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9" r:id="rId5"/>
    <p:sldMasterId id="2147483659" r:id="rId6"/>
  </p:sldMasterIdLst>
  <p:notesMasterIdLst>
    <p:notesMasterId r:id="rId19"/>
  </p:notesMasterIdLst>
  <p:sldIdLst>
    <p:sldId id="298" r:id="rId7"/>
    <p:sldId id="300" r:id="rId8"/>
    <p:sldId id="301" r:id="rId9"/>
    <p:sldId id="302" r:id="rId10"/>
    <p:sldId id="303" r:id="rId11"/>
    <p:sldId id="304" r:id="rId12"/>
    <p:sldId id="305" r:id="rId13"/>
    <p:sldId id="306" r:id="rId14"/>
    <p:sldId id="307" r:id="rId15"/>
    <p:sldId id="308" r:id="rId16"/>
    <p:sldId id="309" r:id="rId17"/>
    <p:sldId id="310"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DE2630-AD4E-99B2-2122-8667B5C6962B}" name="Mélissa Dubé" initials="MD" userId="S::mdube@fcm.ca::bdcca3de-9b7e-43f0-9666-4614fa08872c" providerId="AD"/>
  <p188:author id="{C4F17987-8F00-8306-A1C6-1FFA63E2F8F9}" name="Jacob Desrosiers" initials="" userId="S::jdesrosiers@fcm.ca::95b2f60d-9811-496d-b85f-6e76aec970c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67CB5-B966-C3EB-95EA-D14BA6711CB2}" v="278" dt="2025-10-01T20:16:34.515"/>
    <p1510:client id="{3AD060EF-713F-4A75-B7DB-BC1768FE3BAC}" v="499" dt="2025-10-02T16:49:49.388"/>
    <p1510:client id="{6EE4D504-99E1-4979-8172-6B4CDFE85D6B}" v="52" dt="2025-10-02T16:46:11.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67C751-07B7-4385-8A3E-C14BC562AE21}" type="doc">
      <dgm:prSet loTypeId="urn:microsoft.com/office/officeart/2018/2/layout/IconVerticalSolidList" loCatId="icon" qsTypeId="urn:microsoft.com/office/officeart/2005/8/quickstyle/simple1" qsCatId="simple" csTypeId="urn:microsoft.com/office/officeart/2005/8/colors/accent0_1" csCatId="mainScheme" phldr="1"/>
      <dgm:spPr/>
      <dgm:t>
        <a:bodyPr/>
        <a:lstStyle/>
        <a:p>
          <a:endParaRPr lang="en-US"/>
        </a:p>
      </dgm:t>
    </dgm:pt>
    <dgm:pt modelId="{D7166ACF-3CC3-477F-9387-414C197B278F}">
      <dgm:prSet/>
      <dgm:spPr/>
      <dgm:t>
        <a:bodyPr/>
        <a:lstStyle/>
        <a:p>
          <a:pPr>
            <a:lnSpc>
              <a:spcPct val="100000"/>
            </a:lnSpc>
          </a:pPr>
          <a:r>
            <a:rPr lang="fr-CA" b="1" noProof="0">
              <a:solidFill>
                <a:schemeClr val="bg1"/>
              </a:solidFill>
            </a:rPr>
            <a:t>Bâtir le Canada en investissant dans les infrastructures locales</a:t>
          </a:r>
        </a:p>
      </dgm:t>
    </dgm:pt>
    <dgm:pt modelId="{A2F12FB9-9E5C-41A3-A5EB-8D9E4F4EA731}" type="parTrans" cxnId="{EDBFD53E-A864-4275-80F4-0C3F9EB469F0}">
      <dgm:prSet/>
      <dgm:spPr/>
      <dgm:t>
        <a:bodyPr/>
        <a:lstStyle/>
        <a:p>
          <a:endParaRPr lang="en-US"/>
        </a:p>
      </dgm:t>
    </dgm:pt>
    <dgm:pt modelId="{DC9CD21E-F42B-47FB-A0EC-3F38AB69FEDA}" type="sibTrans" cxnId="{EDBFD53E-A864-4275-80F4-0C3F9EB469F0}">
      <dgm:prSet/>
      <dgm:spPr/>
      <dgm:t>
        <a:bodyPr/>
        <a:lstStyle/>
        <a:p>
          <a:endParaRPr lang="en-US"/>
        </a:p>
      </dgm:t>
    </dgm:pt>
    <dgm:pt modelId="{08184C5A-D062-47D1-984E-F095DB9363A9}">
      <dgm:prSet/>
      <dgm:spPr/>
      <dgm:t>
        <a:bodyPr/>
        <a:lstStyle/>
        <a:p>
          <a:pPr>
            <a:lnSpc>
              <a:spcPct val="100000"/>
            </a:lnSpc>
          </a:pPr>
          <a:r>
            <a:rPr lang="fr-CA" b="1" i="0" noProof="0">
              <a:solidFill>
                <a:schemeClr val="bg1"/>
              </a:solidFill>
            </a:rPr>
            <a:t>Bâtir des logements et lutter contre l’itinérance</a:t>
          </a:r>
        </a:p>
      </dgm:t>
    </dgm:pt>
    <dgm:pt modelId="{515928DA-6C3D-479E-888F-E18E76EEC977}" type="parTrans" cxnId="{7DFCAB93-0F95-4EE8-95BC-A3501DE0FF85}">
      <dgm:prSet/>
      <dgm:spPr/>
      <dgm:t>
        <a:bodyPr/>
        <a:lstStyle/>
        <a:p>
          <a:endParaRPr lang="en-US"/>
        </a:p>
      </dgm:t>
    </dgm:pt>
    <dgm:pt modelId="{614D60A0-21B2-41E7-8105-F303086D12F7}" type="sibTrans" cxnId="{7DFCAB93-0F95-4EE8-95BC-A3501DE0FF85}">
      <dgm:prSet/>
      <dgm:spPr/>
      <dgm:t>
        <a:bodyPr/>
        <a:lstStyle/>
        <a:p>
          <a:endParaRPr lang="en-US"/>
        </a:p>
      </dgm:t>
    </dgm:pt>
    <dgm:pt modelId="{43E1D094-59E2-414E-A6C8-4923722FEE8B}">
      <dgm:prSet/>
      <dgm:spPr/>
      <dgm:t>
        <a:bodyPr/>
        <a:lstStyle/>
        <a:p>
          <a:pPr>
            <a:lnSpc>
              <a:spcPct val="100000"/>
            </a:lnSpc>
          </a:pPr>
          <a:r>
            <a:rPr lang="fr-CA" b="1" noProof="0">
              <a:solidFill>
                <a:schemeClr val="bg1"/>
              </a:solidFill>
            </a:rPr>
            <a:t>Renforcer la prospérité économique et la résilience climatique locales</a:t>
          </a:r>
        </a:p>
      </dgm:t>
    </dgm:pt>
    <dgm:pt modelId="{CB6203A7-5A7F-4629-A492-34B42C512A5E}" type="parTrans" cxnId="{BAFDC2AA-2EBE-47F3-8CEB-769C60FB037E}">
      <dgm:prSet/>
      <dgm:spPr/>
      <dgm:t>
        <a:bodyPr/>
        <a:lstStyle/>
        <a:p>
          <a:endParaRPr lang="en-US"/>
        </a:p>
      </dgm:t>
    </dgm:pt>
    <dgm:pt modelId="{4312BE53-3551-4E4B-BD0A-785E7DCD5635}" type="sibTrans" cxnId="{BAFDC2AA-2EBE-47F3-8CEB-769C60FB037E}">
      <dgm:prSet/>
      <dgm:spPr/>
      <dgm:t>
        <a:bodyPr/>
        <a:lstStyle/>
        <a:p>
          <a:endParaRPr lang="en-US"/>
        </a:p>
      </dgm:t>
    </dgm:pt>
    <dgm:pt modelId="{D8B3A1E9-F904-4280-9CED-296BBE6A537C}">
      <dgm:prSet/>
      <dgm:spPr/>
      <dgm:t>
        <a:bodyPr/>
        <a:lstStyle/>
        <a:p>
          <a:pPr>
            <a:lnSpc>
              <a:spcPct val="100000"/>
            </a:lnSpc>
          </a:pPr>
          <a:r>
            <a:rPr lang="fr-CA" b="1" noProof="0">
              <a:solidFill>
                <a:schemeClr val="bg1"/>
              </a:solidFill>
            </a:rPr>
            <a:t>Améliorer la sécurité publique</a:t>
          </a:r>
        </a:p>
      </dgm:t>
    </dgm:pt>
    <dgm:pt modelId="{1B1BA18A-5EAB-4935-B231-8A5477D3B088}" type="sibTrans" cxnId="{4B8BDB75-801B-4C9F-A904-024E237B94D6}">
      <dgm:prSet/>
      <dgm:spPr/>
      <dgm:t>
        <a:bodyPr/>
        <a:lstStyle/>
        <a:p>
          <a:endParaRPr lang="en-US"/>
        </a:p>
      </dgm:t>
    </dgm:pt>
    <dgm:pt modelId="{E42265C4-8151-4CB0-8605-24932CA45FE4}" type="parTrans" cxnId="{4B8BDB75-801B-4C9F-A904-024E237B94D6}">
      <dgm:prSet/>
      <dgm:spPr/>
      <dgm:t>
        <a:bodyPr/>
        <a:lstStyle/>
        <a:p>
          <a:endParaRPr lang="en-US"/>
        </a:p>
      </dgm:t>
    </dgm:pt>
    <dgm:pt modelId="{A85FD8DB-292B-4B5D-8179-B22F0C2FEB9B}" type="pres">
      <dgm:prSet presAssocID="{FC67C751-07B7-4385-8A3E-C14BC562AE21}" presName="root" presStyleCnt="0">
        <dgm:presLayoutVars>
          <dgm:dir/>
          <dgm:resizeHandles val="exact"/>
        </dgm:presLayoutVars>
      </dgm:prSet>
      <dgm:spPr/>
    </dgm:pt>
    <dgm:pt modelId="{83B6D3A9-2CDE-4299-A7D6-958DEB72985A}" type="pres">
      <dgm:prSet presAssocID="{08184C5A-D062-47D1-984E-F095DB9363A9}" presName="compNode" presStyleCnt="0"/>
      <dgm:spPr/>
    </dgm:pt>
    <dgm:pt modelId="{14BC640B-9F83-45F5-AC92-9BDD9724ABBB}" type="pres">
      <dgm:prSet presAssocID="{08184C5A-D062-47D1-984E-F095DB9363A9}" presName="bgRect" presStyleLbl="bgShp" presStyleIdx="0" presStyleCnt="4" custLinFactNeighborX="-13" custLinFactNeighborY="-4383"/>
      <dgm:spPr>
        <a:solidFill>
          <a:srgbClr val="860038"/>
        </a:solidFill>
      </dgm:spPr>
    </dgm:pt>
    <dgm:pt modelId="{D034D854-0092-4F03-8E72-61D44F5C6D99}" type="pres">
      <dgm:prSet presAssocID="{08184C5A-D062-47D1-984E-F095DB9363A9}" presName="iconRect" presStyleLbl="node1" presStyleIdx="0" presStyleCnt="4" custScaleX="76261" custScaleY="84616" custLinFactNeighborX="3047" custLinFactNeighborY="-7232"/>
      <dgm:spPr>
        <a:blipFill>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srcRect/>
          <a:stretch>
            <a:fillRect l="-3000" r="-3000"/>
          </a:stretch>
        </a:blipFill>
        <a:ln>
          <a:noFill/>
        </a:ln>
      </dgm:spPr>
    </dgm:pt>
    <dgm:pt modelId="{0FBC8EB9-DABD-4C03-9A40-21DEC306A45A}" type="pres">
      <dgm:prSet presAssocID="{08184C5A-D062-47D1-984E-F095DB9363A9}" presName="spaceRect" presStyleCnt="0"/>
      <dgm:spPr/>
    </dgm:pt>
    <dgm:pt modelId="{8F2F2DCA-F215-41DC-92FD-562F0BD3E291}" type="pres">
      <dgm:prSet presAssocID="{08184C5A-D062-47D1-984E-F095DB9363A9}" presName="parTx" presStyleLbl="revTx" presStyleIdx="0" presStyleCnt="4">
        <dgm:presLayoutVars>
          <dgm:chMax val="0"/>
          <dgm:chPref val="0"/>
        </dgm:presLayoutVars>
      </dgm:prSet>
      <dgm:spPr/>
    </dgm:pt>
    <dgm:pt modelId="{AA4DDC12-2C70-4FCC-8ECB-CD560E99D6FF}" type="pres">
      <dgm:prSet presAssocID="{614D60A0-21B2-41E7-8105-F303086D12F7}" presName="sibTrans" presStyleCnt="0"/>
      <dgm:spPr/>
    </dgm:pt>
    <dgm:pt modelId="{9370FDBF-CEEF-46B7-955F-47C980CEF54C}" type="pres">
      <dgm:prSet presAssocID="{D7166ACF-3CC3-477F-9387-414C197B278F}" presName="compNode" presStyleCnt="0"/>
      <dgm:spPr/>
    </dgm:pt>
    <dgm:pt modelId="{6EC2B83A-CD25-4E28-AB54-F559875693F1}" type="pres">
      <dgm:prSet presAssocID="{D7166ACF-3CC3-477F-9387-414C197B278F}" presName="bgRect" presStyleLbl="bgShp" presStyleIdx="1" presStyleCnt="4" custLinFactNeighborX="3" custLinFactNeighborY="2062"/>
      <dgm:spPr>
        <a:solidFill>
          <a:srgbClr val="860038"/>
        </a:solidFill>
      </dgm:spPr>
    </dgm:pt>
    <dgm:pt modelId="{5F5F1BA8-B12C-4C48-94CA-DAE65EF9D91A}" type="pres">
      <dgm:prSet presAssocID="{D7166ACF-3CC3-477F-9387-414C197B278F}" presName="iconRect" presStyleLbl="node1" presStyleIdx="1" presStyleCnt="4" custScaleX="86149" custScaleY="80124" custLinFactNeighborX="646" custLinFactNeighborY="7350"/>
      <dgm:spPr>
        <a:blipFill>
          <a:blip xmlns:r="http://schemas.openxmlformats.org/officeDocument/2006/relationships" r:embed="rId2">
            <a:duotone>
              <a:schemeClr val="lt1">
                <a:hueOff val="0"/>
                <a:satOff val="0"/>
                <a:lumOff val="0"/>
                <a:alphaOff val="0"/>
                <a:shade val="20000"/>
                <a:satMod val="200000"/>
              </a:schemeClr>
              <a:schemeClr val="lt1">
                <a:hueOff val="0"/>
                <a:satOff val="0"/>
                <a:lumOff val="0"/>
                <a:alphaOff val="0"/>
                <a:tint val="12000"/>
                <a:satMod val="190000"/>
              </a:schemeClr>
            </a:duotone>
          </a:blip>
          <a:srcRect/>
          <a:stretch>
            <a:fillRect l="-21000" r="-21000"/>
          </a:stretch>
        </a:blipFill>
        <a:ln>
          <a:noFill/>
        </a:ln>
      </dgm:spPr>
    </dgm:pt>
    <dgm:pt modelId="{A2CCCD5E-39F4-4D08-AA69-38259783E892}" type="pres">
      <dgm:prSet presAssocID="{D7166ACF-3CC3-477F-9387-414C197B278F}" presName="spaceRect" presStyleCnt="0"/>
      <dgm:spPr/>
    </dgm:pt>
    <dgm:pt modelId="{98A5F2DA-F4A7-44C2-9471-BF10143B7090}" type="pres">
      <dgm:prSet presAssocID="{D7166ACF-3CC3-477F-9387-414C197B278F}" presName="parTx" presStyleLbl="revTx" presStyleIdx="1" presStyleCnt="4">
        <dgm:presLayoutVars>
          <dgm:chMax val="0"/>
          <dgm:chPref val="0"/>
        </dgm:presLayoutVars>
      </dgm:prSet>
      <dgm:spPr/>
    </dgm:pt>
    <dgm:pt modelId="{66AA3F1C-7DAE-454F-A4AE-A70DD61EE886}" type="pres">
      <dgm:prSet presAssocID="{DC9CD21E-F42B-47FB-A0EC-3F38AB69FEDA}" presName="sibTrans" presStyleCnt="0"/>
      <dgm:spPr/>
    </dgm:pt>
    <dgm:pt modelId="{2F1AA4B0-D5D5-4C0F-8F87-1550A99428AF}" type="pres">
      <dgm:prSet presAssocID="{D8B3A1E9-F904-4280-9CED-296BBE6A537C}" presName="compNode" presStyleCnt="0"/>
      <dgm:spPr/>
    </dgm:pt>
    <dgm:pt modelId="{D95D26B5-0CF2-44ED-90FD-2592B076A3F0}" type="pres">
      <dgm:prSet presAssocID="{D8B3A1E9-F904-4280-9CED-296BBE6A537C}" presName="bgRect" presStyleLbl="bgShp" presStyleIdx="2" presStyleCnt="4" custLinFactNeighborX="64" custLinFactNeighborY="1000"/>
      <dgm:spPr>
        <a:solidFill>
          <a:srgbClr val="860038"/>
        </a:solidFill>
      </dgm:spPr>
    </dgm:pt>
    <dgm:pt modelId="{8B0B8B1C-6636-4E6D-948C-044DE5D9D55A}" type="pres">
      <dgm:prSet presAssocID="{D8B3A1E9-F904-4280-9CED-296BBE6A537C}" presName="iconRect" presStyleLbl="node1" presStyleIdx="2" presStyleCnt="4" custScaleX="72802" custScaleY="93027" custLinFactNeighborX="646" custLinFactNeighborY="1818"/>
      <dgm:spPr>
        <a:blipFill>
          <a:blip xmlns:r="http://schemas.openxmlformats.org/officeDocument/2006/relationships" r:embed="rId3">
            <a:duotone>
              <a:schemeClr val="lt1">
                <a:hueOff val="0"/>
                <a:satOff val="0"/>
                <a:lumOff val="0"/>
                <a:alphaOff val="0"/>
                <a:shade val="20000"/>
                <a:satMod val="200000"/>
              </a:schemeClr>
              <a:schemeClr val="lt1">
                <a:hueOff val="0"/>
                <a:satOff val="0"/>
                <a:lumOff val="0"/>
                <a:alphaOff val="0"/>
                <a:tint val="12000"/>
                <a:satMod val="190000"/>
              </a:schemeClr>
            </a:duotone>
          </a:blip>
          <a:srcRect/>
          <a:stretch>
            <a:fillRect/>
          </a:stretch>
        </a:blipFill>
        <a:ln>
          <a:noFill/>
        </a:ln>
      </dgm:spPr>
    </dgm:pt>
    <dgm:pt modelId="{37BE6A3F-B5D3-4CCD-94B7-9B75D102DE2C}" type="pres">
      <dgm:prSet presAssocID="{D8B3A1E9-F904-4280-9CED-296BBE6A537C}" presName="spaceRect" presStyleCnt="0"/>
      <dgm:spPr/>
    </dgm:pt>
    <dgm:pt modelId="{811E9DDE-8B21-4F2E-8DF0-AB0B5006860B}" type="pres">
      <dgm:prSet presAssocID="{D8B3A1E9-F904-4280-9CED-296BBE6A537C}" presName="parTx" presStyleLbl="revTx" presStyleIdx="2" presStyleCnt="4">
        <dgm:presLayoutVars>
          <dgm:chMax val="0"/>
          <dgm:chPref val="0"/>
        </dgm:presLayoutVars>
      </dgm:prSet>
      <dgm:spPr/>
    </dgm:pt>
    <dgm:pt modelId="{2FB6F939-918B-456D-B37E-F0DE1CB7215C}" type="pres">
      <dgm:prSet presAssocID="{1B1BA18A-5EAB-4935-B231-8A5477D3B088}" presName="sibTrans" presStyleCnt="0"/>
      <dgm:spPr/>
    </dgm:pt>
    <dgm:pt modelId="{E651CAAE-055A-43D3-B50E-DB43C9BD1088}" type="pres">
      <dgm:prSet presAssocID="{43E1D094-59E2-414E-A6C8-4923722FEE8B}" presName="compNode" presStyleCnt="0"/>
      <dgm:spPr/>
    </dgm:pt>
    <dgm:pt modelId="{B6A6F475-1956-4C73-BE6D-1560EF813B8F}" type="pres">
      <dgm:prSet presAssocID="{43E1D094-59E2-414E-A6C8-4923722FEE8B}" presName="bgRect" presStyleLbl="bgShp" presStyleIdx="3" presStyleCnt="4" custLinFactNeighborX="3" custLinFactNeighborY="2171"/>
      <dgm:spPr>
        <a:solidFill>
          <a:srgbClr val="860038"/>
        </a:solidFill>
      </dgm:spPr>
    </dgm:pt>
    <dgm:pt modelId="{947173C5-1647-4291-A0AC-63187F283D23}" type="pres">
      <dgm:prSet presAssocID="{43E1D094-59E2-414E-A6C8-4923722FEE8B}" presName="iconRect" presStyleLbl="node1" presStyleIdx="3" presStyleCnt="4" custScaleX="80473" custScaleY="71445" custLinFactNeighborX="646" custLinFactNeighborY="125"/>
      <dgm:spPr>
        <a:blipFill>
          <a:blip xmlns:r="http://schemas.openxmlformats.org/officeDocument/2006/relationships" r:embed="rId4">
            <a:duotone>
              <a:schemeClr val="lt1">
                <a:hueOff val="0"/>
                <a:satOff val="0"/>
                <a:lumOff val="0"/>
                <a:alphaOff val="0"/>
                <a:shade val="20000"/>
                <a:satMod val="200000"/>
              </a:schemeClr>
              <a:schemeClr val="lt1">
                <a:hueOff val="0"/>
                <a:satOff val="0"/>
                <a:lumOff val="0"/>
                <a:alphaOff val="0"/>
                <a:tint val="12000"/>
                <a:satMod val="190000"/>
              </a:schemeClr>
            </a:duotone>
          </a:blip>
          <a:srcRect/>
          <a:stretch>
            <a:fillRect t="-14000" b="-14000"/>
          </a:stretch>
        </a:blipFill>
        <a:ln>
          <a:noFill/>
        </a:ln>
      </dgm:spPr>
    </dgm:pt>
    <dgm:pt modelId="{C2306E82-BF33-4702-AAB9-C6A4BF621843}" type="pres">
      <dgm:prSet presAssocID="{43E1D094-59E2-414E-A6C8-4923722FEE8B}" presName="spaceRect" presStyleCnt="0"/>
      <dgm:spPr/>
    </dgm:pt>
    <dgm:pt modelId="{A597C6F7-151F-4B9C-AA88-61CBED344762}" type="pres">
      <dgm:prSet presAssocID="{43E1D094-59E2-414E-A6C8-4923722FEE8B}" presName="parTx" presStyleLbl="revTx" presStyleIdx="3" presStyleCnt="4">
        <dgm:presLayoutVars>
          <dgm:chMax val="0"/>
          <dgm:chPref val="0"/>
        </dgm:presLayoutVars>
      </dgm:prSet>
      <dgm:spPr/>
    </dgm:pt>
  </dgm:ptLst>
  <dgm:cxnLst>
    <dgm:cxn modelId="{A411DF20-80B1-40C0-AE3F-3A18CFFDB3AF}" type="presOf" srcId="{FC67C751-07B7-4385-8A3E-C14BC562AE21}" destId="{A85FD8DB-292B-4B5D-8179-B22F0C2FEB9B}" srcOrd="0" destOrd="0" presId="urn:microsoft.com/office/officeart/2018/2/layout/IconVerticalSolidList"/>
    <dgm:cxn modelId="{EDBFD53E-A864-4275-80F4-0C3F9EB469F0}" srcId="{FC67C751-07B7-4385-8A3E-C14BC562AE21}" destId="{D7166ACF-3CC3-477F-9387-414C197B278F}" srcOrd="1" destOrd="0" parTransId="{A2F12FB9-9E5C-41A3-A5EB-8D9E4F4EA731}" sibTransId="{DC9CD21E-F42B-47FB-A0EC-3F38AB69FEDA}"/>
    <dgm:cxn modelId="{4B8BDB75-801B-4C9F-A904-024E237B94D6}" srcId="{FC67C751-07B7-4385-8A3E-C14BC562AE21}" destId="{D8B3A1E9-F904-4280-9CED-296BBE6A537C}" srcOrd="2" destOrd="0" parTransId="{E42265C4-8151-4CB0-8605-24932CA45FE4}" sibTransId="{1B1BA18A-5EAB-4935-B231-8A5477D3B088}"/>
    <dgm:cxn modelId="{3DB7337D-F868-4EF8-9982-DEAC8D199904}" type="presOf" srcId="{43E1D094-59E2-414E-A6C8-4923722FEE8B}" destId="{A597C6F7-151F-4B9C-AA88-61CBED344762}" srcOrd="0" destOrd="0" presId="urn:microsoft.com/office/officeart/2018/2/layout/IconVerticalSolidList"/>
    <dgm:cxn modelId="{7DFCAB93-0F95-4EE8-95BC-A3501DE0FF85}" srcId="{FC67C751-07B7-4385-8A3E-C14BC562AE21}" destId="{08184C5A-D062-47D1-984E-F095DB9363A9}" srcOrd="0" destOrd="0" parTransId="{515928DA-6C3D-479E-888F-E18E76EEC977}" sibTransId="{614D60A0-21B2-41E7-8105-F303086D12F7}"/>
    <dgm:cxn modelId="{258B8696-6628-4BC3-AA52-40A41AA0C2BE}" type="presOf" srcId="{08184C5A-D062-47D1-984E-F095DB9363A9}" destId="{8F2F2DCA-F215-41DC-92FD-562F0BD3E291}" srcOrd="0" destOrd="0" presId="urn:microsoft.com/office/officeart/2018/2/layout/IconVerticalSolidList"/>
    <dgm:cxn modelId="{BAFDC2AA-2EBE-47F3-8CEB-769C60FB037E}" srcId="{FC67C751-07B7-4385-8A3E-C14BC562AE21}" destId="{43E1D094-59E2-414E-A6C8-4923722FEE8B}" srcOrd="3" destOrd="0" parTransId="{CB6203A7-5A7F-4629-A492-34B42C512A5E}" sibTransId="{4312BE53-3551-4E4B-BD0A-785E7DCD5635}"/>
    <dgm:cxn modelId="{0830B7C2-8040-4860-8928-E600A11B6DA2}" type="presOf" srcId="{D8B3A1E9-F904-4280-9CED-296BBE6A537C}" destId="{811E9DDE-8B21-4F2E-8DF0-AB0B5006860B}" srcOrd="0" destOrd="0" presId="urn:microsoft.com/office/officeart/2018/2/layout/IconVerticalSolidList"/>
    <dgm:cxn modelId="{A29F98F8-D854-4063-9307-155B40E860A5}" type="presOf" srcId="{D7166ACF-3CC3-477F-9387-414C197B278F}" destId="{98A5F2DA-F4A7-44C2-9471-BF10143B7090}" srcOrd="0" destOrd="0" presId="urn:microsoft.com/office/officeart/2018/2/layout/IconVerticalSolidList"/>
    <dgm:cxn modelId="{62E2D55D-E28D-4373-946C-B73AA9A1471B}" type="presParOf" srcId="{A85FD8DB-292B-4B5D-8179-B22F0C2FEB9B}" destId="{83B6D3A9-2CDE-4299-A7D6-958DEB72985A}" srcOrd="0" destOrd="0" presId="urn:microsoft.com/office/officeart/2018/2/layout/IconVerticalSolidList"/>
    <dgm:cxn modelId="{B904210A-01DA-4997-A3BE-3637F549AF99}" type="presParOf" srcId="{83B6D3A9-2CDE-4299-A7D6-958DEB72985A}" destId="{14BC640B-9F83-45F5-AC92-9BDD9724ABBB}" srcOrd="0" destOrd="0" presId="urn:microsoft.com/office/officeart/2018/2/layout/IconVerticalSolidList"/>
    <dgm:cxn modelId="{A7F7E7C0-D804-4CCE-B5F1-0E8947540E48}" type="presParOf" srcId="{83B6D3A9-2CDE-4299-A7D6-958DEB72985A}" destId="{D034D854-0092-4F03-8E72-61D44F5C6D99}" srcOrd="1" destOrd="0" presId="urn:microsoft.com/office/officeart/2018/2/layout/IconVerticalSolidList"/>
    <dgm:cxn modelId="{A55705C4-AB80-4043-B114-DA36E5C1344D}" type="presParOf" srcId="{83B6D3A9-2CDE-4299-A7D6-958DEB72985A}" destId="{0FBC8EB9-DABD-4C03-9A40-21DEC306A45A}" srcOrd="2" destOrd="0" presId="urn:microsoft.com/office/officeart/2018/2/layout/IconVerticalSolidList"/>
    <dgm:cxn modelId="{1EFA299D-4224-4FF0-988F-989137557DEC}" type="presParOf" srcId="{83B6D3A9-2CDE-4299-A7D6-958DEB72985A}" destId="{8F2F2DCA-F215-41DC-92FD-562F0BD3E291}" srcOrd="3" destOrd="0" presId="urn:microsoft.com/office/officeart/2018/2/layout/IconVerticalSolidList"/>
    <dgm:cxn modelId="{1719D972-37D6-46AF-86A2-F160CE1FCB82}" type="presParOf" srcId="{A85FD8DB-292B-4B5D-8179-B22F0C2FEB9B}" destId="{AA4DDC12-2C70-4FCC-8ECB-CD560E99D6FF}" srcOrd="1" destOrd="0" presId="urn:microsoft.com/office/officeart/2018/2/layout/IconVerticalSolidList"/>
    <dgm:cxn modelId="{A29A8D58-1692-4FBB-800D-CA6618FD336A}" type="presParOf" srcId="{A85FD8DB-292B-4B5D-8179-B22F0C2FEB9B}" destId="{9370FDBF-CEEF-46B7-955F-47C980CEF54C}" srcOrd="2" destOrd="0" presId="urn:microsoft.com/office/officeart/2018/2/layout/IconVerticalSolidList"/>
    <dgm:cxn modelId="{291ABA75-759E-410C-8047-8D9F966BFAB0}" type="presParOf" srcId="{9370FDBF-CEEF-46B7-955F-47C980CEF54C}" destId="{6EC2B83A-CD25-4E28-AB54-F559875693F1}" srcOrd="0" destOrd="0" presId="urn:microsoft.com/office/officeart/2018/2/layout/IconVerticalSolidList"/>
    <dgm:cxn modelId="{8F95BBC9-0DC0-4273-B2DC-902DD9290D89}" type="presParOf" srcId="{9370FDBF-CEEF-46B7-955F-47C980CEF54C}" destId="{5F5F1BA8-B12C-4C48-94CA-DAE65EF9D91A}" srcOrd="1" destOrd="0" presId="urn:microsoft.com/office/officeart/2018/2/layout/IconVerticalSolidList"/>
    <dgm:cxn modelId="{BCEB6FB6-7882-48CD-B026-7C75D7DC2F3D}" type="presParOf" srcId="{9370FDBF-CEEF-46B7-955F-47C980CEF54C}" destId="{A2CCCD5E-39F4-4D08-AA69-38259783E892}" srcOrd="2" destOrd="0" presId="urn:microsoft.com/office/officeart/2018/2/layout/IconVerticalSolidList"/>
    <dgm:cxn modelId="{2003F01A-9D30-4F18-9AD0-E63ED480472E}" type="presParOf" srcId="{9370FDBF-CEEF-46B7-955F-47C980CEF54C}" destId="{98A5F2DA-F4A7-44C2-9471-BF10143B7090}" srcOrd="3" destOrd="0" presId="urn:microsoft.com/office/officeart/2018/2/layout/IconVerticalSolidList"/>
    <dgm:cxn modelId="{F99DABCF-4FEF-43BB-8336-53D47DC52CCB}" type="presParOf" srcId="{A85FD8DB-292B-4B5D-8179-B22F0C2FEB9B}" destId="{66AA3F1C-7DAE-454F-A4AE-A70DD61EE886}" srcOrd="3" destOrd="0" presId="urn:microsoft.com/office/officeart/2018/2/layout/IconVerticalSolidList"/>
    <dgm:cxn modelId="{0FFCC461-70B3-464E-A0BF-EAF045D71A89}" type="presParOf" srcId="{A85FD8DB-292B-4B5D-8179-B22F0C2FEB9B}" destId="{2F1AA4B0-D5D5-4C0F-8F87-1550A99428AF}" srcOrd="4" destOrd="0" presId="urn:microsoft.com/office/officeart/2018/2/layout/IconVerticalSolidList"/>
    <dgm:cxn modelId="{DAB3AFE0-A892-46C3-A438-99549BF58702}" type="presParOf" srcId="{2F1AA4B0-D5D5-4C0F-8F87-1550A99428AF}" destId="{D95D26B5-0CF2-44ED-90FD-2592B076A3F0}" srcOrd="0" destOrd="0" presId="urn:microsoft.com/office/officeart/2018/2/layout/IconVerticalSolidList"/>
    <dgm:cxn modelId="{74D13CBF-09BF-40CA-B0F7-A0F5E7D150E4}" type="presParOf" srcId="{2F1AA4B0-D5D5-4C0F-8F87-1550A99428AF}" destId="{8B0B8B1C-6636-4E6D-948C-044DE5D9D55A}" srcOrd="1" destOrd="0" presId="urn:microsoft.com/office/officeart/2018/2/layout/IconVerticalSolidList"/>
    <dgm:cxn modelId="{90382081-CD75-4EDA-A28F-D0C73571F0FA}" type="presParOf" srcId="{2F1AA4B0-D5D5-4C0F-8F87-1550A99428AF}" destId="{37BE6A3F-B5D3-4CCD-94B7-9B75D102DE2C}" srcOrd="2" destOrd="0" presId="urn:microsoft.com/office/officeart/2018/2/layout/IconVerticalSolidList"/>
    <dgm:cxn modelId="{083250E2-7EF6-4E43-A7B1-211E9CD61FE4}" type="presParOf" srcId="{2F1AA4B0-D5D5-4C0F-8F87-1550A99428AF}" destId="{811E9DDE-8B21-4F2E-8DF0-AB0B5006860B}" srcOrd="3" destOrd="0" presId="urn:microsoft.com/office/officeart/2018/2/layout/IconVerticalSolidList"/>
    <dgm:cxn modelId="{456F71CD-A2DB-4CD9-91C6-5A0531B94E96}" type="presParOf" srcId="{A85FD8DB-292B-4B5D-8179-B22F0C2FEB9B}" destId="{2FB6F939-918B-456D-B37E-F0DE1CB7215C}" srcOrd="5" destOrd="0" presId="urn:microsoft.com/office/officeart/2018/2/layout/IconVerticalSolidList"/>
    <dgm:cxn modelId="{A36AD127-B16E-46D8-A449-1EA112A89AFB}" type="presParOf" srcId="{A85FD8DB-292B-4B5D-8179-B22F0C2FEB9B}" destId="{E651CAAE-055A-43D3-B50E-DB43C9BD1088}" srcOrd="6" destOrd="0" presId="urn:microsoft.com/office/officeart/2018/2/layout/IconVerticalSolidList"/>
    <dgm:cxn modelId="{4C67A3F5-A3D6-4FC2-8BFB-1D7DA56FBB40}" type="presParOf" srcId="{E651CAAE-055A-43D3-B50E-DB43C9BD1088}" destId="{B6A6F475-1956-4C73-BE6D-1560EF813B8F}" srcOrd="0" destOrd="0" presId="urn:microsoft.com/office/officeart/2018/2/layout/IconVerticalSolidList"/>
    <dgm:cxn modelId="{7EB9E5C0-CB8E-4004-9487-9B0F0BC1FF31}" type="presParOf" srcId="{E651CAAE-055A-43D3-B50E-DB43C9BD1088}" destId="{947173C5-1647-4291-A0AC-63187F283D23}" srcOrd="1" destOrd="0" presId="urn:microsoft.com/office/officeart/2018/2/layout/IconVerticalSolidList"/>
    <dgm:cxn modelId="{56EF16A2-66F9-492C-A79A-5B85CB52E31A}" type="presParOf" srcId="{E651CAAE-055A-43D3-B50E-DB43C9BD1088}" destId="{C2306E82-BF33-4702-AAB9-C6A4BF621843}" srcOrd="2" destOrd="0" presId="urn:microsoft.com/office/officeart/2018/2/layout/IconVerticalSolidList"/>
    <dgm:cxn modelId="{742CB3F2-F964-462F-A068-BCCE112FAD64}" type="presParOf" srcId="{E651CAAE-055A-43D3-B50E-DB43C9BD1088}" destId="{A597C6F7-151F-4B9C-AA88-61CBED344762}" srcOrd="3" destOrd="0" presId="urn:microsoft.com/office/officeart/2018/2/layout/IconVerticalSolidList"/>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C640B-9F83-45F5-AC92-9BDD9724ABBB}">
      <dsp:nvSpPr>
        <dsp:cNvPr id="0" name=""/>
        <dsp:cNvSpPr/>
      </dsp:nvSpPr>
      <dsp:spPr>
        <a:xfrm>
          <a:off x="0" y="0"/>
          <a:ext cx="9110396" cy="908819"/>
        </a:xfrm>
        <a:prstGeom prst="roundRect">
          <a:avLst>
            <a:gd name="adj" fmla="val 10000"/>
          </a:avLst>
        </a:prstGeom>
        <a:solidFill>
          <a:srgbClr val="860038"/>
        </a:solidFill>
        <a:ln>
          <a:noFill/>
        </a:ln>
        <a:effectLst/>
      </dsp:spPr>
      <dsp:style>
        <a:lnRef idx="0">
          <a:scrgbClr r="0" g="0" b="0"/>
        </a:lnRef>
        <a:fillRef idx="1">
          <a:scrgbClr r="0" g="0" b="0"/>
        </a:fillRef>
        <a:effectRef idx="0">
          <a:scrgbClr r="0" g="0" b="0"/>
        </a:effectRef>
        <a:fontRef idx="minor"/>
      </dsp:style>
    </dsp:sp>
    <dsp:sp modelId="{D034D854-0092-4F03-8E72-61D44F5C6D99}">
      <dsp:nvSpPr>
        <dsp:cNvPr id="0" name=""/>
        <dsp:cNvSpPr/>
      </dsp:nvSpPr>
      <dsp:spPr>
        <a:xfrm>
          <a:off x="349478" y="208576"/>
          <a:ext cx="381191" cy="422953"/>
        </a:xfrm>
        <a:prstGeom prst="rect">
          <a:avLst/>
        </a:prstGeom>
        <a:blipFill>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srcRect/>
          <a:stretch>
            <a:fillRect l="-3000" r="-3000"/>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2F2DCA-F215-41DC-92FD-562F0BD3E291}">
      <dsp:nvSpPr>
        <dsp:cNvPr id="0" name=""/>
        <dsp:cNvSpPr/>
      </dsp:nvSpPr>
      <dsp:spPr>
        <a:xfrm>
          <a:off x="1049687" y="1793"/>
          <a:ext cx="8060708" cy="90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183" tIns="96183" rIns="96183" bIns="96183" numCol="1" spcCol="1270" anchor="ctr" anchorCtr="0">
          <a:noAutofit/>
        </a:bodyPr>
        <a:lstStyle/>
        <a:p>
          <a:pPr marL="0" lvl="0" indent="0" algn="l" defTabSz="977900">
            <a:lnSpc>
              <a:spcPct val="100000"/>
            </a:lnSpc>
            <a:spcBef>
              <a:spcPct val="0"/>
            </a:spcBef>
            <a:spcAft>
              <a:spcPct val="35000"/>
            </a:spcAft>
            <a:buNone/>
          </a:pPr>
          <a:r>
            <a:rPr lang="fr-CA" sz="2200" b="1" i="0" kern="1200" noProof="0">
              <a:solidFill>
                <a:schemeClr val="bg1"/>
              </a:solidFill>
            </a:rPr>
            <a:t>Bâtir des logements et lutter contre l’itinérance</a:t>
          </a:r>
        </a:p>
      </dsp:txBody>
      <dsp:txXfrm>
        <a:off x="1049687" y="1793"/>
        <a:ext cx="8060708" cy="908819"/>
      </dsp:txXfrm>
    </dsp:sp>
    <dsp:sp modelId="{6EC2B83A-CD25-4E28-AB54-F559875693F1}">
      <dsp:nvSpPr>
        <dsp:cNvPr id="0" name=""/>
        <dsp:cNvSpPr/>
      </dsp:nvSpPr>
      <dsp:spPr>
        <a:xfrm>
          <a:off x="0" y="1156557"/>
          <a:ext cx="9110396" cy="908819"/>
        </a:xfrm>
        <a:prstGeom prst="roundRect">
          <a:avLst>
            <a:gd name="adj" fmla="val 10000"/>
          </a:avLst>
        </a:prstGeom>
        <a:solidFill>
          <a:srgbClr val="860038"/>
        </a:solidFill>
        <a:ln>
          <a:noFill/>
        </a:ln>
        <a:effectLst/>
      </dsp:spPr>
      <dsp:style>
        <a:lnRef idx="0">
          <a:scrgbClr r="0" g="0" b="0"/>
        </a:lnRef>
        <a:fillRef idx="1">
          <a:scrgbClr r="0" g="0" b="0"/>
        </a:fillRef>
        <a:effectRef idx="0">
          <a:scrgbClr r="0" g="0" b="0"/>
        </a:effectRef>
        <a:fontRef idx="minor"/>
      </dsp:style>
    </dsp:sp>
    <dsp:sp modelId="{5F5F1BA8-B12C-4C48-94CA-DAE65EF9D91A}">
      <dsp:nvSpPr>
        <dsp:cNvPr id="0" name=""/>
        <dsp:cNvSpPr/>
      </dsp:nvSpPr>
      <dsp:spPr>
        <a:xfrm>
          <a:off x="312764" y="1428716"/>
          <a:ext cx="430616" cy="400500"/>
        </a:xfrm>
        <a:prstGeom prst="rect">
          <a:avLst/>
        </a:prstGeom>
        <a:blipFill>
          <a:blip xmlns:r="http://schemas.openxmlformats.org/officeDocument/2006/relationships" r:embed="rId2">
            <a:duotone>
              <a:schemeClr val="lt1">
                <a:hueOff val="0"/>
                <a:satOff val="0"/>
                <a:lumOff val="0"/>
                <a:alphaOff val="0"/>
                <a:shade val="20000"/>
                <a:satMod val="200000"/>
              </a:schemeClr>
              <a:schemeClr val="lt1">
                <a:hueOff val="0"/>
                <a:satOff val="0"/>
                <a:lumOff val="0"/>
                <a:alphaOff val="0"/>
                <a:tint val="12000"/>
                <a:satMod val="190000"/>
              </a:schemeClr>
            </a:duotone>
          </a:blip>
          <a:srcRect/>
          <a:stretch>
            <a:fillRect l="-21000" r="-21000"/>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A5F2DA-F4A7-44C2-9471-BF10143B7090}">
      <dsp:nvSpPr>
        <dsp:cNvPr id="0" name=""/>
        <dsp:cNvSpPr/>
      </dsp:nvSpPr>
      <dsp:spPr>
        <a:xfrm>
          <a:off x="1049687" y="1137818"/>
          <a:ext cx="8060708" cy="90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183" tIns="96183" rIns="96183" bIns="96183" numCol="1" spcCol="1270" anchor="ctr" anchorCtr="0">
          <a:noAutofit/>
        </a:bodyPr>
        <a:lstStyle/>
        <a:p>
          <a:pPr marL="0" lvl="0" indent="0" algn="l" defTabSz="977900">
            <a:lnSpc>
              <a:spcPct val="100000"/>
            </a:lnSpc>
            <a:spcBef>
              <a:spcPct val="0"/>
            </a:spcBef>
            <a:spcAft>
              <a:spcPct val="35000"/>
            </a:spcAft>
            <a:buNone/>
          </a:pPr>
          <a:r>
            <a:rPr lang="fr-CA" sz="2200" b="1" kern="1200" noProof="0">
              <a:solidFill>
                <a:schemeClr val="bg1"/>
              </a:solidFill>
            </a:rPr>
            <a:t>Bâtir le Canada en investissant dans les infrastructures locales</a:t>
          </a:r>
        </a:p>
      </dsp:txBody>
      <dsp:txXfrm>
        <a:off x="1049687" y="1137818"/>
        <a:ext cx="8060708" cy="908819"/>
      </dsp:txXfrm>
    </dsp:sp>
    <dsp:sp modelId="{D95D26B5-0CF2-44ED-90FD-2592B076A3F0}">
      <dsp:nvSpPr>
        <dsp:cNvPr id="0" name=""/>
        <dsp:cNvSpPr/>
      </dsp:nvSpPr>
      <dsp:spPr>
        <a:xfrm>
          <a:off x="0" y="2282931"/>
          <a:ext cx="9110396" cy="908819"/>
        </a:xfrm>
        <a:prstGeom prst="roundRect">
          <a:avLst>
            <a:gd name="adj" fmla="val 10000"/>
          </a:avLst>
        </a:prstGeom>
        <a:solidFill>
          <a:srgbClr val="860038"/>
        </a:solidFill>
        <a:ln>
          <a:noFill/>
        </a:ln>
        <a:effectLst/>
      </dsp:spPr>
      <dsp:style>
        <a:lnRef idx="0">
          <a:scrgbClr r="0" g="0" b="0"/>
        </a:lnRef>
        <a:fillRef idx="1">
          <a:scrgbClr r="0" g="0" b="0"/>
        </a:fillRef>
        <a:effectRef idx="0">
          <a:scrgbClr r="0" g="0" b="0"/>
        </a:effectRef>
        <a:fontRef idx="minor"/>
      </dsp:style>
    </dsp:sp>
    <dsp:sp modelId="{8B0B8B1C-6636-4E6D-948C-044DE5D9D55A}">
      <dsp:nvSpPr>
        <dsp:cNvPr id="0" name=""/>
        <dsp:cNvSpPr/>
      </dsp:nvSpPr>
      <dsp:spPr>
        <a:xfrm>
          <a:off x="346121" y="2504842"/>
          <a:ext cx="363901" cy="464996"/>
        </a:xfrm>
        <a:prstGeom prst="rect">
          <a:avLst/>
        </a:prstGeom>
        <a:blipFill>
          <a:blip xmlns:r="http://schemas.openxmlformats.org/officeDocument/2006/relationships" r:embed="rId3">
            <a:duotone>
              <a:schemeClr val="lt1">
                <a:hueOff val="0"/>
                <a:satOff val="0"/>
                <a:lumOff val="0"/>
                <a:alphaOff val="0"/>
                <a:shade val="20000"/>
                <a:satMod val="200000"/>
              </a:schemeClr>
              <a:schemeClr val="lt1">
                <a:hueOff val="0"/>
                <a:satOff val="0"/>
                <a:lumOff val="0"/>
                <a:alphaOff val="0"/>
                <a:tint val="12000"/>
                <a:satMod val="190000"/>
              </a:schemeClr>
            </a:duotone>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1E9DDE-8B21-4F2E-8DF0-AB0B5006860B}">
      <dsp:nvSpPr>
        <dsp:cNvPr id="0" name=""/>
        <dsp:cNvSpPr/>
      </dsp:nvSpPr>
      <dsp:spPr>
        <a:xfrm>
          <a:off x="1049687" y="2273842"/>
          <a:ext cx="8060708" cy="90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183" tIns="96183" rIns="96183" bIns="96183" numCol="1" spcCol="1270" anchor="ctr" anchorCtr="0">
          <a:noAutofit/>
        </a:bodyPr>
        <a:lstStyle/>
        <a:p>
          <a:pPr marL="0" lvl="0" indent="0" algn="l" defTabSz="977900">
            <a:lnSpc>
              <a:spcPct val="100000"/>
            </a:lnSpc>
            <a:spcBef>
              <a:spcPct val="0"/>
            </a:spcBef>
            <a:spcAft>
              <a:spcPct val="35000"/>
            </a:spcAft>
            <a:buNone/>
          </a:pPr>
          <a:r>
            <a:rPr lang="fr-CA" sz="2200" b="1" kern="1200" noProof="0">
              <a:solidFill>
                <a:schemeClr val="bg1"/>
              </a:solidFill>
            </a:rPr>
            <a:t>Améliorer la sécurité publique</a:t>
          </a:r>
        </a:p>
      </dsp:txBody>
      <dsp:txXfrm>
        <a:off x="1049687" y="2273842"/>
        <a:ext cx="8060708" cy="908819"/>
      </dsp:txXfrm>
    </dsp:sp>
    <dsp:sp modelId="{B6A6F475-1956-4C73-BE6D-1560EF813B8F}">
      <dsp:nvSpPr>
        <dsp:cNvPr id="0" name=""/>
        <dsp:cNvSpPr/>
      </dsp:nvSpPr>
      <dsp:spPr>
        <a:xfrm>
          <a:off x="0" y="3411661"/>
          <a:ext cx="9110396" cy="908819"/>
        </a:xfrm>
        <a:prstGeom prst="roundRect">
          <a:avLst>
            <a:gd name="adj" fmla="val 10000"/>
          </a:avLst>
        </a:prstGeom>
        <a:solidFill>
          <a:srgbClr val="860038"/>
        </a:solidFill>
        <a:ln>
          <a:noFill/>
        </a:ln>
        <a:effectLst/>
      </dsp:spPr>
      <dsp:style>
        <a:lnRef idx="0">
          <a:scrgbClr r="0" g="0" b="0"/>
        </a:lnRef>
        <a:fillRef idx="1">
          <a:scrgbClr r="0" g="0" b="0"/>
        </a:fillRef>
        <a:effectRef idx="0">
          <a:scrgbClr r="0" g="0" b="0"/>
        </a:effectRef>
        <a:fontRef idx="minor"/>
      </dsp:style>
    </dsp:sp>
    <dsp:sp modelId="{947173C5-1647-4291-A0AC-63187F283D23}">
      <dsp:nvSpPr>
        <dsp:cNvPr id="0" name=""/>
        <dsp:cNvSpPr/>
      </dsp:nvSpPr>
      <dsp:spPr>
        <a:xfrm>
          <a:off x="326950" y="3686343"/>
          <a:ext cx="402245" cy="357118"/>
        </a:xfrm>
        <a:prstGeom prst="rect">
          <a:avLst/>
        </a:prstGeom>
        <a:blipFill>
          <a:blip xmlns:r="http://schemas.openxmlformats.org/officeDocument/2006/relationships" r:embed="rId4">
            <a:duotone>
              <a:schemeClr val="lt1">
                <a:hueOff val="0"/>
                <a:satOff val="0"/>
                <a:lumOff val="0"/>
                <a:alphaOff val="0"/>
                <a:shade val="20000"/>
                <a:satMod val="200000"/>
              </a:schemeClr>
              <a:schemeClr val="lt1">
                <a:hueOff val="0"/>
                <a:satOff val="0"/>
                <a:lumOff val="0"/>
                <a:alphaOff val="0"/>
                <a:tint val="12000"/>
                <a:satMod val="190000"/>
              </a:schemeClr>
            </a:duotone>
          </a:blip>
          <a:srcRect/>
          <a:stretch>
            <a:fillRect t="-14000" b="-14000"/>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97C6F7-151F-4B9C-AA88-61CBED344762}">
      <dsp:nvSpPr>
        <dsp:cNvPr id="0" name=""/>
        <dsp:cNvSpPr/>
      </dsp:nvSpPr>
      <dsp:spPr>
        <a:xfrm>
          <a:off x="1049687" y="3409867"/>
          <a:ext cx="8060708" cy="90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183" tIns="96183" rIns="96183" bIns="96183" numCol="1" spcCol="1270" anchor="ctr" anchorCtr="0">
          <a:noAutofit/>
        </a:bodyPr>
        <a:lstStyle/>
        <a:p>
          <a:pPr marL="0" lvl="0" indent="0" algn="l" defTabSz="977900">
            <a:lnSpc>
              <a:spcPct val="100000"/>
            </a:lnSpc>
            <a:spcBef>
              <a:spcPct val="0"/>
            </a:spcBef>
            <a:spcAft>
              <a:spcPct val="35000"/>
            </a:spcAft>
            <a:buNone/>
          </a:pPr>
          <a:r>
            <a:rPr lang="fr-CA" sz="2200" b="1" kern="1200" noProof="0">
              <a:solidFill>
                <a:schemeClr val="bg1"/>
              </a:solidFill>
            </a:rPr>
            <a:t>Renforcer la prospérité économique et la résilience climatique locales</a:t>
          </a:r>
        </a:p>
      </dsp:txBody>
      <dsp:txXfrm>
        <a:off x="1049687" y="3409867"/>
        <a:ext cx="8060708" cy="9088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000C1-5FB0-4F0C-9444-FF8227180174}" type="datetimeFigureOut">
              <a:rPr lang="fr-CA" smtClean="0"/>
              <a:t>2025-10-02</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5729E-9CC8-42E0-8566-64251CCA1C44}" type="slidenum">
              <a:rPr lang="fr-CA" smtClean="0"/>
              <a:t>‹#›</a:t>
            </a:fld>
            <a:endParaRPr lang="fr-CA"/>
          </a:p>
        </p:txBody>
      </p:sp>
    </p:spTree>
    <p:extLst>
      <p:ext uri="{BB962C8B-B14F-4D97-AF65-F5344CB8AC3E}">
        <p14:creationId xmlns:p14="http://schemas.microsoft.com/office/powerpoint/2010/main" val="1545485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txBody>
          <a:bodyPr/>
          <a:lstStyle/>
          <a:p>
            <a:endParaRPr lang="fr-CA"/>
          </a:p>
        </p:txBody>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4D6F12D-53A1-41F5-8474-DE1804CA6FF8}" type="slidenum">
              <a:rPr lang="en-CA" smtClean="0"/>
              <a:pPr/>
              <a:t>1</a:t>
            </a:fld>
            <a:endParaRPr lang="en-CA"/>
          </a:p>
        </p:txBody>
      </p:sp>
    </p:spTree>
    <p:extLst>
      <p:ext uri="{BB962C8B-B14F-4D97-AF65-F5344CB8AC3E}">
        <p14:creationId xmlns:p14="http://schemas.microsoft.com/office/powerpoint/2010/main" val="182635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txBody>
          <a:bodyPr/>
          <a:lstStyle/>
          <a:p>
            <a:endParaRPr lang="fr-CA"/>
          </a:p>
        </p:txBody>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4D6F12D-53A1-41F5-8474-DE1804CA6FF8}" type="slidenum">
              <a:rPr lang="en-CA" smtClean="0"/>
              <a:pPr/>
              <a:t>2</a:t>
            </a:fld>
            <a:endParaRPr lang="en-CA"/>
          </a:p>
        </p:txBody>
      </p:sp>
    </p:spTree>
    <p:extLst>
      <p:ext uri="{BB962C8B-B14F-4D97-AF65-F5344CB8AC3E}">
        <p14:creationId xmlns:p14="http://schemas.microsoft.com/office/powerpoint/2010/main" val="92642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A4D6F12D-53A1-41F5-8474-DE1804CA6FF8}" type="slidenum">
              <a:rPr lang="en-CA" smtClean="0"/>
              <a:pPr/>
              <a:t>3</a:t>
            </a:fld>
            <a:endParaRPr lang="en-CA"/>
          </a:p>
        </p:txBody>
      </p:sp>
    </p:spTree>
    <p:extLst>
      <p:ext uri="{BB962C8B-B14F-4D97-AF65-F5344CB8AC3E}">
        <p14:creationId xmlns:p14="http://schemas.microsoft.com/office/powerpoint/2010/main" val="3397628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35273-31C4-DF96-E2D2-F8C7FD6231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94D1C-A5DD-509A-2832-CBDAC544945B}"/>
              </a:ext>
            </a:extLst>
          </p:cNvPr>
          <p:cNvSpPr>
            <a:spLocks noGrp="1" noRot="1" noChangeAspect="1"/>
          </p:cNvSpPr>
          <p:nvPr>
            <p:ph type="sldImg"/>
          </p:nvPr>
        </p:nvSpPr>
        <p:spPr>
          <a:xfrm>
            <a:off x="406400" y="696913"/>
            <a:ext cx="6197600" cy="3486150"/>
          </a:xfrm>
        </p:spPr>
        <p:txBody>
          <a:bodyPr/>
          <a:lstStyle/>
          <a:p>
            <a:endParaRPr lang="fr-CA"/>
          </a:p>
        </p:txBody>
      </p:sp>
      <p:sp>
        <p:nvSpPr>
          <p:cNvPr id="3" name="Notes Placeholder 2">
            <a:extLst>
              <a:ext uri="{FF2B5EF4-FFF2-40B4-BE49-F238E27FC236}">
                <a16:creationId xmlns:a16="http://schemas.microsoft.com/office/drawing/2014/main" id="{E0549660-C1EF-8E66-31A7-4F2958626049}"/>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0B28F0E-2BAE-729D-28FF-DAAFAAD52C09}"/>
              </a:ext>
            </a:extLst>
          </p:cNvPr>
          <p:cNvSpPr>
            <a:spLocks noGrp="1"/>
          </p:cNvSpPr>
          <p:nvPr>
            <p:ph type="sldNum" sz="quarter" idx="5"/>
          </p:nvPr>
        </p:nvSpPr>
        <p:spPr/>
        <p:txBody>
          <a:bodyPr/>
          <a:lstStyle/>
          <a:p>
            <a:fld id="{A4D6F12D-53A1-41F5-8474-DE1804CA6FF8}" type="slidenum">
              <a:rPr lang="en-CA" smtClean="0"/>
              <a:pPr/>
              <a:t>4</a:t>
            </a:fld>
            <a:endParaRPr lang="en-CA"/>
          </a:p>
        </p:txBody>
      </p:sp>
    </p:spTree>
    <p:extLst>
      <p:ext uri="{BB962C8B-B14F-4D97-AF65-F5344CB8AC3E}">
        <p14:creationId xmlns:p14="http://schemas.microsoft.com/office/powerpoint/2010/main" val="2083487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txBody>
          <a:bodyPr/>
          <a:lstStyle/>
          <a:p>
            <a:endParaRPr lang="fr-CA"/>
          </a:p>
        </p:txBody>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4D6F12D-53A1-41F5-8474-DE1804CA6FF8}" type="slidenum">
              <a:rPr lang="en-CA" smtClean="0"/>
              <a:pPr/>
              <a:t>5</a:t>
            </a:fld>
            <a:endParaRPr lang="en-CA"/>
          </a:p>
        </p:txBody>
      </p:sp>
    </p:spTree>
    <p:extLst>
      <p:ext uri="{BB962C8B-B14F-4D97-AF65-F5344CB8AC3E}">
        <p14:creationId xmlns:p14="http://schemas.microsoft.com/office/powerpoint/2010/main" val="4058712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txBody>
          <a:bodyPr/>
          <a:lstStyle/>
          <a:p>
            <a:endParaRPr lang="fr-CA"/>
          </a:p>
        </p:txBody>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4D6F12D-53A1-41F5-8474-DE1804CA6FF8}" type="slidenum">
              <a:rPr lang="en-CA" smtClean="0"/>
              <a:pPr/>
              <a:t>10</a:t>
            </a:fld>
            <a:endParaRPr lang="en-CA"/>
          </a:p>
        </p:txBody>
      </p:sp>
    </p:spTree>
    <p:extLst>
      <p:ext uri="{BB962C8B-B14F-4D97-AF65-F5344CB8AC3E}">
        <p14:creationId xmlns:p14="http://schemas.microsoft.com/office/powerpoint/2010/main" val="380634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txBody>
          <a:bodyPr/>
          <a:lstStyle/>
          <a:p>
            <a:endParaRPr lang="fr-CA"/>
          </a:p>
        </p:txBody>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4D6F12D-53A1-41F5-8474-DE1804CA6FF8}" type="slidenum">
              <a:rPr lang="en-CA" smtClean="0"/>
              <a:pPr/>
              <a:t>12</a:t>
            </a:fld>
            <a:endParaRPr lang="en-CA"/>
          </a:p>
        </p:txBody>
      </p:sp>
    </p:spTree>
    <p:extLst>
      <p:ext uri="{BB962C8B-B14F-4D97-AF65-F5344CB8AC3E}">
        <p14:creationId xmlns:p14="http://schemas.microsoft.com/office/powerpoint/2010/main" val="3163875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52727-4915-B02F-8D33-98E7C5F193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A"/>
          </a:p>
        </p:txBody>
      </p:sp>
      <p:sp>
        <p:nvSpPr>
          <p:cNvPr id="3" name="Subtitle 2">
            <a:extLst>
              <a:ext uri="{FF2B5EF4-FFF2-40B4-BE49-F238E27FC236}">
                <a16:creationId xmlns:a16="http://schemas.microsoft.com/office/drawing/2014/main" id="{8C85FC7A-4524-1577-ED76-A36883D6AA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sp>
        <p:nvSpPr>
          <p:cNvPr id="4" name="Date Placeholder 3">
            <a:extLst>
              <a:ext uri="{FF2B5EF4-FFF2-40B4-BE49-F238E27FC236}">
                <a16:creationId xmlns:a16="http://schemas.microsoft.com/office/drawing/2014/main" id="{5E41FE0E-890A-4472-2C02-B0AF2E07AEE7}"/>
              </a:ext>
            </a:extLst>
          </p:cNvPr>
          <p:cNvSpPr>
            <a:spLocks noGrp="1"/>
          </p:cNvSpPr>
          <p:nvPr>
            <p:ph type="dt" sz="half" idx="10"/>
          </p:nvPr>
        </p:nvSpPr>
        <p:spPr/>
        <p:txBody>
          <a:bodyPr/>
          <a:lstStyle/>
          <a:p>
            <a:fld id="{FEDD1609-F961-4504-9121-957A72FB8A52}" type="datetimeFigureOut">
              <a:rPr lang="fr-CA" smtClean="0"/>
              <a:t>2025-10-02</a:t>
            </a:fld>
            <a:endParaRPr lang="fr-CA"/>
          </a:p>
        </p:txBody>
      </p:sp>
      <p:sp>
        <p:nvSpPr>
          <p:cNvPr id="5" name="Footer Placeholder 4">
            <a:extLst>
              <a:ext uri="{FF2B5EF4-FFF2-40B4-BE49-F238E27FC236}">
                <a16:creationId xmlns:a16="http://schemas.microsoft.com/office/drawing/2014/main" id="{619C2A45-72CB-BD04-CC56-77E39C4374B4}"/>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786013A1-7DD6-D8A7-9655-C489678543D8}"/>
              </a:ext>
            </a:extLst>
          </p:cNvPr>
          <p:cNvSpPr>
            <a:spLocks noGrp="1"/>
          </p:cNvSpPr>
          <p:nvPr>
            <p:ph type="sldNum" sz="quarter" idx="12"/>
          </p:nvPr>
        </p:nvSpPr>
        <p:spPr/>
        <p:txBody>
          <a:bodyPr/>
          <a:lstStyle/>
          <a:p>
            <a:fld id="{ACF46961-9636-4790-B195-AD255FB50932}" type="slidenum">
              <a:rPr lang="fr-CA" smtClean="0"/>
              <a:t>‹#›</a:t>
            </a:fld>
            <a:endParaRPr lang="fr-CA"/>
          </a:p>
        </p:txBody>
      </p:sp>
    </p:spTree>
    <p:extLst>
      <p:ext uri="{BB962C8B-B14F-4D97-AF65-F5344CB8AC3E}">
        <p14:creationId xmlns:p14="http://schemas.microsoft.com/office/powerpoint/2010/main" val="330217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E03CF-A2AF-68F7-C23D-DCD5F29B278A}"/>
              </a:ext>
            </a:extLst>
          </p:cNvPr>
          <p:cNvSpPr>
            <a:spLocks noGrp="1"/>
          </p:cNvSpPr>
          <p:nvPr>
            <p:ph type="title"/>
          </p:nvPr>
        </p:nvSpPr>
        <p:spPr/>
        <p:txBody>
          <a:bodyPr/>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B5AD3F54-1CD2-5A7B-80F2-D37630BBC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F6BC03B0-A70D-CE57-833A-21B3074D5FE7}"/>
              </a:ext>
            </a:extLst>
          </p:cNvPr>
          <p:cNvSpPr>
            <a:spLocks noGrp="1"/>
          </p:cNvSpPr>
          <p:nvPr>
            <p:ph type="dt" sz="half" idx="10"/>
          </p:nvPr>
        </p:nvSpPr>
        <p:spPr/>
        <p:txBody>
          <a:bodyPr/>
          <a:lstStyle/>
          <a:p>
            <a:fld id="{FEDD1609-F961-4504-9121-957A72FB8A52}" type="datetimeFigureOut">
              <a:rPr lang="fr-CA" smtClean="0"/>
              <a:t>2025-10-02</a:t>
            </a:fld>
            <a:endParaRPr lang="fr-CA"/>
          </a:p>
        </p:txBody>
      </p:sp>
      <p:sp>
        <p:nvSpPr>
          <p:cNvPr id="5" name="Footer Placeholder 4">
            <a:extLst>
              <a:ext uri="{FF2B5EF4-FFF2-40B4-BE49-F238E27FC236}">
                <a16:creationId xmlns:a16="http://schemas.microsoft.com/office/drawing/2014/main" id="{8002E391-6104-0C09-99DD-02F340C6F433}"/>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8A391D10-D736-1068-6DE5-DB3CA8A4AF70}"/>
              </a:ext>
            </a:extLst>
          </p:cNvPr>
          <p:cNvSpPr>
            <a:spLocks noGrp="1"/>
          </p:cNvSpPr>
          <p:nvPr>
            <p:ph type="sldNum" sz="quarter" idx="12"/>
          </p:nvPr>
        </p:nvSpPr>
        <p:spPr/>
        <p:txBody>
          <a:bodyPr/>
          <a:lstStyle/>
          <a:p>
            <a:fld id="{ACF46961-9636-4790-B195-AD255FB50932}" type="slidenum">
              <a:rPr lang="fr-CA" smtClean="0"/>
              <a:t>‹#›</a:t>
            </a:fld>
            <a:endParaRPr lang="fr-CA"/>
          </a:p>
        </p:txBody>
      </p:sp>
    </p:spTree>
    <p:extLst>
      <p:ext uri="{BB962C8B-B14F-4D97-AF65-F5344CB8AC3E}">
        <p14:creationId xmlns:p14="http://schemas.microsoft.com/office/powerpoint/2010/main" val="248675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1BE14-E592-D7A5-A429-D7CA1646B6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7EB62DCE-A462-0251-E3F2-3D30D5F298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8FEE0CDF-5C1B-E7C4-C04B-86FF9E6B695E}"/>
              </a:ext>
            </a:extLst>
          </p:cNvPr>
          <p:cNvSpPr>
            <a:spLocks noGrp="1"/>
          </p:cNvSpPr>
          <p:nvPr>
            <p:ph type="dt" sz="half" idx="10"/>
          </p:nvPr>
        </p:nvSpPr>
        <p:spPr/>
        <p:txBody>
          <a:bodyPr/>
          <a:lstStyle/>
          <a:p>
            <a:fld id="{FEDD1609-F961-4504-9121-957A72FB8A52}" type="datetimeFigureOut">
              <a:rPr lang="fr-CA" smtClean="0"/>
              <a:t>2025-10-02</a:t>
            </a:fld>
            <a:endParaRPr lang="fr-CA"/>
          </a:p>
        </p:txBody>
      </p:sp>
      <p:sp>
        <p:nvSpPr>
          <p:cNvPr id="5" name="Footer Placeholder 4">
            <a:extLst>
              <a:ext uri="{FF2B5EF4-FFF2-40B4-BE49-F238E27FC236}">
                <a16:creationId xmlns:a16="http://schemas.microsoft.com/office/drawing/2014/main" id="{ABF7E210-9A25-5075-5A47-1EFD7A9CB91A}"/>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105F3849-09DD-6F08-5E92-6E8F655CD96F}"/>
              </a:ext>
            </a:extLst>
          </p:cNvPr>
          <p:cNvSpPr>
            <a:spLocks noGrp="1"/>
          </p:cNvSpPr>
          <p:nvPr>
            <p:ph type="sldNum" sz="quarter" idx="12"/>
          </p:nvPr>
        </p:nvSpPr>
        <p:spPr/>
        <p:txBody>
          <a:bodyPr/>
          <a:lstStyle/>
          <a:p>
            <a:fld id="{ACF46961-9636-4790-B195-AD255FB50932}" type="slidenum">
              <a:rPr lang="fr-CA" smtClean="0"/>
              <a:t>‹#›</a:t>
            </a:fld>
            <a:endParaRPr lang="fr-CA"/>
          </a:p>
        </p:txBody>
      </p:sp>
    </p:spTree>
    <p:extLst>
      <p:ext uri="{BB962C8B-B14F-4D97-AF65-F5344CB8AC3E}">
        <p14:creationId xmlns:p14="http://schemas.microsoft.com/office/powerpoint/2010/main" val="543135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glish title slide">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7" name="Rectangle 6"/>
          <p:cNvSpPr/>
          <p:nvPr userDrawn="1"/>
        </p:nvSpPr>
        <p:spPr>
          <a:xfrm>
            <a:off x="2" y="2009869"/>
            <a:ext cx="10850137" cy="3341428"/>
          </a:xfrm>
          <a:prstGeom prst="rect">
            <a:avLst/>
          </a:prstGeom>
          <a:solidFill>
            <a:srgbClr val="86726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957021" y="1754500"/>
            <a:ext cx="11234979" cy="3270177"/>
          </a:xfrm>
          <a:prstGeom prst="rect">
            <a:avLst/>
          </a:prstGeom>
          <a:solidFill>
            <a:srgbClr val="86726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2"/>
          <p:cNvSpPr>
            <a:spLocks noGrp="1"/>
          </p:cNvSpPr>
          <p:nvPr>
            <p:ph type="body" sz="quarter" idx="12" hasCustomPrompt="1"/>
          </p:nvPr>
        </p:nvSpPr>
        <p:spPr>
          <a:xfrm>
            <a:off x="1199459" y="2763788"/>
            <a:ext cx="9752207" cy="1584176"/>
          </a:xfrm>
          <a:prstGeom prst="rect">
            <a:avLst/>
          </a:prstGeom>
        </p:spPr>
        <p:txBody>
          <a:bodyPr lIns="0" anchor="t" anchorCtr="0">
            <a:noAutofit/>
          </a:bodyPr>
          <a:lstStyle>
            <a:lvl1pPr marL="0" indent="0">
              <a:lnSpc>
                <a:spcPct val="90000"/>
              </a:lnSpc>
              <a:buNone/>
              <a:defRPr sz="3600" b="1" i="0"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CA"/>
              <a:t>This is your presentation title</a:t>
            </a:r>
          </a:p>
        </p:txBody>
      </p:sp>
      <p:sp>
        <p:nvSpPr>
          <p:cNvPr id="13" name="Text Placeholder 2"/>
          <p:cNvSpPr>
            <a:spLocks noGrp="1"/>
          </p:cNvSpPr>
          <p:nvPr>
            <p:ph type="body" sz="quarter" idx="13" hasCustomPrompt="1"/>
          </p:nvPr>
        </p:nvSpPr>
        <p:spPr>
          <a:xfrm>
            <a:off x="1199459" y="3653656"/>
            <a:ext cx="9752207" cy="648072"/>
          </a:xfrm>
          <a:prstGeom prst="rect">
            <a:avLst/>
          </a:prstGeom>
        </p:spPr>
        <p:txBody>
          <a:bodyPr lIns="0" anchor="t" anchorCtr="0">
            <a:noAutofit/>
          </a:bodyPr>
          <a:lstStyle>
            <a:lvl1pPr marL="0" indent="0">
              <a:lnSpc>
                <a:spcPct val="90000"/>
              </a:lnSpc>
              <a:buNone/>
              <a:defRPr sz="1800" b="1" i="0"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CA"/>
              <a:t>Subtitle goes here if necessary </a:t>
            </a:r>
          </a:p>
        </p:txBody>
      </p:sp>
      <p:sp>
        <p:nvSpPr>
          <p:cNvPr id="9" name="Rectangle 8"/>
          <p:cNvSpPr/>
          <p:nvPr userDrawn="1"/>
        </p:nvSpPr>
        <p:spPr>
          <a:xfrm flipV="1">
            <a:off x="2" y="5339813"/>
            <a:ext cx="10846052" cy="88974"/>
          </a:xfrm>
          <a:prstGeom prst="rect">
            <a:avLst/>
          </a:prstGeom>
          <a:solidFill>
            <a:srgbClr val="851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3"/>
          <p:cNvSpPr>
            <a:spLocks noGrp="1"/>
          </p:cNvSpPr>
          <p:nvPr>
            <p:ph type="body" sz="quarter" idx="11" hasCustomPrompt="1"/>
          </p:nvPr>
        </p:nvSpPr>
        <p:spPr>
          <a:xfrm>
            <a:off x="954937" y="5606670"/>
            <a:ext cx="4468091" cy="916050"/>
          </a:xfrm>
          <a:prstGeom prst="rect">
            <a:avLst/>
          </a:prstGeom>
        </p:spPr>
        <p:txBody>
          <a:bodyPr anchor="t" anchorCtr="0"/>
          <a:lstStyle>
            <a:lvl1pPr marL="0" indent="0">
              <a:buFontTx/>
              <a:buNone/>
              <a:defRPr sz="1050" b="0" baseline="0">
                <a:solidFill>
                  <a:schemeClr val="tx1">
                    <a:lumMod val="65000"/>
                    <a:lumOff val="35000"/>
                  </a:schemeClr>
                </a:solidFill>
                <a:latin typeface="Calibri" panose="020F0502020204030204" pitchFamily="34" charset="0"/>
                <a:cs typeface="Calibri" panose="020F0502020204030204" pitchFamily="34" charset="0"/>
              </a:defRPr>
            </a:lvl1pPr>
          </a:lstStyle>
          <a:p>
            <a:r>
              <a:rPr lang="en-US" b="1"/>
              <a:t>Other relevant information </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938" y="927525"/>
            <a:ext cx="3428980" cy="363080"/>
          </a:xfrm>
          <a:prstGeom prst="rect">
            <a:avLst/>
          </a:prstGeom>
        </p:spPr>
      </p:pic>
    </p:spTree>
    <p:extLst>
      <p:ext uri="{BB962C8B-B14F-4D97-AF65-F5344CB8AC3E}">
        <p14:creationId xmlns:p14="http://schemas.microsoft.com/office/powerpoint/2010/main" val="207480541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EF63-9B50-1EC7-BCD3-52B2633248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AF606A2-BC11-C843-208B-819689F8D3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9F59BF0-D708-6479-650A-770601E0D144}"/>
              </a:ext>
            </a:extLst>
          </p:cNvPr>
          <p:cNvSpPr>
            <a:spLocks noGrp="1"/>
          </p:cNvSpPr>
          <p:nvPr>
            <p:ph type="dt" sz="half" idx="10"/>
          </p:nvPr>
        </p:nvSpPr>
        <p:spPr/>
        <p:txBody>
          <a:bodyPr/>
          <a:lstStyle/>
          <a:p>
            <a:fld id="{254AE8D8-08A5-4829-8933-07C82E81211E}" type="datetimeFigureOut">
              <a:rPr lang="en-CA" smtClean="0"/>
              <a:t>2025-10-02</a:t>
            </a:fld>
            <a:endParaRPr lang="en-CA"/>
          </a:p>
        </p:txBody>
      </p:sp>
      <p:sp>
        <p:nvSpPr>
          <p:cNvPr id="5" name="Footer Placeholder 4">
            <a:extLst>
              <a:ext uri="{FF2B5EF4-FFF2-40B4-BE49-F238E27FC236}">
                <a16:creationId xmlns:a16="http://schemas.microsoft.com/office/drawing/2014/main" id="{48F80D6F-24C7-E61B-76E3-1B51452136F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B3267D1-D817-C3A3-4215-D92BD053C91B}"/>
              </a:ext>
            </a:extLst>
          </p:cNvPr>
          <p:cNvSpPr>
            <a:spLocks noGrp="1"/>
          </p:cNvSpPr>
          <p:nvPr>
            <p:ph type="sldNum" sz="quarter" idx="12"/>
          </p:nvPr>
        </p:nvSpPr>
        <p:spPr/>
        <p:txBody>
          <a:bodyPr/>
          <a:lstStyle/>
          <a:p>
            <a:fld id="{FA6F26DA-FBF6-4BB1-BD87-A5DCFDED4B45}" type="slidenum">
              <a:rPr lang="en-CA" smtClean="0"/>
              <a:t>‹#›</a:t>
            </a:fld>
            <a:endParaRPr lang="en-CA"/>
          </a:p>
        </p:txBody>
      </p:sp>
    </p:spTree>
    <p:extLst>
      <p:ext uri="{BB962C8B-B14F-4D97-AF65-F5344CB8AC3E}">
        <p14:creationId xmlns:p14="http://schemas.microsoft.com/office/powerpoint/2010/main" val="964449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2B03-857C-5E81-F480-6D782D75D85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183EB48-C26E-BAE2-1904-2608A371AF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8B5E1ED-2A7C-7190-99E7-5AF0A68CFF52}"/>
              </a:ext>
            </a:extLst>
          </p:cNvPr>
          <p:cNvSpPr>
            <a:spLocks noGrp="1"/>
          </p:cNvSpPr>
          <p:nvPr>
            <p:ph type="dt" sz="half" idx="10"/>
          </p:nvPr>
        </p:nvSpPr>
        <p:spPr/>
        <p:txBody>
          <a:bodyPr/>
          <a:lstStyle/>
          <a:p>
            <a:fld id="{254AE8D8-08A5-4829-8933-07C82E81211E}" type="datetimeFigureOut">
              <a:rPr lang="en-CA" smtClean="0"/>
              <a:t>2025-10-02</a:t>
            </a:fld>
            <a:endParaRPr lang="en-CA"/>
          </a:p>
        </p:txBody>
      </p:sp>
      <p:sp>
        <p:nvSpPr>
          <p:cNvPr id="5" name="Footer Placeholder 4">
            <a:extLst>
              <a:ext uri="{FF2B5EF4-FFF2-40B4-BE49-F238E27FC236}">
                <a16:creationId xmlns:a16="http://schemas.microsoft.com/office/drawing/2014/main" id="{E00DC0C5-5E68-5249-C37B-AEEE825890A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D656455-5E21-0F67-D185-A923C8199395}"/>
              </a:ext>
            </a:extLst>
          </p:cNvPr>
          <p:cNvSpPr>
            <a:spLocks noGrp="1"/>
          </p:cNvSpPr>
          <p:nvPr>
            <p:ph type="sldNum" sz="quarter" idx="12"/>
          </p:nvPr>
        </p:nvSpPr>
        <p:spPr/>
        <p:txBody>
          <a:bodyPr/>
          <a:lstStyle/>
          <a:p>
            <a:fld id="{FA6F26DA-FBF6-4BB1-BD87-A5DCFDED4B45}" type="slidenum">
              <a:rPr lang="en-CA" smtClean="0"/>
              <a:t>‹#›</a:t>
            </a:fld>
            <a:endParaRPr lang="en-CA"/>
          </a:p>
        </p:txBody>
      </p:sp>
    </p:spTree>
    <p:extLst>
      <p:ext uri="{BB962C8B-B14F-4D97-AF65-F5344CB8AC3E}">
        <p14:creationId xmlns:p14="http://schemas.microsoft.com/office/powerpoint/2010/main" val="4102610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44E7-7B45-9034-DCBD-CDE8557A44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3F10C99-68E6-8674-70BE-FFF35F64FD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1AF1C2-E7C4-5C14-9262-E1FDA3A35888}"/>
              </a:ext>
            </a:extLst>
          </p:cNvPr>
          <p:cNvSpPr>
            <a:spLocks noGrp="1"/>
          </p:cNvSpPr>
          <p:nvPr>
            <p:ph type="dt" sz="half" idx="10"/>
          </p:nvPr>
        </p:nvSpPr>
        <p:spPr/>
        <p:txBody>
          <a:bodyPr/>
          <a:lstStyle/>
          <a:p>
            <a:fld id="{254AE8D8-08A5-4829-8933-07C82E81211E}" type="datetimeFigureOut">
              <a:rPr lang="en-CA" smtClean="0"/>
              <a:t>2025-10-02</a:t>
            </a:fld>
            <a:endParaRPr lang="en-CA"/>
          </a:p>
        </p:txBody>
      </p:sp>
      <p:sp>
        <p:nvSpPr>
          <p:cNvPr id="5" name="Footer Placeholder 4">
            <a:extLst>
              <a:ext uri="{FF2B5EF4-FFF2-40B4-BE49-F238E27FC236}">
                <a16:creationId xmlns:a16="http://schemas.microsoft.com/office/drawing/2014/main" id="{71ED931E-18CD-0A19-FE51-FA13A527830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C6B1551-5F19-6795-DEAA-554F88138428}"/>
              </a:ext>
            </a:extLst>
          </p:cNvPr>
          <p:cNvSpPr>
            <a:spLocks noGrp="1"/>
          </p:cNvSpPr>
          <p:nvPr>
            <p:ph type="sldNum" sz="quarter" idx="12"/>
          </p:nvPr>
        </p:nvSpPr>
        <p:spPr/>
        <p:txBody>
          <a:bodyPr/>
          <a:lstStyle/>
          <a:p>
            <a:fld id="{FA6F26DA-FBF6-4BB1-BD87-A5DCFDED4B45}" type="slidenum">
              <a:rPr lang="en-CA" smtClean="0"/>
              <a:t>‹#›</a:t>
            </a:fld>
            <a:endParaRPr lang="en-CA"/>
          </a:p>
        </p:txBody>
      </p:sp>
    </p:spTree>
    <p:extLst>
      <p:ext uri="{BB962C8B-B14F-4D97-AF65-F5344CB8AC3E}">
        <p14:creationId xmlns:p14="http://schemas.microsoft.com/office/powerpoint/2010/main" val="1502903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E94C5-1B76-793A-D903-D735F74DB4E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50EE574-0E25-976D-DBFC-B492E8E129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B7FF8D0-22D8-780D-BF16-0B9E9D0B79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D433ED1-CD1D-75EF-802A-5155F4D72879}"/>
              </a:ext>
            </a:extLst>
          </p:cNvPr>
          <p:cNvSpPr>
            <a:spLocks noGrp="1"/>
          </p:cNvSpPr>
          <p:nvPr>
            <p:ph type="dt" sz="half" idx="10"/>
          </p:nvPr>
        </p:nvSpPr>
        <p:spPr/>
        <p:txBody>
          <a:bodyPr/>
          <a:lstStyle/>
          <a:p>
            <a:fld id="{254AE8D8-08A5-4829-8933-07C82E81211E}" type="datetimeFigureOut">
              <a:rPr lang="en-CA" smtClean="0"/>
              <a:t>2025-10-02</a:t>
            </a:fld>
            <a:endParaRPr lang="en-CA"/>
          </a:p>
        </p:txBody>
      </p:sp>
      <p:sp>
        <p:nvSpPr>
          <p:cNvPr id="6" name="Footer Placeholder 5">
            <a:extLst>
              <a:ext uri="{FF2B5EF4-FFF2-40B4-BE49-F238E27FC236}">
                <a16:creationId xmlns:a16="http://schemas.microsoft.com/office/drawing/2014/main" id="{91D51642-AB60-9A93-BD66-D39A8AB304F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B87AA14-5280-3884-F528-64ABDC4C8DDD}"/>
              </a:ext>
            </a:extLst>
          </p:cNvPr>
          <p:cNvSpPr>
            <a:spLocks noGrp="1"/>
          </p:cNvSpPr>
          <p:nvPr>
            <p:ph type="sldNum" sz="quarter" idx="12"/>
          </p:nvPr>
        </p:nvSpPr>
        <p:spPr/>
        <p:txBody>
          <a:bodyPr/>
          <a:lstStyle/>
          <a:p>
            <a:fld id="{FA6F26DA-FBF6-4BB1-BD87-A5DCFDED4B45}" type="slidenum">
              <a:rPr lang="en-CA" smtClean="0"/>
              <a:t>‹#›</a:t>
            </a:fld>
            <a:endParaRPr lang="en-CA"/>
          </a:p>
        </p:txBody>
      </p:sp>
    </p:spTree>
    <p:extLst>
      <p:ext uri="{BB962C8B-B14F-4D97-AF65-F5344CB8AC3E}">
        <p14:creationId xmlns:p14="http://schemas.microsoft.com/office/powerpoint/2010/main" val="227353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5917-D364-B93E-4D01-F5A24E275A1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8695C52-AF87-478D-219B-758D47991C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2D593D-34CD-6136-A31A-8E3D9774E7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8E79EFC-CC1F-B047-A5B0-3E7BDBEEB0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13DD91-0C3C-00D9-2CB1-F9A444B77F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28A1B3E-1034-DE61-D759-C06232EC869A}"/>
              </a:ext>
            </a:extLst>
          </p:cNvPr>
          <p:cNvSpPr>
            <a:spLocks noGrp="1"/>
          </p:cNvSpPr>
          <p:nvPr>
            <p:ph type="dt" sz="half" idx="10"/>
          </p:nvPr>
        </p:nvSpPr>
        <p:spPr/>
        <p:txBody>
          <a:bodyPr/>
          <a:lstStyle/>
          <a:p>
            <a:fld id="{254AE8D8-08A5-4829-8933-07C82E81211E}" type="datetimeFigureOut">
              <a:rPr lang="en-CA" smtClean="0"/>
              <a:t>2025-10-02</a:t>
            </a:fld>
            <a:endParaRPr lang="en-CA"/>
          </a:p>
        </p:txBody>
      </p:sp>
      <p:sp>
        <p:nvSpPr>
          <p:cNvPr id="8" name="Footer Placeholder 7">
            <a:extLst>
              <a:ext uri="{FF2B5EF4-FFF2-40B4-BE49-F238E27FC236}">
                <a16:creationId xmlns:a16="http://schemas.microsoft.com/office/drawing/2014/main" id="{7CB31769-BE8B-4117-14BE-57068A4C2F6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1691579-2307-EF2B-B6FC-E97CE6AD588B}"/>
              </a:ext>
            </a:extLst>
          </p:cNvPr>
          <p:cNvSpPr>
            <a:spLocks noGrp="1"/>
          </p:cNvSpPr>
          <p:nvPr>
            <p:ph type="sldNum" sz="quarter" idx="12"/>
          </p:nvPr>
        </p:nvSpPr>
        <p:spPr/>
        <p:txBody>
          <a:bodyPr/>
          <a:lstStyle/>
          <a:p>
            <a:fld id="{FA6F26DA-FBF6-4BB1-BD87-A5DCFDED4B45}" type="slidenum">
              <a:rPr lang="en-CA" smtClean="0"/>
              <a:t>‹#›</a:t>
            </a:fld>
            <a:endParaRPr lang="en-CA"/>
          </a:p>
        </p:txBody>
      </p:sp>
    </p:spTree>
    <p:extLst>
      <p:ext uri="{BB962C8B-B14F-4D97-AF65-F5344CB8AC3E}">
        <p14:creationId xmlns:p14="http://schemas.microsoft.com/office/powerpoint/2010/main" val="1948869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8FD2-67CB-A4FA-EE5E-8E46B350799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2D21A8C-8A8A-CF34-09C7-E12D384DEAF5}"/>
              </a:ext>
            </a:extLst>
          </p:cNvPr>
          <p:cNvSpPr>
            <a:spLocks noGrp="1"/>
          </p:cNvSpPr>
          <p:nvPr>
            <p:ph type="dt" sz="half" idx="10"/>
          </p:nvPr>
        </p:nvSpPr>
        <p:spPr/>
        <p:txBody>
          <a:bodyPr/>
          <a:lstStyle/>
          <a:p>
            <a:fld id="{254AE8D8-08A5-4829-8933-07C82E81211E}" type="datetimeFigureOut">
              <a:rPr lang="en-CA" smtClean="0"/>
              <a:t>2025-10-02</a:t>
            </a:fld>
            <a:endParaRPr lang="en-CA"/>
          </a:p>
        </p:txBody>
      </p:sp>
      <p:sp>
        <p:nvSpPr>
          <p:cNvPr id="4" name="Footer Placeholder 3">
            <a:extLst>
              <a:ext uri="{FF2B5EF4-FFF2-40B4-BE49-F238E27FC236}">
                <a16:creationId xmlns:a16="http://schemas.microsoft.com/office/drawing/2014/main" id="{62D69AB7-5989-2AC0-B248-B3443BF3C3C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D8462B5-2C62-A5FF-9CBA-E3A3EA921D54}"/>
              </a:ext>
            </a:extLst>
          </p:cNvPr>
          <p:cNvSpPr>
            <a:spLocks noGrp="1"/>
          </p:cNvSpPr>
          <p:nvPr>
            <p:ph type="sldNum" sz="quarter" idx="12"/>
          </p:nvPr>
        </p:nvSpPr>
        <p:spPr/>
        <p:txBody>
          <a:bodyPr/>
          <a:lstStyle/>
          <a:p>
            <a:fld id="{FA6F26DA-FBF6-4BB1-BD87-A5DCFDED4B45}" type="slidenum">
              <a:rPr lang="en-CA" smtClean="0"/>
              <a:t>‹#›</a:t>
            </a:fld>
            <a:endParaRPr lang="en-CA"/>
          </a:p>
        </p:txBody>
      </p:sp>
    </p:spTree>
    <p:extLst>
      <p:ext uri="{BB962C8B-B14F-4D97-AF65-F5344CB8AC3E}">
        <p14:creationId xmlns:p14="http://schemas.microsoft.com/office/powerpoint/2010/main" val="3746855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E3E51A-0C18-CAFB-0CAD-CF3B284BFD78}"/>
              </a:ext>
            </a:extLst>
          </p:cNvPr>
          <p:cNvSpPr>
            <a:spLocks noGrp="1"/>
          </p:cNvSpPr>
          <p:nvPr>
            <p:ph type="dt" sz="half" idx="10"/>
          </p:nvPr>
        </p:nvSpPr>
        <p:spPr/>
        <p:txBody>
          <a:bodyPr/>
          <a:lstStyle/>
          <a:p>
            <a:fld id="{254AE8D8-08A5-4829-8933-07C82E81211E}" type="datetimeFigureOut">
              <a:rPr lang="en-CA" smtClean="0"/>
              <a:t>2025-10-02</a:t>
            </a:fld>
            <a:endParaRPr lang="en-CA"/>
          </a:p>
        </p:txBody>
      </p:sp>
      <p:sp>
        <p:nvSpPr>
          <p:cNvPr id="3" name="Footer Placeholder 2">
            <a:extLst>
              <a:ext uri="{FF2B5EF4-FFF2-40B4-BE49-F238E27FC236}">
                <a16:creationId xmlns:a16="http://schemas.microsoft.com/office/drawing/2014/main" id="{4F0ABEC2-200C-FD12-B057-98BF907AF26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B9BC07E-BDDF-3923-C3A4-8996FAA15D2A}"/>
              </a:ext>
            </a:extLst>
          </p:cNvPr>
          <p:cNvSpPr>
            <a:spLocks noGrp="1"/>
          </p:cNvSpPr>
          <p:nvPr>
            <p:ph type="sldNum" sz="quarter" idx="12"/>
          </p:nvPr>
        </p:nvSpPr>
        <p:spPr/>
        <p:txBody>
          <a:bodyPr/>
          <a:lstStyle/>
          <a:p>
            <a:fld id="{FA6F26DA-FBF6-4BB1-BD87-A5DCFDED4B45}" type="slidenum">
              <a:rPr lang="en-CA" smtClean="0"/>
              <a:t>‹#›</a:t>
            </a:fld>
            <a:endParaRPr lang="en-CA"/>
          </a:p>
        </p:txBody>
      </p:sp>
    </p:spTree>
    <p:extLst>
      <p:ext uri="{BB962C8B-B14F-4D97-AF65-F5344CB8AC3E}">
        <p14:creationId xmlns:p14="http://schemas.microsoft.com/office/powerpoint/2010/main" val="498799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E611C-8C78-CB9F-C078-82F9722D628A}"/>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14979AF0-209E-FBC7-9045-5D093CB0E7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75155046-6305-0606-9164-E182FE8034A5}"/>
              </a:ext>
            </a:extLst>
          </p:cNvPr>
          <p:cNvSpPr>
            <a:spLocks noGrp="1"/>
          </p:cNvSpPr>
          <p:nvPr>
            <p:ph type="dt" sz="half" idx="10"/>
          </p:nvPr>
        </p:nvSpPr>
        <p:spPr/>
        <p:txBody>
          <a:bodyPr/>
          <a:lstStyle/>
          <a:p>
            <a:fld id="{FEDD1609-F961-4504-9121-957A72FB8A52}" type="datetimeFigureOut">
              <a:rPr lang="fr-CA" smtClean="0"/>
              <a:t>2025-10-02</a:t>
            </a:fld>
            <a:endParaRPr lang="fr-CA"/>
          </a:p>
        </p:txBody>
      </p:sp>
      <p:sp>
        <p:nvSpPr>
          <p:cNvPr id="5" name="Footer Placeholder 4">
            <a:extLst>
              <a:ext uri="{FF2B5EF4-FFF2-40B4-BE49-F238E27FC236}">
                <a16:creationId xmlns:a16="http://schemas.microsoft.com/office/drawing/2014/main" id="{7809DD05-B072-4B97-1D0D-77717575BDA2}"/>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DE506A44-E81B-BD38-A465-9F99CB82D786}"/>
              </a:ext>
            </a:extLst>
          </p:cNvPr>
          <p:cNvSpPr>
            <a:spLocks noGrp="1"/>
          </p:cNvSpPr>
          <p:nvPr>
            <p:ph type="sldNum" sz="quarter" idx="12"/>
          </p:nvPr>
        </p:nvSpPr>
        <p:spPr/>
        <p:txBody>
          <a:bodyPr/>
          <a:lstStyle/>
          <a:p>
            <a:fld id="{ACF46961-9636-4790-B195-AD255FB50932}" type="slidenum">
              <a:rPr lang="fr-CA" smtClean="0"/>
              <a:t>‹#›</a:t>
            </a:fld>
            <a:endParaRPr lang="fr-CA"/>
          </a:p>
        </p:txBody>
      </p:sp>
    </p:spTree>
    <p:extLst>
      <p:ext uri="{BB962C8B-B14F-4D97-AF65-F5344CB8AC3E}">
        <p14:creationId xmlns:p14="http://schemas.microsoft.com/office/powerpoint/2010/main" val="2550121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C6685-FF66-A567-0E26-572F411544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CEFC499-8615-F867-E04A-2A396F58E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DD4DEF0-A21D-F80C-A042-C7CF0DFC4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F5D9B7-81C1-451F-E29A-0C17379BA337}"/>
              </a:ext>
            </a:extLst>
          </p:cNvPr>
          <p:cNvSpPr>
            <a:spLocks noGrp="1"/>
          </p:cNvSpPr>
          <p:nvPr>
            <p:ph type="dt" sz="half" idx="10"/>
          </p:nvPr>
        </p:nvSpPr>
        <p:spPr/>
        <p:txBody>
          <a:bodyPr/>
          <a:lstStyle/>
          <a:p>
            <a:fld id="{254AE8D8-08A5-4829-8933-07C82E81211E}" type="datetimeFigureOut">
              <a:rPr lang="en-CA" smtClean="0"/>
              <a:t>2025-10-02</a:t>
            </a:fld>
            <a:endParaRPr lang="en-CA"/>
          </a:p>
        </p:txBody>
      </p:sp>
      <p:sp>
        <p:nvSpPr>
          <p:cNvPr id="6" name="Footer Placeholder 5">
            <a:extLst>
              <a:ext uri="{FF2B5EF4-FFF2-40B4-BE49-F238E27FC236}">
                <a16:creationId xmlns:a16="http://schemas.microsoft.com/office/drawing/2014/main" id="{0C52B42D-02EB-3C99-BE42-76A82A2A188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D254915-9E32-6FDC-0D92-FE883D4B5852}"/>
              </a:ext>
            </a:extLst>
          </p:cNvPr>
          <p:cNvSpPr>
            <a:spLocks noGrp="1"/>
          </p:cNvSpPr>
          <p:nvPr>
            <p:ph type="sldNum" sz="quarter" idx="12"/>
          </p:nvPr>
        </p:nvSpPr>
        <p:spPr/>
        <p:txBody>
          <a:bodyPr/>
          <a:lstStyle/>
          <a:p>
            <a:fld id="{FA6F26DA-FBF6-4BB1-BD87-A5DCFDED4B45}" type="slidenum">
              <a:rPr lang="en-CA" smtClean="0"/>
              <a:t>‹#›</a:t>
            </a:fld>
            <a:endParaRPr lang="en-CA"/>
          </a:p>
        </p:txBody>
      </p:sp>
    </p:spTree>
    <p:extLst>
      <p:ext uri="{BB962C8B-B14F-4D97-AF65-F5344CB8AC3E}">
        <p14:creationId xmlns:p14="http://schemas.microsoft.com/office/powerpoint/2010/main" val="2623716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7E796-0C9E-CA07-87F8-1D1DA8192C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15AFD8C-7436-0FB8-A058-E3C274EEA1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3D0C612-2951-0A86-164D-6B02F4F63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A4BF77-3D4A-F616-C0F1-1384715DB5C0}"/>
              </a:ext>
            </a:extLst>
          </p:cNvPr>
          <p:cNvSpPr>
            <a:spLocks noGrp="1"/>
          </p:cNvSpPr>
          <p:nvPr>
            <p:ph type="dt" sz="half" idx="10"/>
          </p:nvPr>
        </p:nvSpPr>
        <p:spPr/>
        <p:txBody>
          <a:bodyPr/>
          <a:lstStyle/>
          <a:p>
            <a:fld id="{254AE8D8-08A5-4829-8933-07C82E81211E}" type="datetimeFigureOut">
              <a:rPr lang="en-CA" smtClean="0"/>
              <a:t>2025-10-02</a:t>
            </a:fld>
            <a:endParaRPr lang="en-CA"/>
          </a:p>
        </p:txBody>
      </p:sp>
      <p:sp>
        <p:nvSpPr>
          <p:cNvPr id="6" name="Footer Placeholder 5">
            <a:extLst>
              <a:ext uri="{FF2B5EF4-FFF2-40B4-BE49-F238E27FC236}">
                <a16:creationId xmlns:a16="http://schemas.microsoft.com/office/drawing/2014/main" id="{2E744415-0D89-4BF5-E90B-7DEF2883BDD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7D72CE0-5BB6-0025-2237-FED9CBE3365B}"/>
              </a:ext>
            </a:extLst>
          </p:cNvPr>
          <p:cNvSpPr>
            <a:spLocks noGrp="1"/>
          </p:cNvSpPr>
          <p:nvPr>
            <p:ph type="sldNum" sz="quarter" idx="12"/>
          </p:nvPr>
        </p:nvSpPr>
        <p:spPr/>
        <p:txBody>
          <a:bodyPr/>
          <a:lstStyle/>
          <a:p>
            <a:fld id="{FA6F26DA-FBF6-4BB1-BD87-A5DCFDED4B45}" type="slidenum">
              <a:rPr lang="en-CA" smtClean="0"/>
              <a:t>‹#›</a:t>
            </a:fld>
            <a:endParaRPr lang="en-CA"/>
          </a:p>
        </p:txBody>
      </p:sp>
    </p:spTree>
    <p:extLst>
      <p:ext uri="{BB962C8B-B14F-4D97-AF65-F5344CB8AC3E}">
        <p14:creationId xmlns:p14="http://schemas.microsoft.com/office/powerpoint/2010/main" val="3072153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546D-44A1-473B-8644-71231441B84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04140AF-8016-A581-3248-46F41982D2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5BF7CC2-B60A-02EF-B8F1-B3CC799C97A9}"/>
              </a:ext>
            </a:extLst>
          </p:cNvPr>
          <p:cNvSpPr>
            <a:spLocks noGrp="1"/>
          </p:cNvSpPr>
          <p:nvPr>
            <p:ph type="dt" sz="half" idx="10"/>
          </p:nvPr>
        </p:nvSpPr>
        <p:spPr/>
        <p:txBody>
          <a:bodyPr/>
          <a:lstStyle/>
          <a:p>
            <a:fld id="{254AE8D8-08A5-4829-8933-07C82E81211E}" type="datetimeFigureOut">
              <a:rPr lang="en-CA" smtClean="0"/>
              <a:t>2025-10-02</a:t>
            </a:fld>
            <a:endParaRPr lang="en-CA"/>
          </a:p>
        </p:txBody>
      </p:sp>
      <p:sp>
        <p:nvSpPr>
          <p:cNvPr id="5" name="Footer Placeholder 4">
            <a:extLst>
              <a:ext uri="{FF2B5EF4-FFF2-40B4-BE49-F238E27FC236}">
                <a16:creationId xmlns:a16="http://schemas.microsoft.com/office/drawing/2014/main" id="{08B66940-6FA3-C910-BAF3-30732B5E6B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B0470A5-416C-7E0D-4C8C-6BA92E3CA9C1}"/>
              </a:ext>
            </a:extLst>
          </p:cNvPr>
          <p:cNvSpPr>
            <a:spLocks noGrp="1"/>
          </p:cNvSpPr>
          <p:nvPr>
            <p:ph type="sldNum" sz="quarter" idx="12"/>
          </p:nvPr>
        </p:nvSpPr>
        <p:spPr/>
        <p:txBody>
          <a:bodyPr/>
          <a:lstStyle/>
          <a:p>
            <a:fld id="{FA6F26DA-FBF6-4BB1-BD87-A5DCFDED4B45}" type="slidenum">
              <a:rPr lang="en-CA" smtClean="0"/>
              <a:t>‹#›</a:t>
            </a:fld>
            <a:endParaRPr lang="en-CA"/>
          </a:p>
        </p:txBody>
      </p:sp>
    </p:spTree>
    <p:extLst>
      <p:ext uri="{BB962C8B-B14F-4D97-AF65-F5344CB8AC3E}">
        <p14:creationId xmlns:p14="http://schemas.microsoft.com/office/powerpoint/2010/main" val="310806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8FE65E-BFD1-2B1C-8814-C2C8D7012C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B9304BD-B03C-61C2-F7A7-FE2C49C29F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448572-BE9B-42F5-078F-C1090197FC3F}"/>
              </a:ext>
            </a:extLst>
          </p:cNvPr>
          <p:cNvSpPr>
            <a:spLocks noGrp="1"/>
          </p:cNvSpPr>
          <p:nvPr>
            <p:ph type="dt" sz="half" idx="10"/>
          </p:nvPr>
        </p:nvSpPr>
        <p:spPr/>
        <p:txBody>
          <a:bodyPr/>
          <a:lstStyle/>
          <a:p>
            <a:fld id="{254AE8D8-08A5-4829-8933-07C82E81211E}" type="datetimeFigureOut">
              <a:rPr lang="en-CA" smtClean="0"/>
              <a:t>2025-10-02</a:t>
            </a:fld>
            <a:endParaRPr lang="en-CA"/>
          </a:p>
        </p:txBody>
      </p:sp>
      <p:sp>
        <p:nvSpPr>
          <p:cNvPr id="5" name="Footer Placeholder 4">
            <a:extLst>
              <a:ext uri="{FF2B5EF4-FFF2-40B4-BE49-F238E27FC236}">
                <a16:creationId xmlns:a16="http://schemas.microsoft.com/office/drawing/2014/main" id="{45D63220-D18C-168D-5179-4597C0E2BD6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6C46B7B-C263-928E-E443-5ABE04AD2352}"/>
              </a:ext>
            </a:extLst>
          </p:cNvPr>
          <p:cNvSpPr>
            <a:spLocks noGrp="1"/>
          </p:cNvSpPr>
          <p:nvPr>
            <p:ph type="sldNum" sz="quarter" idx="12"/>
          </p:nvPr>
        </p:nvSpPr>
        <p:spPr/>
        <p:txBody>
          <a:bodyPr/>
          <a:lstStyle/>
          <a:p>
            <a:fld id="{FA6F26DA-FBF6-4BB1-BD87-A5DCFDED4B45}" type="slidenum">
              <a:rPr lang="en-CA" smtClean="0"/>
              <a:t>‹#›</a:t>
            </a:fld>
            <a:endParaRPr lang="en-CA"/>
          </a:p>
        </p:txBody>
      </p:sp>
    </p:spTree>
    <p:extLst>
      <p:ext uri="{BB962C8B-B14F-4D97-AF65-F5344CB8AC3E}">
        <p14:creationId xmlns:p14="http://schemas.microsoft.com/office/powerpoint/2010/main" val="1450187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 - One column with subhead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92602"/>
            <a:ext cx="10785600" cy="594000"/>
          </a:xfrm>
          <a:prstGeom prst="rect">
            <a:avLst/>
          </a:prstGeom>
        </p:spPr>
        <p:txBody>
          <a:bodyPr/>
          <a:lstStyle>
            <a:defPPr/>
            <a:lvl1pPr algn="l">
              <a:defRPr sz="3600" b="1" baseline="0">
                <a:solidFill>
                  <a:srgbClr val="860038"/>
                </a:solidFill>
              </a:defRPr>
            </a:lvl1pPr>
          </a:lstStyle>
          <a:p>
            <a:r>
              <a:rPr lang="en-US"/>
              <a:t>This is a regular layout with bullets </a:t>
            </a:r>
            <a:endParaRPr lang="en-CA"/>
          </a:p>
        </p:txBody>
      </p:sp>
      <p:sp>
        <p:nvSpPr>
          <p:cNvPr id="4" name="Text Placeholder 3"/>
          <p:cNvSpPr>
            <a:spLocks noGrp="1"/>
          </p:cNvSpPr>
          <p:nvPr>
            <p:ph type="body" sz="quarter" idx="10" hasCustomPrompt="1"/>
          </p:nvPr>
        </p:nvSpPr>
        <p:spPr>
          <a:xfrm>
            <a:off x="838200" y="1341438"/>
            <a:ext cx="10785600" cy="4230420"/>
          </a:xfrm>
          <a:prstGeom prst="rect">
            <a:avLst/>
          </a:prstGeom>
        </p:spPr>
        <p:txBody>
          <a:bodyPr/>
          <a:lstStyle>
            <a:defPPr/>
            <a:lvl1pPr marL="0" indent="0">
              <a:lnSpc>
                <a:spcPct val="95000"/>
              </a:lnSpc>
              <a:spcBef>
                <a:spcPts val="2400"/>
              </a:spcBef>
              <a:buFontTx/>
              <a:buNone/>
              <a:defRPr sz="3000" baseline="0">
                <a:solidFill>
                  <a:schemeClr val="tx1">
                    <a:lumMod val="65000"/>
                    <a:lumOff val="35000"/>
                  </a:schemeClr>
                </a:solidFill>
              </a:defRPr>
            </a:lvl1pPr>
            <a:lvl2pPr marL="576000" indent="-284400">
              <a:lnSpc>
                <a:spcPct val="95000"/>
              </a:lnSpc>
              <a:spcBef>
                <a:spcPts val="500"/>
              </a:spcBef>
              <a:buFont typeface="Arial" panose="020B0604020202020204" pitchFamily="34" charset="0"/>
              <a:buChar char="•"/>
              <a:defRPr sz="2400" baseline="0">
                <a:solidFill>
                  <a:schemeClr val="tx1">
                    <a:lumMod val="65000"/>
                    <a:lumOff val="35000"/>
                  </a:schemeClr>
                </a:solidFill>
              </a:defRPr>
            </a:lvl2pPr>
          </a:lstStyle>
          <a:p>
            <a:pPr lvl="0"/>
            <a:r>
              <a:rPr lang="en-US"/>
              <a:t>This is the first subtitle</a:t>
            </a:r>
          </a:p>
          <a:p>
            <a:pPr lvl="1"/>
            <a:r>
              <a:rPr lang="en-US"/>
              <a:t>Bullet one</a:t>
            </a:r>
          </a:p>
          <a:p>
            <a:pPr lvl="1"/>
            <a:r>
              <a:rPr lang="en-US"/>
              <a:t>Bullet two </a:t>
            </a:r>
          </a:p>
          <a:p>
            <a:pPr lvl="1"/>
            <a:r>
              <a:rPr lang="en-US"/>
              <a:t>You can add as many as you want but do not overload your slide</a:t>
            </a:r>
          </a:p>
          <a:p>
            <a:pPr lvl="0"/>
            <a:r>
              <a:rPr lang="en-US"/>
              <a:t>This is the second subtitle</a:t>
            </a:r>
          </a:p>
          <a:p>
            <a:pPr lvl="1"/>
            <a:r>
              <a:rPr lang="en-US"/>
              <a:t>Reminder to not overload your slide</a:t>
            </a:r>
          </a:p>
          <a:p>
            <a:pPr lvl="0"/>
            <a:r>
              <a:rPr lang="en-US"/>
              <a:t>This is the third subtitle</a:t>
            </a:r>
          </a:p>
          <a:p>
            <a:pPr lvl="1"/>
            <a:r>
              <a:rPr lang="en-US"/>
              <a:t>You probably have too much content on your slide</a:t>
            </a:r>
          </a:p>
          <a:p>
            <a:pPr lvl="1"/>
            <a:endParaRPr lang="en-US"/>
          </a:p>
        </p:txBody>
      </p:sp>
    </p:spTree>
    <p:extLst>
      <p:ext uri="{BB962C8B-B14F-4D97-AF65-F5344CB8AC3E}">
        <p14:creationId xmlns:p14="http://schemas.microsoft.com/office/powerpoint/2010/main" val="288759869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E - Multimedia">
    <p:spTree>
      <p:nvGrpSpPr>
        <p:cNvPr id="1" name=""/>
        <p:cNvGrpSpPr/>
        <p:nvPr/>
      </p:nvGrpSpPr>
      <p:grpSpPr>
        <a:xfrm>
          <a:off x="0" y="0"/>
          <a:ext cx="0" cy="0"/>
          <a:chOff x="0" y="0"/>
          <a:chExt cx="0" cy="0"/>
        </a:xfrm>
      </p:grpSpPr>
      <p:sp>
        <p:nvSpPr>
          <p:cNvPr id="12" name="Content Placeholder 2"/>
          <p:cNvSpPr>
            <a:spLocks noGrp="1"/>
          </p:cNvSpPr>
          <p:nvPr>
            <p:ph idx="1" hasCustomPrompt="1"/>
          </p:nvPr>
        </p:nvSpPr>
        <p:spPr>
          <a:xfrm>
            <a:off x="850902" y="1302796"/>
            <a:ext cx="10717708" cy="4320481"/>
          </a:xfrm>
          <a:prstGeom prst="rect">
            <a:avLst/>
          </a:prstGeom>
        </p:spPr>
        <p:txBody>
          <a:bodyPr/>
          <a:lstStyle>
            <a:defPPr/>
            <a:lvl1pPr marL="0" indent="0">
              <a:buNone/>
              <a:defRPr sz="30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CA"/>
              <a:t>Click on the appropriate icon below to trigger upload of photo, video or other element.</a:t>
            </a:r>
          </a:p>
        </p:txBody>
      </p:sp>
      <p:sp>
        <p:nvSpPr>
          <p:cNvPr id="5" name="Title 1"/>
          <p:cNvSpPr>
            <a:spLocks noGrp="1"/>
          </p:cNvSpPr>
          <p:nvPr>
            <p:ph type="title" hasCustomPrompt="1"/>
          </p:nvPr>
        </p:nvSpPr>
        <p:spPr>
          <a:xfrm>
            <a:off x="839419" y="476250"/>
            <a:ext cx="10729191" cy="543600"/>
          </a:xfrm>
          <a:prstGeom prst="rect">
            <a:avLst/>
          </a:prstGeom>
        </p:spPr>
        <p:txBody>
          <a:bodyPr anchor="ctr" anchorCtr="0"/>
          <a:lstStyle>
            <a:defPPr/>
            <a:lvl1pPr algn="l">
              <a:lnSpc>
                <a:spcPct val="80000"/>
              </a:lnSpc>
              <a:defRPr sz="3600" b="1" i="0" baseline="0">
                <a:solidFill>
                  <a:srgbClr val="860038"/>
                </a:solidFill>
                <a:latin typeface="Calibri" panose="020F0502020204030204" pitchFamily="34" charset="0"/>
                <a:ea typeface="Calibri" panose="020F0502020204030204" pitchFamily="34" charset="0"/>
                <a:cs typeface="Calibri" panose="020F0502020204030204" pitchFamily="34" charset="0"/>
              </a:defRPr>
            </a:lvl1pPr>
          </a:lstStyle>
          <a:p>
            <a:r>
              <a:rPr lang="en-US"/>
              <a:t>Multimedia slide – Title goes here</a:t>
            </a:r>
          </a:p>
        </p:txBody>
      </p:sp>
    </p:spTree>
    <p:extLst>
      <p:ext uri="{BB962C8B-B14F-4D97-AF65-F5344CB8AC3E}">
        <p14:creationId xmlns:p14="http://schemas.microsoft.com/office/powerpoint/2010/main" val="207955659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 - 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63600" y="1316245"/>
            <a:ext cx="5386917" cy="452735"/>
          </a:xfrm>
          <a:prstGeom prst="rect">
            <a:avLst/>
          </a:prstGeom>
        </p:spPr>
        <p:txBody>
          <a:bodyPr anchor="b" anchorCtr="0"/>
          <a:lstStyle>
            <a:defPPr/>
            <a:lvl1pPr marL="0" indent="0">
              <a:buNone/>
              <a:defRPr sz="3000" b="1" i="0">
                <a:solidFill>
                  <a:schemeClr val="tx1">
                    <a:lumMod val="65000"/>
                    <a:lumOff val="35000"/>
                  </a:schemeClr>
                </a:solidFill>
                <a:latin typeface="+mj-lt"/>
                <a:ea typeface="Gotham-Medium" charset="0"/>
                <a:cs typeface="Gotham-Medium"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Apples</a:t>
            </a:r>
          </a:p>
        </p:txBody>
      </p:sp>
      <p:sp>
        <p:nvSpPr>
          <p:cNvPr id="5" name="Text Placeholder 4"/>
          <p:cNvSpPr>
            <a:spLocks noGrp="1"/>
          </p:cNvSpPr>
          <p:nvPr>
            <p:ph type="body" sz="quarter" idx="3" hasCustomPrompt="1"/>
          </p:nvPr>
        </p:nvSpPr>
        <p:spPr>
          <a:xfrm>
            <a:off x="6447370" y="1316244"/>
            <a:ext cx="5389033" cy="453600"/>
          </a:xfrm>
          <a:prstGeom prst="rect">
            <a:avLst/>
          </a:prstGeom>
        </p:spPr>
        <p:txBody>
          <a:bodyPr anchor="b"/>
          <a:lstStyle>
            <a:defPPr/>
            <a:lvl1pPr marL="0" indent="0">
              <a:buNone/>
              <a:defRPr sz="3000" b="1" i="0">
                <a:solidFill>
                  <a:schemeClr val="tx1">
                    <a:lumMod val="65000"/>
                    <a:lumOff val="35000"/>
                  </a:schemeClr>
                </a:solidFill>
                <a:latin typeface="+mj-lt"/>
                <a:ea typeface="Calibri" panose="020F0502020204030204" pitchFamily="34" charset="0"/>
                <a:cs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Oranges </a:t>
            </a:r>
          </a:p>
        </p:txBody>
      </p:sp>
      <p:sp>
        <p:nvSpPr>
          <p:cNvPr id="13" name="Content Placeholder 2"/>
          <p:cNvSpPr>
            <a:spLocks noGrp="1"/>
          </p:cNvSpPr>
          <p:nvPr>
            <p:ph sz="half" idx="10" hasCustomPrompt="1"/>
          </p:nvPr>
        </p:nvSpPr>
        <p:spPr>
          <a:xfrm>
            <a:off x="863600" y="1785092"/>
            <a:ext cx="5384800" cy="3777283"/>
          </a:xfrm>
          <a:prstGeom prst="rect">
            <a:avLst/>
          </a:prstGeom>
        </p:spPr>
        <p:txBody>
          <a:bodyPr/>
          <a:lstStyle>
            <a:defPPr/>
            <a:lvl1pPr marL="262800" indent="-176400">
              <a:lnSpc>
                <a:spcPct val="95000"/>
              </a:lnSpc>
              <a:spcBef>
                <a:spcPts val="1200"/>
              </a:spcBef>
              <a:defRPr sz="1800">
                <a:solidFill>
                  <a:srgbClr val="4D4E4D"/>
                </a:solidFill>
                <a:latin typeface="+mn-lt"/>
                <a:ea typeface="Gotham-Book" charset="0"/>
                <a:cs typeface="Gotham-Book" charset="0"/>
              </a:defRPr>
            </a:lvl1pPr>
            <a:lvl2pPr marL="403622" indent="-127397">
              <a:lnSpc>
                <a:spcPct val="95000"/>
              </a:lnSpc>
              <a:buFont typeface="Arial" panose="020B0604020202020204" pitchFamily="34" charset="0"/>
              <a:buChar char="•"/>
              <a:defRPr sz="1650">
                <a:solidFill>
                  <a:srgbClr val="4D4E4D"/>
                </a:solidFill>
                <a:latin typeface="Gotham-Book" charset="0"/>
                <a:ea typeface="Gotham-Book" charset="0"/>
                <a:cs typeface="Gotham-Book" charset="0"/>
              </a:defRPr>
            </a:lvl2pPr>
            <a:lvl3pPr marL="678656" indent="-171450">
              <a:lnSpc>
                <a:spcPct val="95000"/>
              </a:lnSpc>
              <a:defRPr sz="1500">
                <a:solidFill>
                  <a:srgbClr val="4D4E4D"/>
                </a:solidFill>
                <a:latin typeface="Gotham-Book" charset="0"/>
                <a:ea typeface="Gotham-Book" charset="0"/>
                <a:cs typeface="Gotham-Book" charset="0"/>
              </a:defRPr>
            </a:lvl3pPr>
            <a:lvl4pPr marL="871538" indent="-171450">
              <a:lnSpc>
                <a:spcPct val="95000"/>
              </a:lnSpc>
              <a:defRPr sz="1350">
                <a:solidFill>
                  <a:srgbClr val="4D4E4D"/>
                </a:solidFill>
                <a:latin typeface="Gotham-Book" charset="0"/>
                <a:ea typeface="Gotham-Book" charset="0"/>
                <a:cs typeface="Gotham-Book" charset="0"/>
              </a:defRPr>
            </a:lvl4pPr>
            <a:lvl5pPr marL="1148954" indent="-171450">
              <a:lnSpc>
                <a:spcPct val="95000"/>
              </a:lnSpc>
              <a:defRPr sz="1350">
                <a:solidFill>
                  <a:srgbClr val="4D4E4D"/>
                </a:solidFill>
                <a:latin typeface="Gotham-Book" charset="0"/>
                <a:ea typeface="Gotham-Book" charset="0"/>
                <a:cs typeface="Gotham-Book" charset="0"/>
              </a:defRPr>
            </a:lvl5pPr>
            <a:lvl6pPr>
              <a:defRPr sz="1350"/>
            </a:lvl6pPr>
            <a:lvl7pPr>
              <a:defRPr sz="1350"/>
            </a:lvl7pPr>
            <a:lvl8pPr>
              <a:defRPr sz="1350"/>
            </a:lvl8pPr>
            <a:lvl9pPr>
              <a:defRPr sz="1350"/>
            </a:lvl9pPr>
          </a:lstStyle>
          <a:p>
            <a:r>
              <a:rPr lang="en-CA" err="1">
                <a:solidFill>
                  <a:schemeClr val="tx1">
                    <a:lumMod val="65000"/>
                    <a:lumOff val="35000"/>
                  </a:schemeClr>
                </a:solidFill>
              </a:rPr>
              <a:t>Dfasdfasd fsdfsdfsd fsdfsdf Dfasdfasd fsdfsdfsd fsdfsdf </a:t>
            </a:r>
          </a:p>
          <a:p>
            <a:r>
              <a:rPr lang="en-CA" err="1">
                <a:solidFill>
                  <a:schemeClr val="tx1">
                    <a:lumMod val="65000"/>
                    <a:lumOff val="35000"/>
                  </a:schemeClr>
                </a:solidFill>
              </a:rPr>
              <a:t>Dfasdfasd fsdfsdfsd fsdfsdf </a:t>
            </a:r>
          </a:p>
          <a:p>
            <a:r>
              <a:rPr lang="en-CA" err="1">
                <a:solidFill>
                  <a:schemeClr val="tx1">
                    <a:lumMod val="65000"/>
                    <a:lumOff val="35000"/>
                  </a:schemeClr>
                </a:solidFill>
              </a:rPr>
              <a:t>Dfasdfasd fsdfsdfsd fsdfsdf </a:t>
            </a:r>
          </a:p>
          <a:p>
            <a:r>
              <a:rPr lang="en-CA" err="1">
                <a:solidFill>
                  <a:schemeClr val="tx1">
                    <a:lumMod val="65000"/>
                    <a:lumOff val="35000"/>
                  </a:schemeClr>
                </a:solidFill>
              </a:rPr>
              <a:t>Dfasdfasd fsdfsdfsd fsdfsdf Dfasdfasd fsdfsdfsd fsdfsdf </a:t>
            </a:r>
          </a:p>
          <a:p>
            <a:r>
              <a:rPr lang="en-CA" err="1">
                <a:solidFill>
                  <a:schemeClr val="tx1">
                    <a:lumMod val="65000"/>
                    <a:lumOff val="35000"/>
                  </a:schemeClr>
                </a:solidFill>
              </a:rPr>
              <a:t>Dfasdfasd fsdfsdfsd fsdfsdf </a:t>
            </a:r>
          </a:p>
          <a:p>
            <a:endParaRPr lang="en-CA">
              <a:solidFill>
                <a:schemeClr val="tx1">
                  <a:lumMod val="65000"/>
                  <a:lumOff val="35000"/>
                </a:schemeClr>
              </a:solidFill>
            </a:endParaRPr>
          </a:p>
          <a:p>
            <a:endParaRPr lang="en-CA">
              <a:solidFill>
                <a:schemeClr val="tx1">
                  <a:lumMod val="65000"/>
                  <a:lumOff val="35000"/>
                </a:schemeClr>
              </a:solidFill>
            </a:endParaRPr>
          </a:p>
        </p:txBody>
      </p:sp>
      <p:sp>
        <p:nvSpPr>
          <p:cNvPr id="15" name="Content Placeholder 2"/>
          <p:cNvSpPr>
            <a:spLocks noGrp="1"/>
          </p:cNvSpPr>
          <p:nvPr>
            <p:ph sz="half" idx="11" hasCustomPrompt="1"/>
          </p:nvPr>
        </p:nvSpPr>
        <p:spPr>
          <a:xfrm>
            <a:off x="6447369" y="1785092"/>
            <a:ext cx="5384800" cy="3777283"/>
          </a:xfrm>
          <a:prstGeom prst="rect">
            <a:avLst/>
          </a:prstGeom>
        </p:spPr>
        <p:txBody>
          <a:bodyPr/>
          <a:lstStyle>
            <a:defPPr/>
            <a:lvl1pPr marL="262800" indent="-176400">
              <a:lnSpc>
                <a:spcPct val="95000"/>
              </a:lnSpc>
              <a:spcBef>
                <a:spcPts val="1200"/>
              </a:spcBef>
              <a:defRPr sz="1800">
                <a:solidFill>
                  <a:srgbClr val="4D4E4D"/>
                </a:solidFill>
                <a:latin typeface="Calibri" panose="020F0502020204030204" pitchFamily="34" charset="0"/>
                <a:ea typeface="Calibri" panose="020F0502020204030204" pitchFamily="34" charset="0"/>
                <a:cs typeface="Calibri" panose="020F0502020204030204" pitchFamily="34" charset="0"/>
              </a:defRPr>
            </a:lvl1pPr>
            <a:lvl2pPr marL="403622" indent="-127397">
              <a:lnSpc>
                <a:spcPct val="95000"/>
              </a:lnSpc>
              <a:buFont typeface="Arial" panose="020B0604020202020204" pitchFamily="34" charset="0"/>
              <a:buChar char="•"/>
              <a:defRPr sz="1650">
                <a:solidFill>
                  <a:srgbClr val="4D4E4D"/>
                </a:solidFill>
                <a:latin typeface="Gotham-Book" charset="0"/>
                <a:ea typeface="Gotham-Book" charset="0"/>
                <a:cs typeface="Gotham-Book" charset="0"/>
              </a:defRPr>
            </a:lvl2pPr>
            <a:lvl3pPr marL="678656" indent="-171450">
              <a:lnSpc>
                <a:spcPct val="95000"/>
              </a:lnSpc>
              <a:defRPr sz="1500">
                <a:solidFill>
                  <a:srgbClr val="4D4E4D"/>
                </a:solidFill>
                <a:latin typeface="Gotham-Book" charset="0"/>
                <a:ea typeface="Gotham-Book" charset="0"/>
                <a:cs typeface="Gotham-Book" charset="0"/>
              </a:defRPr>
            </a:lvl3pPr>
            <a:lvl4pPr marL="871538" indent="-171450">
              <a:lnSpc>
                <a:spcPct val="95000"/>
              </a:lnSpc>
              <a:defRPr sz="1350">
                <a:solidFill>
                  <a:srgbClr val="4D4E4D"/>
                </a:solidFill>
                <a:latin typeface="Gotham-Book" charset="0"/>
                <a:ea typeface="Gotham-Book" charset="0"/>
                <a:cs typeface="Gotham-Book" charset="0"/>
              </a:defRPr>
            </a:lvl4pPr>
            <a:lvl5pPr marL="1148954" indent="-171450">
              <a:lnSpc>
                <a:spcPct val="95000"/>
              </a:lnSpc>
              <a:defRPr sz="1350">
                <a:solidFill>
                  <a:srgbClr val="4D4E4D"/>
                </a:solidFill>
                <a:latin typeface="Gotham-Book" charset="0"/>
                <a:ea typeface="Gotham-Book" charset="0"/>
                <a:cs typeface="Gotham-Book" charset="0"/>
              </a:defRPr>
            </a:lvl5pPr>
            <a:lvl6pPr>
              <a:defRPr sz="1350"/>
            </a:lvl6pPr>
            <a:lvl7pPr>
              <a:defRPr sz="1350"/>
            </a:lvl7pPr>
            <a:lvl8pPr>
              <a:defRPr sz="1350"/>
            </a:lvl8pPr>
            <a:lvl9pPr>
              <a:defRPr sz="1350"/>
            </a:lvl9pPr>
          </a:lstStyle>
          <a:p>
            <a:r>
              <a:rPr lang="en-CA" err="1">
                <a:solidFill>
                  <a:schemeClr val="tx1">
                    <a:lumMod val="65000"/>
                    <a:lumOff val="35000"/>
                  </a:schemeClr>
                </a:solidFill>
              </a:rPr>
              <a:t>Dfasdfasd fsdfsdfsd fsdfsdf Dfasdfasd fsdfsdfsd fsdfsdf </a:t>
            </a:r>
          </a:p>
          <a:p>
            <a:r>
              <a:rPr lang="en-CA" err="1">
                <a:solidFill>
                  <a:schemeClr val="tx1">
                    <a:lumMod val="65000"/>
                    <a:lumOff val="35000"/>
                  </a:schemeClr>
                </a:solidFill>
              </a:rPr>
              <a:t>Dfasdfasd fsdfsdfsd fsdfsdf </a:t>
            </a:r>
          </a:p>
          <a:p>
            <a:r>
              <a:rPr lang="en-CA" err="1">
                <a:solidFill>
                  <a:schemeClr val="tx1">
                    <a:lumMod val="65000"/>
                    <a:lumOff val="35000"/>
                  </a:schemeClr>
                </a:solidFill>
              </a:rPr>
              <a:t>Dfasdfasd fsdfsdfsd fsdfsdf </a:t>
            </a:r>
          </a:p>
          <a:p>
            <a:r>
              <a:rPr lang="en-CA" err="1">
                <a:solidFill>
                  <a:schemeClr val="tx1">
                    <a:lumMod val="65000"/>
                    <a:lumOff val="35000"/>
                  </a:schemeClr>
                </a:solidFill>
              </a:rPr>
              <a:t>Dfasdfasd fsdfsdfsd fsdfsdf Dfasdfasd fsdfsdfsd fsdfsdf </a:t>
            </a:r>
          </a:p>
          <a:p>
            <a:r>
              <a:rPr lang="en-CA" err="1">
                <a:solidFill>
                  <a:schemeClr val="tx1">
                    <a:lumMod val="65000"/>
                    <a:lumOff val="35000"/>
                  </a:schemeClr>
                </a:solidFill>
              </a:rPr>
              <a:t>Dfasdfasd fsdfsdfsd fsdfsdf </a:t>
            </a:r>
          </a:p>
          <a:p>
            <a:endParaRPr lang="en-CA">
              <a:solidFill>
                <a:schemeClr val="tx1">
                  <a:lumMod val="65000"/>
                  <a:lumOff val="35000"/>
                </a:schemeClr>
              </a:solidFill>
            </a:endParaRPr>
          </a:p>
          <a:p>
            <a:endParaRPr lang="en-CA">
              <a:solidFill>
                <a:schemeClr val="tx1">
                  <a:lumMod val="65000"/>
                  <a:lumOff val="35000"/>
                </a:schemeClr>
              </a:solidFill>
            </a:endParaRPr>
          </a:p>
        </p:txBody>
      </p:sp>
      <p:sp>
        <p:nvSpPr>
          <p:cNvPr id="8" name="Title 1"/>
          <p:cNvSpPr>
            <a:spLocks noGrp="1"/>
          </p:cNvSpPr>
          <p:nvPr>
            <p:ph type="title" hasCustomPrompt="1"/>
          </p:nvPr>
        </p:nvSpPr>
        <p:spPr>
          <a:xfrm>
            <a:off x="839417" y="476251"/>
            <a:ext cx="10784080" cy="591974"/>
          </a:xfrm>
          <a:prstGeom prst="rect">
            <a:avLst/>
          </a:prstGeom>
        </p:spPr>
        <p:txBody>
          <a:bodyPr/>
          <a:lstStyle>
            <a:defPPr/>
            <a:lvl1pPr algn="l">
              <a:defRPr sz="3600" b="1" baseline="0">
                <a:solidFill>
                  <a:srgbClr val="860038"/>
                </a:solidFill>
                <a:latin typeface="Calibri" panose="020F0502020204030204" pitchFamily="34" charset="0"/>
                <a:cs typeface="Calibri" panose="020F0502020204030204" pitchFamily="34" charset="0"/>
              </a:defRPr>
            </a:lvl1pPr>
          </a:lstStyle>
          <a:p>
            <a:r>
              <a:rPr lang="en-US"/>
              <a:t>Use this slide to compare </a:t>
            </a:r>
            <a:endParaRPr lang="en-CA"/>
          </a:p>
        </p:txBody>
      </p:sp>
    </p:spTree>
    <p:extLst>
      <p:ext uri="{BB962C8B-B14F-4D97-AF65-F5344CB8AC3E}">
        <p14:creationId xmlns:p14="http://schemas.microsoft.com/office/powerpoint/2010/main" val="622467194"/>
      </p:ext>
    </p:extLst>
  </p:cSld>
  <p:clrMapOvr>
    <a:masterClrMapping/>
  </p:clrMapOvr>
  <p:extLst>
    <p:ext uri="{DCECCB84-F9BA-43D5-87BE-67443E8EF086}">
      <p15:sldGuideLst xmlns:p15="http://schemas.microsoft.com/office/powerpoint/2012/main">
        <p15:guide id="1" pos="912" userDrawn="1">
          <p15:clr>
            <a:srgbClr val="FBAE40"/>
          </p15:clr>
        </p15:guide>
        <p15:guide id="2" orient="horz" pos="30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 - Quote">
    <p:spTree>
      <p:nvGrpSpPr>
        <p:cNvPr id="1" name=""/>
        <p:cNvGrpSpPr/>
        <p:nvPr/>
      </p:nvGrpSpPr>
      <p:grpSpPr>
        <a:xfrm>
          <a:off x="0" y="0"/>
          <a:ext cx="0" cy="0"/>
          <a:chOff x="0" y="0"/>
          <a:chExt cx="0" cy="0"/>
        </a:xfrm>
      </p:grpSpPr>
      <p:sp>
        <p:nvSpPr>
          <p:cNvPr id="7" name="TextBox 6"/>
          <p:cNvSpPr txBox="1"/>
          <p:nvPr userDrawn="1"/>
        </p:nvSpPr>
        <p:spPr>
          <a:xfrm>
            <a:off x="695401" y="836714"/>
            <a:ext cx="719403" cy="1823576"/>
          </a:xfrm>
          <a:prstGeom prst="rect">
            <a:avLst/>
          </a:prstGeom>
          <a:noFill/>
        </p:spPr>
        <p:txBody>
          <a:bodyPr wrap="square" rtlCol="0">
            <a:spAutoFit/>
          </a:bodyPr>
          <a:lstStyle>
            <a:defPPr/>
          </a:lstStyle>
          <a:p>
            <a:r>
              <a:rPr lang="en-CA" sz="15000" spc="-225">
                <a:solidFill>
                  <a:srgbClr val="867269"/>
                </a:solidFill>
                <a:latin typeface="Calibri" panose="020F0502020204030204" pitchFamily="34" charset="0"/>
                <a:ea typeface="Gotham-Book" charset="0"/>
                <a:cs typeface="Calibri" panose="020F0502020204030204" pitchFamily="34" charset="0"/>
              </a:rPr>
              <a:t>“</a:t>
            </a:r>
          </a:p>
        </p:txBody>
      </p:sp>
      <p:sp>
        <p:nvSpPr>
          <p:cNvPr id="6" name="Title 1"/>
          <p:cNvSpPr>
            <a:spLocks noGrp="1"/>
          </p:cNvSpPr>
          <p:nvPr>
            <p:ph type="title" hasCustomPrompt="1"/>
          </p:nvPr>
        </p:nvSpPr>
        <p:spPr>
          <a:xfrm>
            <a:off x="839420" y="476252"/>
            <a:ext cx="9503795" cy="591973"/>
          </a:xfrm>
          <a:prstGeom prst="rect">
            <a:avLst/>
          </a:prstGeom>
        </p:spPr>
        <p:txBody>
          <a:bodyPr anchor="ctr" anchorCtr="0"/>
          <a:lstStyle>
            <a:defPPr/>
            <a:lvl1pPr algn="l">
              <a:lnSpc>
                <a:spcPct val="80000"/>
              </a:lnSpc>
              <a:defRPr sz="3600" b="1" i="0" baseline="0">
                <a:solidFill>
                  <a:srgbClr val="860038"/>
                </a:solidFill>
                <a:latin typeface="Calibri" panose="020F0502020204030204" pitchFamily="34" charset="0"/>
                <a:ea typeface="Calibri" panose="020F0502020204030204" pitchFamily="34" charset="0"/>
                <a:cs typeface="Calibri" panose="020F0502020204030204" pitchFamily="34" charset="0"/>
              </a:defRPr>
            </a:lvl1pPr>
          </a:lstStyle>
          <a:p>
            <a:r>
              <a:rPr lang="en-US"/>
              <a:t>Quote slide</a:t>
            </a:r>
          </a:p>
        </p:txBody>
      </p:sp>
      <p:sp>
        <p:nvSpPr>
          <p:cNvPr id="2" name="Rectangle 1"/>
          <p:cNvSpPr/>
          <p:nvPr userDrawn="1"/>
        </p:nvSpPr>
        <p:spPr>
          <a:xfrm>
            <a:off x="10056442" y="3068964"/>
            <a:ext cx="1280692" cy="1823576"/>
          </a:xfrm>
          <a:prstGeom prst="rect">
            <a:avLst/>
          </a:prstGeom>
        </p:spPr>
        <p:txBody>
          <a:bodyPr wrap="square">
            <a:spAutoFit/>
          </a:bodyPr>
          <a:lstStyle>
            <a:defPPr/>
          </a:lstStyle>
          <a:p>
            <a:r>
              <a:rPr lang="en-CA" sz="15000" spc="-225">
                <a:solidFill>
                  <a:srgbClr val="867269"/>
                </a:solidFill>
                <a:latin typeface="Calibri" panose="020F0502020204030204" pitchFamily="34" charset="0"/>
                <a:ea typeface="Gotham-Book" charset="0"/>
                <a:cs typeface="Calibri" panose="020F0502020204030204" pitchFamily="34" charset="0"/>
              </a:rPr>
              <a:t>”</a:t>
            </a:r>
          </a:p>
        </p:txBody>
      </p:sp>
      <p:sp>
        <p:nvSpPr>
          <p:cNvPr id="8" name="Text Placeholder 2"/>
          <p:cNvSpPr>
            <a:spLocks noGrp="1"/>
          </p:cNvSpPr>
          <p:nvPr>
            <p:ph type="body" idx="1" hasCustomPrompt="1"/>
          </p:nvPr>
        </p:nvSpPr>
        <p:spPr>
          <a:xfrm>
            <a:off x="1824567" y="1773238"/>
            <a:ext cx="8518645" cy="2884220"/>
          </a:xfrm>
          <a:prstGeom prst="rect">
            <a:avLst/>
          </a:prstGeom>
        </p:spPr>
        <p:txBody>
          <a:bodyPr anchor="t" anchorCtr="0"/>
          <a:lstStyle>
            <a:defPPr/>
            <a:lvl1pPr marL="0" indent="0">
              <a:buNone/>
              <a:defRPr sz="3200" b="1" i="0" baseline="0">
                <a:solidFill>
                  <a:schemeClr val="tx1">
                    <a:lumMod val="65000"/>
                    <a:lumOff val="35000"/>
                  </a:schemeClr>
                </a:solidFill>
                <a:latin typeface="+mj-lt"/>
                <a:ea typeface="Gotham-Medium" charset="0"/>
                <a:cs typeface="Gotham-Medium"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Quotes are used as a means of inspiration to invoke a thought from the audience. Only use when it makes sense and when the content reinforces your message. </a:t>
            </a:r>
          </a:p>
        </p:txBody>
      </p:sp>
    </p:spTree>
    <p:extLst>
      <p:ext uri="{BB962C8B-B14F-4D97-AF65-F5344CB8AC3E}">
        <p14:creationId xmlns:p14="http://schemas.microsoft.com/office/powerpoint/2010/main" val="4047577723"/>
      </p:ext>
    </p:extLst>
  </p:cSld>
  <p:clrMapOvr>
    <a:masterClrMapping/>
  </p:clrMapOvr>
  <p:extLst>
    <p:ext uri="{DCECCB84-F9BA-43D5-87BE-67443E8EF086}">
      <p15:sldGuideLst xmlns:p15="http://schemas.microsoft.com/office/powerpoint/2012/main">
        <p15:guide id="1" pos="2043" userDrawn="1">
          <p15:clr>
            <a:srgbClr val="FBAE40"/>
          </p15:clr>
        </p15:guide>
        <p15:guide id="2" orient="horz" pos="1117"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 - Questions">
    <p:spTree>
      <p:nvGrpSpPr>
        <p:cNvPr id="1" name=""/>
        <p:cNvGrpSpPr/>
        <p:nvPr/>
      </p:nvGrpSpPr>
      <p:grpSpPr>
        <a:xfrm>
          <a:off x="0" y="0"/>
          <a:ext cx="0" cy="0"/>
          <a:chOff x="0" y="0"/>
          <a:chExt cx="0" cy="0"/>
        </a:xfrm>
      </p:grpSpPr>
      <p:sp>
        <p:nvSpPr>
          <p:cNvPr id="4" name="TextBox 3"/>
          <p:cNvSpPr txBox="1"/>
          <p:nvPr userDrawn="1"/>
        </p:nvSpPr>
        <p:spPr>
          <a:xfrm>
            <a:off x="863600" y="1206504"/>
            <a:ext cx="10134600" cy="2689198"/>
          </a:xfrm>
          <a:prstGeom prst="rect">
            <a:avLst/>
          </a:prstGeom>
          <a:noFill/>
        </p:spPr>
        <p:txBody>
          <a:bodyPr wrap="square" rtlCol="0">
            <a:spAutoFit/>
          </a:bodyPr>
          <a:lstStyle>
            <a:defPPr/>
          </a:lstStyle>
          <a:p>
            <a:pPr algn="ctr"/>
            <a:r>
              <a:rPr lang="en-CA" sz="11250" b="0" i="0" baseline="0">
                <a:solidFill>
                  <a:srgbClr val="867269"/>
                </a:solidFill>
                <a:latin typeface="Calibri" panose="020F0502020204030204" pitchFamily="34" charset="0"/>
                <a:ea typeface="Gotham-Medium" charset="0"/>
                <a:cs typeface="Calibri" panose="020F0502020204030204" pitchFamily="34" charset="0"/>
              </a:rPr>
              <a:t>??</a:t>
            </a:r>
            <a:r>
              <a:rPr lang="en-CA" sz="22500" b="0" i="0" baseline="0">
                <a:solidFill>
                  <a:srgbClr val="867269"/>
                </a:solidFill>
                <a:latin typeface="Calibri" panose="020F0502020204030204" pitchFamily="34" charset="0"/>
                <a:ea typeface="Gotham-Medium" charset="0"/>
                <a:cs typeface="Calibri" panose="020F0502020204030204" pitchFamily="34" charset="0"/>
              </a:rPr>
              <a:t>?</a:t>
            </a:r>
            <a:r>
              <a:rPr lang="en-CA" sz="11250" b="0" i="0" baseline="0">
                <a:solidFill>
                  <a:srgbClr val="867269"/>
                </a:solidFill>
                <a:latin typeface="Calibri" panose="020F0502020204030204" pitchFamily="34" charset="0"/>
                <a:ea typeface="Gotham-Medium" charset="0"/>
                <a:cs typeface="Calibri" panose="020F0502020204030204" pitchFamily="34" charset="0"/>
              </a:rPr>
              <a:t>??</a:t>
            </a:r>
          </a:p>
        </p:txBody>
      </p:sp>
      <p:sp>
        <p:nvSpPr>
          <p:cNvPr id="2" name="Title 1"/>
          <p:cNvSpPr>
            <a:spLocks noGrp="1"/>
          </p:cNvSpPr>
          <p:nvPr>
            <p:ph type="title" hasCustomPrompt="1"/>
          </p:nvPr>
        </p:nvSpPr>
        <p:spPr>
          <a:xfrm>
            <a:off x="840811" y="483900"/>
            <a:ext cx="10515600" cy="627054"/>
          </a:xfrm>
          <a:prstGeom prst="rect">
            <a:avLst/>
          </a:prstGeom>
        </p:spPr>
        <p:txBody>
          <a:bodyPr/>
          <a:lstStyle>
            <a:defPPr/>
            <a:lvl1pPr algn="l">
              <a:defRPr sz="3600" b="1" baseline="0">
                <a:solidFill>
                  <a:srgbClr val="860038"/>
                </a:solidFill>
              </a:defRPr>
            </a:lvl1pPr>
          </a:lstStyle>
          <a:p>
            <a:r>
              <a:rPr lang="en-US"/>
              <a:t>Questions &amp; comments</a:t>
            </a:r>
            <a:endParaRPr lang="en-CA"/>
          </a:p>
        </p:txBody>
      </p:sp>
    </p:spTree>
    <p:extLst>
      <p:ext uri="{BB962C8B-B14F-4D97-AF65-F5344CB8AC3E}">
        <p14:creationId xmlns:p14="http://schemas.microsoft.com/office/powerpoint/2010/main" val="2054445096"/>
      </p:ext>
    </p:extLst>
  </p:cSld>
  <p:clrMapOvr>
    <a:masterClrMapping/>
  </p:clrMapOvr>
  <p:extLst>
    <p:ext uri="{DCECCB84-F9BA-43D5-87BE-67443E8EF086}">
      <p15:sldGuideLst xmlns:p15="http://schemas.microsoft.com/office/powerpoint/2012/main">
        <p15:guide id="1" pos="912" userDrawn="1">
          <p15:clr>
            <a:srgbClr val="FBAE40"/>
          </p15:clr>
        </p15:guide>
        <p15:guide id="2" orient="horz" pos="30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711042"/>
      </p:ext>
    </p:extLst>
  </p:cSld>
  <p:clrMapOvr>
    <a:masterClrMapping/>
  </p:clrMapOvr>
  <p:extLst>
    <p:ext uri="{DCECCB84-F9BA-43D5-87BE-67443E8EF086}">
      <p15:sldGuideLst xmlns:p15="http://schemas.microsoft.com/office/powerpoint/2012/main">
        <p15:guide id="1" orient="horz" pos="3475" userDrawn="1">
          <p15:clr>
            <a:srgbClr val="FBAE40"/>
          </p15:clr>
        </p15:guide>
        <p15:guide id="2" pos="1023" userDrawn="1">
          <p15:clr>
            <a:srgbClr val="FBAE40"/>
          </p15:clr>
        </p15:guide>
        <p15:guide id="3" pos="1505" userDrawn="1">
          <p15:clr>
            <a:srgbClr val="FBAE40"/>
          </p15:clr>
        </p15:guide>
        <p15:guide id="4" orient="horz" pos="1480" userDrawn="1">
          <p15:clr>
            <a:srgbClr val="FBAE40"/>
          </p15:clr>
        </p15:guide>
        <p15:guide id="5" orient="horz" pos="293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D3DEA-69BA-58D6-53A9-3CC9B0B7D3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A"/>
          </a:p>
        </p:txBody>
      </p:sp>
      <p:sp>
        <p:nvSpPr>
          <p:cNvPr id="3" name="Text Placeholder 2">
            <a:extLst>
              <a:ext uri="{FF2B5EF4-FFF2-40B4-BE49-F238E27FC236}">
                <a16:creationId xmlns:a16="http://schemas.microsoft.com/office/drawing/2014/main" id="{80BD6113-E556-C304-A329-0FE3F084A4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97BC55-73D3-BDFD-B30E-C3E64CBF210A}"/>
              </a:ext>
            </a:extLst>
          </p:cNvPr>
          <p:cNvSpPr>
            <a:spLocks noGrp="1"/>
          </p:cNvSpPr>
          <p:nvPr>
            <p:ph type="dt" sz="half" idx="10"/>
          </p:nvPr>
        </p:nvSpPr>
        <p:spPr/>
        <p:txBody>
          <a:bodyPr/>
          <a:lstStyle/>
          <a:p>
            <a:fld id="{FEDD1609-F961-4504-9121-957A72FB8A52}" type="datetimeFigureOut">
              <a:rPr lang="fr-CA" smtClean="0"/>
              <a:t>2025-10-02</a:t>
            </a:fld>
            <a:endParaRPr lang="fr-CA"/>
          </a:p>
        </p:txBody>
      </p:sp>
      <p:sp>
        <p:nvSpPr>
          <p:cNvPr id="5" name="Footer Placeholder 4">
            <a:extLst>
              <a:ext uri="{FF2B5EF4-FFF2-40B4-BE49-F238E27FC236}">
                <a16:creationId xmlns:a16="http://schemas.microsoft.com/office/drawing/2014/main" id="{59856D14-4C56-2E3F-C057-33043DF9C261}"/>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688F471E-90C9-1BE7-7BE8-C1F07F4DB17E}"/>
              </a:ext>
            </a:extLst>
          </p:cNvPr>
          <p:cNvSpPr>
            <a:spLocks noGrp="1"/>
          </p:cNvSpPr>
          <p:nvPr>
            <p:ph type="sldNum" sz="quarter" idx="12"/>
          </p:nvPr>
        </p:nvSpPr>
        <p:spPr/>
        <p:txBody>
          <a:bodyPr/>
          <a:lstStyle/>
          <a:p>
            <a:fld id="{ACF46961-9636-4790-B195-AD255FB50932}" type="slidenum">
              <a:rPr lang="fr-CA" smtClean="0"/>
              <a:t>‹#›</a:t>
            </a:fld>
            <a:endParaRPr lang="fr-CA"/>
          </a:p>
        </p:txBody>
      </p:sp>
    </p:spTree>
    <p:extLst>
      <p:ext uri="{BB962C8B-B14F-4D97-AF65-F5344CB8AC3E}">
        <p14:creationId xmlns:p14="http://schemas.microsoft.com/office/powerpoint/2010/main" val="3344528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rench Title slide">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CA" sz="1350"/>
          </a:p>
        </p:txBody>
      </p:sp>
      <p:sp>
        <p:nvSpPr>
          <p:cNvPr id="7" name="Rectangle 6"/>
          <p:cNvSpPr/>
          <p:nvPr userDrawn="1"/>
        </p:nvSpPr>
        <p:spPr>
          <a:xfrm>
            <a:off x="2" y="2009869"/>
            <a:ext cx="10850137" cy="3341428"/>
          </a:xfrm>
          <a:prstGeom prst="rect">
            <a:avLst/>
          </a:prstGeom>
          <a:solidFill>
            <a:srgbClr val="86726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sz="1350"/>
          </a:p>
        </p:txBody>
      </p:sp>
      <p:sp>
        <p:nvSpPr>
          <p:cNvPr id="8" name="Rectangle 7"/>
          <p:cNvSpPr/>
          <p:nvPr userDrawn="1"/>
        </p:nvSpPr>
        <p:spPr>
          <a:xfrm>
            <a:off x="957021" y="1754500"/>
            <a:ext cx="11234979" cy="3270177"/>
          </a:xfrm>
          <a:prstGeom prst="rect">
            <a:avLst/>
          </a:prstGeom>
          <a:solidFill>
            <a:srgbClr val="86726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sz="1350"/>
          </a:p>
        </p:txBody>
      </p:sp>
      <p:sp>
        <p:nvSpPr>
          <p:cNvPr id="12" name="Text Placeholder 2"/>
          <p:cNvSpPr>
            <a:spLocks noGrp="1"/>
          </p:cNvSpPr>
          <p:nvPr>
            <p:ph type="body" sz="quarter" idx="12" hasCustomPrompt="1"/>
          </p:nvPr>
        </p:nvSpPr>
        <p:spPr>
          <a:xfrm>
            <a:off x="1199459" y="2763788"/>
            <a:ext cx="9752207" cy="1584176"/>
          </a:xfrm>
          <a:prstGeom prst="rect">
            <a:avLst/>
          </a:prstGeom>
        </p:spPr>
        <p:txBody>
          <a:bodyPr lIns="0" anchor="t" anchorCtr="0">
            <a:noAutofit/>
          </a:bodyPr>
          <a:lstStyle>
            <a:defPPr/>
            <a:lvl1pPr marL="0" indent="0">
              <a:lnSpc>
                <a:spcPct val="90000"/>
              </a:lnSpc>
              <a:buNone/>
              <a:defRPr sz="3600" b="1" i="0"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CA"/>
              <a:t>Titre pour votre présentation ici</a:t>
            </a:r>
          </a:p>
        </p:txBody>
      </p:sp>
      <p:sp>
        <p:nvSpPr>
          <p:cNvPr id="13" name="Text Placeholder 2"/>
          <p:cNvSpPr>
            <a:spLocks noGrp="1"/>
          </p:cNvSpPr>
          <p:nvPr>
            <p:ph type="body" sz="quarter" idx="13" hasCustomPrompt="1"/>
          </p:nvPr>
        </p:nvSpPr>
        <p:spPr>
          <a:xfrm>
            <a:off x="1199459" y="3653656"/>
            <a:ext cx="9752207" cy="648072"/>
          </a:xfrm>
          <a:prstGeom prst="rect">
            <a:avLst/>
          </a:prstGeom>
        </p:spPr>
        <p:txBody>
          <a:bodyPr lIns="0" anchor="t" anchorCtr="0">
            <a:noAutofit/>
          </a:bodyPr>
          <a:lstStyle>
            <a:defPPr/>
            <a:lvl1pPr marL="0" indent="0">
              <a:lnSpc>
                <a:spcPct val="90000"/>
              </a:lnSpc>
              <a:buNone/>
              <a:defRPr sz="1800" b="1" i="0"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CA" err="1"/>
              <a:t>Soutitre va ici si nécéssaire</a:t>
            </a:r>
            <a:endParaRPr lang="en-CA"/>
          </a:p>
        </p:txBody>
      </p:sp>
      <p:sp>
        <p:nvSpPr>
          <p:cNvPr id="9" name="Rectangle 8"/>
          <p:cNvSpPr/>
          <p:nvPr userDrawn="1"/>
        </p:nvSpPr>
        <p:spPr>
          <a:xfrm flipV="1">
            <a:off x="2" y="5339813"/>
            <a:ext cx="10846052" cy="88974"/>
          </a:xfrm>
          <a:prstGeom prst="rect">
            <a:avLst/>
          </a:prstGeom>
          <a:solidFill>
            <a:srgbClr val="851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sz="1350"/>
          </a:p>
        </p:txBody>
      </p:sp>
      <p:sp>
        <p:nvSpPr>
          <p:cNvPr id="10" name="Text Placeholder 3"/>
          <p:cNvSpPr>
            <a:spLocks noGrp="1"/>
          </p:cNvSpPr>
          <p:nvPr>
            <p:ph type="body" sz="quarter" idx="11" hasCustomPrompt="1"/>
          </p:nvPr>
        </p:nvSpPr>
        <p:spPr>
          <a:xfrm>
            <a:off x="954937" y="5606670"/>
            <a:ext cx="4468091" cy="916050"/>
          </a:xfrm>
          <a:prstGeom prst="rect">
            <a:avLst/>
          </a:prstGeom>
        </p:spPr>
        <p:txBody>
          <a:bodyPr anchor="t" anchorCtr="0"/>
          <a:lstStyle>
            <a:defPPr/>
            <a:lvl1pPr marL="0" indent="0">
              <a:buFontTx/>
              <a:buNone/>
              <a:defRPr sz="1050" b="0" baseline="0">
                <a:solidFill>
                  <a:schemeClr val="tx1">
                    <a:lumMod val="65000"/>
                    <a:lumOff val="35000"/>
                  </a:schemeClr>
                </a:solidFill>
                <a:latin typeface="Calibri" panose="020F0502020204030204" pitchFamily="34" charset="0"/>
                <a:cs typeface="Calibri" panose="020F0502020204030204" pitchFamily="34" charset="0"/>
              </a:defRPr>
            </a:lvl1pPr>
          </a:lstStyle>
          <a:p>
            <a:r>
              <a:rPr lang="en-US" b="1" err="1"/>
              <a:t>Autre information pertinente</a:t>
            </a:r>
            <a:endParaRPr lang="en-US" b="1"/>
          </a:p>
          <a:p>
            <a:endParaRPr lang="en-US" b="1"/>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l="12377" t="55799" r="5623" b="29315"/>
          <a:stretch>
            <a:fillRect/>
          </a:stretch>
        </p:blipFill>
        <p:spPr>
          <a:xfrm>
            <a:off x="954938" y="969427"/>
            <a:ext cx="4275321" cy="449793"/>
          </a:xfrm>
          <a:prstGeom prst="rect">
            <a:avLst/>
          </a:prstGeom>
        </p:spPr>
      </p:pic>
    </p:spTree>
    <p:extLst>
      <p:ext uri="{BB962C8B-B14F-4D97-AF65-F5344CB8AC3E}">
        <p14:creationId xmlns:p14="http://schemas.microsoft.com/office/powerpoint/2010/main" val="172450644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 - One-column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98016"/>
            <a:ext cx="10515600" cy="628515"/>
          </a:xfrm>
          <a:prstGeom prst="rect">
            <a:avLst/>
          </a:prstGeom>
        </p:spPr>
        <p:txBody>
          <a:bodyPr/>
          <a:lstStyle>
            <a:defPPr/>
            <a:lvl1pPr algn="l">
              <a:defRPr sz="3600" b="1" baseline="0">
                <a:solidFill>
                  <a:srgbClr val="860038"/>
                </a:solidFill>
              </a:defRPr>
            </a:lvl1pPr>
          </a:lstStyle>
          <a:p>
            <a:r>
              <a:rPr lang="en-US" err="1"/>
              <a:t>Diapo. de base avec puces de niveau 1</a:t>
            </a:r>
            <a:endParaRPr lang="en-CA"/>
          </a:p>
        </p:txBody>
      </p:sp>
      <p:sp>
        <p:nvSpPr>
          <p:cNvPr id="6" name="Text Placeholder 2"/>
          <p:cNvSpPr>
            <a:spLocks noGrp="1"/>
          </p:cNvSpPr>
          <p:nvPr>
            <p:ph type="body" idx="1" hasCustomPrompt="1"/>
          </p:nvPr>
        </p:nvSpPr>
        <p:spPr>
          <a:xfrm>
            <a:off x="814918" y="1222373"/>
            <a:ext cx="10395452" cy="3367295"/>
          </a:xfrm>
          <a:prstGeom prst="rect">
            <a:avLst/>
          </a:prstGeom>
        </p:spPr>
        <p:txBody>
          <a:bodyPr anchor="t" anchorCtr="0"/>
          <a:lstStyle>
            <a:defPPr/>
            <a:lvl1pPr marL="255600" indent="-255600">
              <a:spcBef>
                <a:spcPts val="2400"/>
              </a:spcBef>
              <a:buFont typeface="Arial" panose="020B0604020202020204" pitchFamily="34" charset="0"/>
              <a:buChar char="•"/>
              <a:defRPr sz="2400" b="0" i="0" baseline="0">
                <a:solidFill>
                  <a:schemeClr val="tx1">
                    <a:lumMod val="65000"/>
                    <a:lumOff val="35000"/>
                  </a:schemeClr>
                </a:solidFill>
                <a:latin typeface="+mj-lt"/>
                <a:ea typeface="Gotham-Medium" charset="0"/>
                <a:cs typeface="Gotham-Medium"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err="1"/>
              <a:t>Voici la première puce </a:t>
            </a:r>
          </a:p>
          <a:p>
            <a:pPr lvl="0"/>
            <a:r>
              <a:rPr lang="en-US" err="1"/>
              <a:t>Voici la deuxième puce </a:t>
            </a:r>
          </a:p>
          <a:p>
            <a:pPr lvl="0"/>
            <a:r>
              <a:rPr lang="en-US" err="1"/>
              <a:t>Voici la troisième puce </a:t>
            </a:r>
          </a:p>
        </p:txBody>
      </p:sp>
    </p:spTree>
    <p:extLst>
      <p:ext uri="{BB962C8B-B14F-4D97-AF65-F5344CB8AC3E}">
        <p14:creationId xmlns:p14="http://schemas.microsoft.com/office/powerpoint/2010/main" val="1335501910"/>
      </p:ext>
    </p:extLst>
  </p:cSld>
  <p:clrMapOvr>
    <a:masterClrMapping/>
  </p:clrMapOvr>
  <p:transition/>
  <p:extLst>
    <p:ext uri="{DCECCB84-F9BA-43D5-87BE-67443E8EF086}">
      <p15:sldGuideLst xmlns:p15="http://schemas.microsoft.com/office/powerpoint/2012/main">
        <p15:guide id="1" pos="912" userDrawn="1">
          <p15:clr>
            <a:srgbClr val="FBAE40"/>
          </p15:clr>
        </p15:guide>
        <p15:guide id="2" orient="horz" pos="30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 - One column with subhead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92602"/>
            <a:ext cx="10785600" cy="594000"/>
          </a:xfrm>
          <a:prstGeom prst="rect">
            <a:avLst/>
          </a:prstGeom>
        </p:spPr>
        <p:txBody>
          <a:bodyPr/>
          <a:lstStyle>
            <a:defPPr/>
            <a:lvl1pPr algn="l">
              <a:defRPr sz="3600" b="1" baseline="0">
                <a:solidFill>
                  <a:srgbClr val="860038"/>
                </a:solidFill>
              </a:defRPr>
            </a:lvl1pPr>
          </a:lstStyle>
          <a:p>
            <a:r>
              <a:rPr lang="en-US" err="1"/>
              <a:t>Voici une diapositive de base avec puces</a:t>
            </a:r>
            <a:endParaRPr lang="en-CA"/>
          </a:p>
        </p:txBody>
      </p:sp>
      <p:sp>
        <p:nvSpPr>
          <p:cNvPr id="4" name="Text Placeholder 3"/>
          <p:cNvSpPr>
            <a:spLocks noGrp="1"/>
          </p:cNvSpPr>
          <p:nvPr>
            <p:ph type="body" sz="quarter" idx="10" hasCustomPrompt="1"/>
          </p:nvPr>
        </p:nvSpPr>
        <p:spPr>
          <a:xfrm>
            <a:off x="838200" y="1341438"/>
            <a:ext cx="10785600" cy="4555160"/>
          </a:xfrm>
          <a:prstGeom prst="rect">
            <a:avLst/>
          </a:prstGeom>
        </p:spPr>
        <p:txBody>
          <a:bodyPr/>
          <a:lstStyle>
            <a:defPPr/>
            <a:lvl1pPr marL="0" indent="0">
              <a:lnSpc>
                <a:spcPct val="95000"/>
              </a:lnSpc>
              <a:spcBef>
                <a:spcPts val="2400"/>
              </a:spcBef>
              <a:buFontTx/>
              <a:buNone/>
              <a:defRPr sz="3000" baseline="0">
                <a:solidFill>
                  <a:schemeClr val="tx1">
                    <a:lumMod val="65000"/>
                    <a:lumOff val="35000"/>
                  </a:schemeClr>
                </a:solidFill>
              </a:defRPr>
            </a:lvl1pPr>
            <a:lvl2pPr marL="576000" indent="-284400">
              <a:lnSpc>
                <a:spcPct val="95000"/>
              </a:lnSpc>
              <a:spcBef>
                <a:spcPts val="500"/>
              </a:spcBef>
              <a:buFont typeface="Arial" panose="020B0604020202020204" pitchFamily="34" charset="0"/>
              <a:buChar char="•"/>
              <a:defRPr sz="2400" baseline="0">
                <a:solidFill>
                  <a:schemeClr val="tx1">
                    <a:lumMod val="65000"/>
                    <a:lumOff val="35000"/>
                  </a:schemeClr>
                </a:solidFill>
              </a:defRPr>
            </a:lvl2pPr>
          </a:lstStyle>
          <a:p>
            <a:pPr lvl="0"/>
            <a:r>
              <a:rPr lang="en-US" err="1"/>
              <a:t>Voici le premier sous-titre</a:t>
            </a:r>
            <a:endParaRPr lang="en-US"/>
          </a:p>
          <a:p>
            <a:pPr lvl="1"/>
            <a:r>
              <a:rPr lang="en-US"/>
              <a:t>Puce 1 </a:t>
            </a:r>
          </a:p>
          <a:p>
            <a:pPr lvl="1"/>
            <a:r>
              <a:rPr lang="en-US"/>
              <a:t>Puce 2 </a:t>
            </a:r>
          </a:p>
          <a:p>
            <a:pPr lvl="1"/>
            <a:r>
              <a:rPr lang="en-US" err="1"/>
              <a:t>Vous pouvez ajouter autant de puces que vous le désirez, mais ne surchargez pas la diapositive </a:t>
            </a:r>
          </a:p>
          <a:p>
            <a:pPr lvl="0"/>
            <a:r>
              <a:rPr lang="en-US" err="1"/>
              <a:t>Voici le deuxième sous-titre</a:t>
            </a:r>
            <a:endParaRPr lang="en-US"/>
          </a:p>
          <a:p>
            <a:pPr lvl="1"/>
            <a:r>
              <a:rPr lang="en-US"/>
              <a:t>Rappel : ne surchargez pas la diapositive </a:t>
            </a:r>
          </a:p>
          <a:p>
            <a:pPr lvl="0"/>
            <a:r>
              <a:rPr lang="en-US" err="1"/>
              <a:t>Voici le troisième sous-titre</a:t>
            </a:r>
            <a:endParaRPr lang="en-US"/>
          </a:p>
          <a:p>
            <a:pPr lvl="1"/>
            <a:r>
              <a:rPr lang="en-US" err="1"/>
              <a:t>Vous avez probablement trop d’éléments sur la diapositive </a:t>
            </a:r>
          </a:p>
          <a:p>
            <a:pPr lvl="1"/>
            <a:endParaRPr lang="en-US"/>
          </a:p>
        </p:txBody>
      </p:sp>
    </p:spTree>
    <p:extLst>
      <p:ext uri="{BB962C8B-B14F-4D97-AF65-F5344CB8AC3E}">
        <p14:creationId xmlns:p14="http://schemas.microsoft.com/office/powerpoint/2010/main" val="159525029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 - Multimedia">
    <p:spTree>
      <p:nvGrpSpPr>
        <p:cNvPr id="1" name=""/>
        <p:cNvGrpSpPr/>
        <p:nvPr/>
      </p:nvGrpSpPr>
      <p:grpSpPr>
        <a:xfrm>
          <a:off x="0" y="0"/>
          <a:ext cx="0" cy="0"/>
          <a:chOff x="0" y="0"/>
          <a:chExt cx="0" cy="0"/>
        </a:xfrm>
      </p:grpSpPr>
      <p:sp>
        <p:nvSpPr>
          <p:cNvPr id="12" name="Content Placeholder 2"/>
          <p:cNvSpPr>
            <a:spLocks noGrp="1"/>
          </p:cNvSpPr>
          <p:nvPr>
            <p:ph idx="1" hasCustomPrompt="1"/>
          </p:nvPr>
        </p:nvSpPr>
        <p:spPr>
          <a:xfrm>
            <a:off x="839419" y="1302796"/>
            <a:ext cx="10945216" cy="4320481"/>
          </a:xfrm>
          <a:prstGeom prst="rect">
            <a:avLst/>
          </a:prstGeom>
        </p:spPr>
        <p:txBody>
          <a:bodyPr/>
          <a:lstStyle>
            <a:defPPr/>
            <a:lvl1pPr marL="0" indent="0">
              <a:buNone/>
              <a:defRPr sz="24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Veuillez cliquer sur l’icône appropriée afin de télécharger une photo, une vidéo ou un autre élément.</a:t>
            </a:r>
            <a:endParaRPr lang="en-CA"/>
          </a:p>
        </p:txBody>
      </p:sp>
      <p:sp>
        <p:nvSpPr>
          <p:cNvPr id="7" name="Title 1"/>
          <p:cNvSpPr txBox="1"/>
          <p:nvPr userDrawn="1"/>
        </p:nvSpPr>
        <p:spPr>
          <a:xfrm>
            <a:off x="838200" y="495301"/>
            <a:ext cx="10515600" cy="635307"/>
          </a:xfrm>
          <a:prstGeom prst="rect">
            <a:avLst/>
          </a:prstGeom>
        </p:spPr>
        <p:txBody>
          <a:bodyPr/>
          <a:lstStyle>
            <a:defPPr/>
            <a:lvl1pPr algn="l" defTabSz="685800" rtl="0" eaLnBrk="1" latinLnBrk="0" hangingPunct="1">
              <a:spcBef>
                <a:spcPct val="0"/>
              </a:spcBef>
              <a:buNone/>
              <a:defRPr sz="3600" b="1" kern="1200" baseline="0">
                <a:solidFill>
                  <a:srgbClr val="860038"/>
                </a:solidFill>
                <a:latin typeface="+mj-lt"/>
                <a:ea typeface="+mj-ea"/>
                <a:cs typeface="+mj-cs"/>
              </a:defRPr>
            </a:lvl1pPr>
          </a:lstStyle>
          <a:p>
            <a:pPr indent="0"/>
            <a:r>
              <a:rPr lang="en-US" sz="3600" err="1"/>
              <a:t>Diapositive</a:t>
            </a:r>
            <a:r>
              <a:rPr lang="en-US" sz="3600" baseline="0"/>
              <a:t> multimédia – le titre ici</a:t>
            </a:r>
            <a:endParaRPr lang="en-CA" sz="3600"/>
          </a:p>
        </p:txBody>
      </p:sp>
    </p:spTree>
    <p:extLst>
      <p:ext uri="{BB962C8B-B14F-4D97-AF65-F5344CB8AC3E}">
        <p14:creationId xmlns:p14="http://schemas.microsoft.com/office/powerpoint/2010/main" val="3072327840"/>
      </p:ext>
    </p:extLst>
  </p:cSld>
  <p:clrMapOvr>
    <a:masterClrMapping/>
  </p:clrMapOvr>
  <p:transition/>
  <p:extLst>
    <p:ext uri="{DCECCB84-F9BA-43D5-87BE-67443E8EF086}">
      <p15:sldGuideLst xmlns:p15="http://schemas.microsoft.com/office/powerpoint/2012/main">
        <p15:guide id="1" pos="912" userDrawn="1">
          <p15:clr>
            <a:srgbClr val="FBAE40"/>
          </p15:clr>
        </p15:guide>
        <p15:guide id="2" orient="horz" pos="30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 - Quot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25502" y="489484"/>
            <a:ext cx="9217021" cy="668265"/>
          </a:xfrm>
          <a:prstGeom prst="rect">
            <a:avLst/>
          </a:prstGeom>
        </p:spPr>
        <p:txBody>
          <a:bodyPr anchor="ctr" anchorCtr="0"/>
          <a:lstStyle>
            <a:defPPr/>
            <a:lvl1pPr algn="l">
              <a:lnSpc>
                <a:spcPct val="80000"/>
              </a:lnSpc>
              <a:defRPr sz="3600" b="1" i="0" baseline="0">
                <a:solidFill>
                  <a:srgbClr val="860038"/>
                </a:solidFill>
                <a:latin typeface="Calibri" panose="020F0502020204030204" pitchFamily="34" charset="0"/>
                <a:ea typeface="Calibri" panose="020F0502020204030204" pitchFamily="34" charset="0"/>
                <a:cs typeface="Calibri" panose="020F0502020204030204" pitchFamily="34" charset="0"/>
              </a:defRPr>
            </a:lvl1pPr>
          </a:lstStyle>
          <a:p>
            <a:r>
              <a:rPr lang="en-US" err="1"/>
              <a:t>Diapositive de citation</a:t>
            </a:r>
          </a:p>
        </p:txBody>
      </p:sp>
      <p:sp>
        <p:nvSpPr>
          <p:cNvPr id="8" name="TextBox 7"/>
          <p:cNvSpPr txBox="1"/>
          <p:nvPr userDrawn="1"/>
        </p:nvSpPr>
        <p:spPr>
          <a:xfrm>
            <a:off x="695401" y="836714"/>
            <a:ext cx="719403" cy="1390830"/>
          </a:xfrm>
          <a:prstGeom prst="rect">
            <a:avLst/>
          </a:prstGeom>
          <a:noFill/>
        </p:spPr>
        <p:txBody>
          <a:bodyPr wrap="square" rtlCol="0">
            <a:spAutoFit/>
          </a:bodyPr>
          <a:lstStyle>
            <a:defPPr/>
          </a:lstStyle>
          <a:p>
            <a:r>
              <a:rPr lang="en-CA" sz="11250" spc="-225">
                <a:solidFill>
                  <a:srgbClr val="867269"/>
                </a:solidFill>
                <a:latin typeface="Calibri" panose="020F0502020204030204" pitchFamily="34" charset="0"/>
                <a:ea typeface="Gotham-Book" charset="0"/>
                <a:cs typeface="Calibri" panose="020F0502020204030204" pitchFamily="34" charset="0"/>
              </a:rPr>
              <a:t>«</a:t>
            </a:r>
          </a:p>
        </p:txBody>
      </p:sp>
      <p:sp>
        <p:nvSpPr>
          <p:cNvPr id="11" name="Rectangle 10"/>
          <p:cNvSpPr/>
          <p:nvPr userDrawn="1"/>
        </p:nvSpPr>
        <p:spPr>
          <a:xfrm>
            <a:off x="10056442" y="3068962"/>
            <a:ext cx="1193063" cy="1390830"/>
          </a:xfrm>
          <a:prstGeom prst="rect">
            <a:avLst/>
          </a:prstGeom>
        </p:spPr>
        <p:txBody>
          <a:bodyPr wrap="square">
            <a:spAutoFit/>
          </a:bodyPr>
          <a:lstStyle>
            <a:defPPr/>
          </a:lstStyle>
          <a:p>
            <a:r>
              <a:rPr lang="en-CA" sz="11250" spc="-225">
                <a:solidFill>
                  <a:srgbClr val="867269"/>
                </a:solidFill>
                <a:latin typeface="Calibri" panose="020F0502020204030204" pitchFamily="34" charset="0"/>
                <a:ea typeface="Gotham-Book" charset="0"/>
                <a:cs typeface="Calibri" panose="020F0502020204030204" pitchFamily="34" charset="0"/>
              </a:rPr>
              <a:t>»</a:t>
            </a:r>
          </a:p>
        </p:txBody>
      </p:sp>
      <p:sp>
        <p:nvSpPr>
          <p:cNvPr id="9" name="Text Placeholder 2"/>
          <p:cNvSpPr>
            <a:spLocks noGrp="1"/>
          </p:cNvSpPr>
          <p:nvPr>
            <p:ph type="body" idx="1" hasCustomPrompt="1"/>
          </p:nvPr>
        </p:nvSpPr>
        <p:spPr>
          <a:xfrm>
            <a:off x="1824567" y="1773238"/>
            <a:ext cx="8518645" cy="2884220"/>
          </a:xfrm>
          <a:prstGeom prst="rect">
            <a:avLst/>
          </a:prstGeom>
        </p:spPr>
        <p:txBody>
          <a:bodyPr anchor="t" anchorCtr="0"/>
          <a:lstStyle>
            <a:defPPr/>
            <a:lvl1pPr marL="0" indent="0">
              <a:buNone/>
              <a:defRPr sz="3200" b="1" i="0" baseline="0">
                <a:solidFill>
                  <a:schemeClr val="tx1">
                    <a:lumMod val="65000"/>
                    <a:lumOff val="35000"/>
                  </a:schemeClr>
                </a:solidFill>
                <a:latin typeface="+mj-lt"/>
                <a:ea typeface="Gotham-Medium" charset="0"/>
                <a:cs typeface="Gotham-Medium"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Les citations servent à inspirer les membres du public et à susciter la réflexion. Utilisez-les seulement si elles sont appropriées et si elles renforcent votre message.  </a:t>
            </a:r>
          </a:p>
        </p:txBody>
      </p:sp>
    </p:spTree>
    <p:extLst>
      <p:ext uri="{BB962C8B-B14F-4D97-AF65-F5344CB8AC3E}">
        <p14:creationId xmlns:p14="http://schemas.microsoft.com/office/powerpoint/2010/main" val="3740979221"/>
      </p:ext>
    </p:extLst>
  </p:cSld>
  <p:clrMapOvr>
    <a:masterClrMapping/>
  </p:clrMapOvr>
  <p:transition/>
  <p:extLst>
    <p:ext uri="{DCECCB84-F9BA-43D5-87BE-67443E8EF086}">
      <p15:sldGuideLst xmlns:p15="http://schemas.microsoft.com/office/powerpoint/2012/main">
        <p15:guide id="1" pos="2043" userDrawn="1">
          <p15:clr>
            <a:srgbClr val="FBAE40"/>
          </p15:clr>
        </p15:guide>
        <p15:guide id="2" orient="horz" pos="1117"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 - Questions">
    <p:spTree>
      <p:nvGrpSpPr>
        <p:cNvPr id="1" name=""/>
        <p:cNvGrpSpPr/>
        <p:nvPr/>
      </p:nvGrpSpPr>
      <p:grpSpPr>
        <a:xfrm>
          <a:off x="0" y="0"/>
          <a:ext cx="0" cy="0"/>
          <a:chOff x="0" y="0"/>
          <a:chExt cx="0" cy="0"/>
        </a:xfrm>
      </p:grpSpPr>
      <p:sp>
        <p:nvSpPr>
          <p:cNvPr id="5" name="TextBox 4"/>
          <p:cNvSpPr txBox="1"/>
          <p:nvPr userDrawn="1"/>
        </p:nvSpPr>
        <p:spPr>
          <a:xfrm>
            <a:off x="863600" y="1206504"/>
            <a:ext cx="10134600" cy="2689198"/>
          </a:xfrm>
          <a:prstGeom prst="rect">
            <a:avLst/>
          </a:prstGeom>
          <a:noFill/>
        </p:spPr>
        <p:txBody>
          <a:bodyPr wrap="square" rtlCol="0">
            <a:spAutoFit/>
          </a:bodyPr>
          <a:lstStyle>
            <a:defPPr/>
          </a:lstStyle>
          <a:p>
            <a:pPr algn="ctr"/>
            <a:r>
              <a:rPr lang="en-CA" sz="11250" b="0" i="0" baseline="0">
                <a:solidFill>
                  <a:srgbClr val="867269"/>
                </a:solidFill>
                <a:latin typeface="Calibri" panose="020F0502020204030204" pitchFamily="34" charset="0"/>
                <a:ea typeface="Gotham-Medium" charset="0"/>
                <a:cs typeface="Calibri" panose="020F0502020204030204" pitchFamily="34" charset="0"/>
              </a:rPr>
              <a:t>??</a:t>
            </a:r>
            <a:r>
              <a:rPr lang="en-CA" sz="22500" b="0" i="0" baseline="0">
                <a:solidFill>
                  <a:srgbClr val="867269"/>
                </a:solidFill>
                <a:latin typeface="Calibri" panose="020F0502020204030204" pitchFamily="34" charset="0"/>
                <a:ea typeface="Gotham-Medium" charset="0"/>
                <a:cs typeface="Calibri" panose="020F0502020204030204" pitchFamily="34" charset="0"/>
              </a:rPr>
              <a:t>?</a:t>
            </a:r>
            <a:r>
              <a:rPr lang="en-CA" sz="11250" b="0" i="0" baseline="0">
                <a:solidFill>
                  <a:srgbClr val="867269"/>
                </a:solidFill>
                <a:latin typeface="Calibri" panose="020F0502020204030204" pitchFamily="34" charset="0"/>
                <a:ea typeface="Gotham-Medium" charset="0"/>
                <a:cs typeface="Calibri" panose="020F0502020204030204" pitchFamily="34" charset="0"/>
              </a:rPr>
              <a:t>??</a:t>
            </a:r>
          </a:p>
        </p:txBody>
      </p:sp>
      <p:sp>
        <p:nvSpPr>
          <p:cNvPr id="2" name="Title 1"/>
          <p:cNvSpPr>
            <a:spLocks noGrp="1"/>
          </p:cNvSpPr>
          <p:nvPr>
            <p:ph type="title" hasCustomPrompt="1"/>
          </p:nvPr>
        </p:nvSpPr>
        <p:spPr>
          <a:xfrm>
            <a:off x="814917" y="476251"/>
            <a:ext cx="10515600" cy="634703"/>
          </a:xfrm>
          <a:prstGeom prst="rect">
            <a:avLst/>
          </a:prstGeom>
        </p:spPr>
        <p:txBody>
          <a:bodyPr/>
          <a:lstStyle>
            <a:defPPr/>
            <a:lvl1pPr algn="l">
              <a:defRPr sz="3600" b="1" baseline="0">
                <a:solidFill>
                  <a:srgbClr val="860038"/>
                </a:solidFill>
              </a:defRPr>
            </a:lvl1pPr>
          </a:lstStyle>
          <a:p>
            <a:r>
              <a:rPr lang="en-US"/>
              <a:t>Questions et commentaires </a:t>
            </a:r>
            <a:endParaRPr lang="en-CA"/>
          </a:p>
        </p:txBody>
      </p:sp>
    </p:spTree>
    <p:extLst>
      <p:ext uri="{BB962C8B-B14F-4D97-AF65-F5344CB8AC3E}">
        <p14:creationId xmlns:p14="http://schemas.microsoft.com/office/powerpoint/2010/main" val="1998243965"/>
      </p:ext>
    </p:extLst>
  </p:cSld>
  <p:clrMapOvr>
    <a:masterClrMapping/>
  </p:clrMapOvr>
  <p:transition/>
  <p:extLst>
    <p:ext uri="{DCECCB84-F9BA-43D5-87BE-67443E8EF086}">
      <p15:sldGuideLst xmlns:p15="http://schemas.microsoft.com/office/powerpoint/2012/main">
        <p15:guide id="1" pos="912" userDrawn="1">
          <p15:clr>
            <a:srgbClr val="FBAE40"/>
          </p15:clr>
        </p15:guide>
        <p15:guide id="2" orient="horz" pos="30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 One-column bullet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4420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9B18-80F8-9615-49B3-8EF6B783A59B}"/>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EEE2A166-9D7C-CEA9-2075-25E820DFDC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a:extLst>
              <a:ext uri="{FF2B5EF4-FFF2-40B4-BE49-F238E27FC236}">
                <a16:creationId xmlns:a16="http://schemas.microsoft.com/office/drawing/2014/main" id="{56C62F4E-8CB0-DBE2-CFB5-7491D18131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a:extLst>
              <a:ext uri="{FF2B5EF4-FFF2-40B4-BE49-F238E27FC236}">
                <a16:creationId xmlns:a16="http://schemas.microsoft.com/office/drawing/2014/main" id="{0960A13B-C4DF-A26A-8920-26E64B8FA9A7}"/>
              </a:ext>
            </a:extLst>
          </p:cNvPr>
          <p:cNvSpPr>
            <a:spLocks noGrp="1"/>
          </p:cNvSpPr>
          <p:nvPr>
            <p:ph type="dt" sz="half" idx="10"/>
          </p:nvPr>
        </p:nvSpPr>
        <p:spPr/>
        <p:txBody>
          <a:bodyPr/>
          <a:lstStyle/>
          <a:p>
            <a:fld id="{FEDD1609-F961-4504-9121-957A72FB8A52}" type="datetimeFigureOut">
              <a:rPr lang="fr-CA" smtClean="0"/>
              <a:t>2025-10-02</a:t>
            </a:fld>
            <a:endParaRPr lang="fr-CA"/>
          </a:p>
        </p:txBody>
      </p:sp>
      <p:sp>
        <p:nvSpPr>
          <p:cNvPr id="6" name="Footer Placeholder 5">
            <a:extLst>
              <a:ext uri="{FF2B5EF4-FFF2-40B4-BE49-F238E27FC236}">
                <a16:creationId xmlns:a16="http://schemas.microsoft.com/office/drawing/2014/main" id="{27EEC788-46CC-B476-1F71-09B493EADF40}"/>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54446141-8085-A57F-C98A-D17EF41BE1CF}"/>
              </a:ext>
            </a:extLst>
          </p:cNvPr>
          <p:cNvSpPr>
            <a:spLocks noGrp="1"/>
          </p:cNvSpPr>
          <p:nvPr>
            <p:ph type="sldNum" sz="quarter" idx="12"/>
          </p:nvPr>
        </p:nvSpPr>
        <p:spPr/>
        <p:txBody>
          <a:bodyPr/>
          <a:lstStyle/>
          <a:p>
            <a:fld id="{ACF46961-9636-4790-B195-AD255FB50932}" type="slidenum">
              <a:rPr lang="fr-CA" smtClean="0"/>
              <a:t>‹#›</a:t>
            </a:fld>
            <a:endParaRPr lang="fr-CA"/>
          </a:p>
        </p:txBody>
      </p:sp>
    </p:spTree>
    <p:extLst>
      <p:ext uri="{BB962C8B-B14F-4D97-AF65-F5344CB8AC3E}">
        <p14:creationId xmlns:p14="http://schemas.microsoft.com/office/powerpoint/2010/main" val="1036035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C523-A9BE-3180-508C-CB3509211773}"/>
              </a:ext>
            </a:extLst>
          </p:cNvPr>
          <p:cNvSpPr>
            <a:spLocks noGrp="1"/>
          </p:cNvSpPr>
          <p:nvPr>
            <p:ph type="title"/>
          </p:nvPr>
        </p:nvSpPr>
        <p:spPr>
          <a:xfrm>
            <a:off x="839788" y="365125"/>
            <a:ext cx="10515600" cy="1325563"/>
          </a:xfrm>
        </p:spPr>
        <p:txBody>
          <a:bodyPr/>
          <a:lstStyle/>
          <a:p>
            <a:r>
              <a:rPr lang="en-US"/>
              <a:t>Click to edit Master title style</a:t>
            </a:r>
            <a:endParaRPr lang="fr-CA"/>
          </a:p>
        </p:txBody>
      </p:sp>
      <p:sp>
        <p:nvSpPr>
          <p:cNvPr id="3" name="Text Placeholder 2">
            <a:extLst>
              <a:ext uri="{FF2B5EF4-FFF2-40B4-BE49-F238E27FC236}">
                <a16:creationId xmlns:a16="http://schemas.microsoft.com/office/drawing/2014/main" id="{D4C584AF-4D4B-C6B5-5D05-84631BE963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72D8D4-E4CF-7B02-7DA6-FDC9C40CF3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a:extLst>
              <a:ext uri="{FF2B5EF4-FFF2-40B4-BE49-F238E27FC236}">
                <a16:creationId xmlns:a16="http://schemas.microsoft.com/office/drawing/2014/main" id="{4C60C816-A0B5-0247-E4A7-98BEC71E62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4AF9C2-B2B4-9E48-D6FC-1600C63D3E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a:extLst>
              <a:ext uri="{FF2B5EF4-FFF2-40B4-BE49-F238E27FC236}">
                <a16:creationId xmlns:a16="http://schemas.microsoft.com/office/drawing/2014/main" id="{DFA74E40-6525-B50C-2DAB-B75F990B57F1}"/>
              </a:ext>
            </a:extLst>
          </p:cNvPr>
          <p:cNvSpPr>
            <a:spLocks noGrp="1"/>
          </p:cNvSpPr>
          <p:nvPr>
            <p:ph type="dt" sz="half" idx="10"/>
          </p:nvPr>
        </p:nvSpPr>
        <p:spPr/>
        <p:txBody>
          <a:bodyPr/>
          <a:lstStyle/>
          <a:p>
            <a:fld id="{FEDD1609-F961-4504-9121-957A72FB8A52}" type="datetimeFigureOut">
              <a:rPr lang="fr-CA" smtClean="0"/>
              <a:t>2025-10-02</a:t>
            </a:fld>
            <a:endParaRPr lang="fr-CA"/>
          </a:p>
        </p:txBody>
      </p:sp>
      <p:sp>
        <p:nvSpPr>
          <p:cNvPr id="8" name="Footer Placeholder 7">
            <a:extLst>
              <a:ext uri="{FF2B5EF4-FFF2-40B4-BE49-F238E27FC236}">
                <a16:creationId xmlns:a16="http://schemas.microsoft.com/office/drawing/2014/main" id="{01C5318C-9A38-6EDD-FDB2-5077F61E2261}"/>
              </a:ext>
            </a:extLst>
          </p:cNvPr>
          <p:cNvSpPr>
            <a:spLocks noGrp="1"/>
          </p:cNvSpPr>
          <p:nvPr>
            <p:ph type="ftr" sz="quarter" idx="11"/>
          </p:nvPr>
        </p:nvSpPr>
        <p:spPr/>
        <p:txBody>
          <a:bodyPr/>
          <a:lstStyle/>
          <a:p>
            <a:endParaRPr lang="fr-CA"/>
          </a:p>
        </p:txBody>
      </p:sp>
      <p:sp>
        <p:nvSpPr>
          <p:cNvPr id="9" name="Slide Number Placeholder 8">
            <a:extLst>
              <a:ext uri="{FF2B5EF4-FFF2-40B4-BE49-F238E27FC236}">
                <a16:creationId xmlns:a16="http://schemas.microsoft.com/office/drawing/2014/main" id="{DC5F5D5B-E649-E3BC-CFC6-6313B65BCC4B}"/>
              </a:ext>
            </a:extLst>
          </p:cNvPr>
          <p:cNvSpPr>
            <a:spLocks noGrp="1"/>
          </p:cNvSpPr>
          <p:nvPr>
            <p:ph type="sldNum" sz="quarter" idx="12"/>
          </p:nvPr>
        </p:nvSpPr>
        <p:spPr/>
        <p:txBody>
          <a:bodyPr/>
          <a:lstStyle/>
          <a:p>
            <a:fld id="{ACF46961-9636-4790-B195-AD255FB50932}" type="slidenum">
              <a:rPr lang="fr-CA" smtClean="0"/>
              <a:t>‹#›</a:t>
            </a:fld>
            <a:endParaRPr lang="fr-CA"/>
          </a:p>
        </p:txBody>
      </p:sp>
    </p:spTree>
    <p:extLst>
      <p:ext uri="{BB962C8B-B14F-4D97-AF65-F5344CB8AC3E}">
        <p14:creationId xmlns:p14="http://schemas.microsoft.com/office/powerpoint/2010/main" val="69335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BC29-1084-FC15-F390-E2F1487C7101}"/>
              </a:ext>
            </a:extLst>
          </p:cNvPr>
          <p:cNvSpPr>
            <a:spLocks noGrp="1"/>
          </p:cNvSpPr>
          <p:nvPr>
            <p:ph type="title"/>
          </p:nvPr>
        </p:nvSpPr>
        <p:spPr/>
        <p:txBody>
          <a:bodyPr/>
          <a:lstStyle/>
          <a:p>
            <a:r>
              <a:rPr lang="en-US"/>
              <a:t>Click to edit Master title style</a:t>
            </a:r>
            <a:endParaRPr lang="fr-CA"/>
          </a:p>
        </p:txBody>
      </p:sp>
      <p:sp>
        <p:nvSpPr>
          <p:cNvPr id="3" name="Date Placeholder 2">
            <a:extLst>
              <a:ext uri="{FF2B5EF4-FFF2-40B4-BE49-F238E27FC236}">
                <a16:creationId xmlns:a16="http://schemas.microsoft.com/office/drawing/2014/main" id="{AC52BE2E-2A25-952F-8011-CA877DB03F85}"/>
              </a:ext>
            </a:extLst>
          </p:cNvPr>
          <p:cNvSpPr>
            <a:spLocks noGrp="1"/>
          </p:cNvSpPr>
          <p:nvPr>
            <p:ph type="dt" sz="half" idx="10"/>
          </p:nvPr>
        </p:nvSpPr>
        <p:spPr/>
        <p:txBody>
          <a:bodyPr/>
          <a:lstStyle/>
          <a:p>
            <a:fld id="{FEDD1609-F961-4504-9121-957A72FB8A52}" type="datetimeFigureOut">
              <a:rPr lang="fr-CA" smtClean="0"/>
              <a:t>2025-10-02</a:t>
            </a:fld>
            <a:endParaRPr lang="fr-CA"/>
          </a:p>
        </p:txBody>
      </p:sp>
      <p:sp>
        <p:nvSpPr>
          <p:cNvPr id="4" name="Footer Placeholder 3">
            <a:extLst>
              <a:ext uri="{FF2B5EF4-FFF2-40B4-BE49-F238E27FC236}">
                <a16:creationId xmlns:a16="http://schemas.microsoft.com/office/drawing/2014/main" id="{B5EC8FAE-4604-B7F1-9F1B-58A7F76C7607}"/>
              </a:ext>
            </a:extLst>
          </p:cNvPr>
          <p:cNvSpPr>
            <a:spLocks noGrp="1"/>
          </p:cNvSpPr>
          <p:nvPr>
            <p:ph type="ftr" sz="quarter" idx="11"/>
          </p:nvPr>
        </p:nvSpPr>
        <p:spPr/>
        <p:txBody>
          <a:bodyPr/>
          <a:lstStyle/>
          <a:p>
            <a:endParaRPr lang="fr-CA"/>
          </a:p>
        </p:txBody>
      </p:sp>
      <p:sp>
        <p:nvSpPr>
          <p:cNvPr id="5" name="Slide Number Placeholder 4">
            <a:extLst>
              <a:ext uri="{FF2B5EF4-FFF2-40B4-BE49-F238E27FC236}">
                <a16:creationId xmlns:a16="http://schemas.microsoft.com/office/drawing/2014/main" id="{65AE787B-65A7-AB93-90EE-8AA8BA837E35}"/>
              </a:ext>
            </a:extLst>
          </p:cNvPr>
          <p:cNvSpPr>
            <a:spLocks noGrp="1"/>
          </p:cNvSpPr>
          <p:nvPr>
            <p:ph type="sldNum" sz="quarter" idx="12"/>
          </p:nvPr>
        </p:nvSpPr>
        <p:spPr/>
        <p:txBody>
          <a:bodyPr/>
          <a:lstStyle/>
          <a:p>
            <a:fld id="{ACF46961-9636-4790-B195-AD255FB50932}" type="slidenum">
              <a:rPr lang="fr-CA" smtClean="0"/>
              <a:t>‹#›</a:t>
            </a:fld>
            <a:endParaRPr lang="fr-CA"/>
          </a:p>
        </p:txBody>
      </p:sp>
    </p:spTree>
    <p:extLst>
      <p:ext uri="{BB962C8B-B14F-4D97-AF65-F5344CB8AC3E}">
        <p14:creationId xmlns:p14="http://schemas.microsoft.com/office/powerpoint/2010/main" val="206919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18D39F-833D-A153-D344-386D5C36B5DA}"/>
              </a:ext>
            </a:extLst>
          </p:cNvPr>
          <p:cNvSpPr>
            <a:spLocks noGrp="1"/>
          </p:cNvSpPr>
          <p:nvPr>
            <p:ph type="dt" sz="half" idx="10"/>
          </p:nvPr>
        </p:nvSpPr>
        <p:spPr/>
        <p:txBody>
          <a:bodyPr/>
          <a:lstStyle/>
          <a:p>
            <a:fld id="{FEDD1609-F961-4504-9121-957A72FB8A52}" type="datetimeFigureOut">
              <a:rPr lang="fr-CA" smtClean="0"/>
              <a:t>2025-10-02</a:t>
            </a:fld>
            <a:endParaRPr lang="fr-CA"/>
          </a:p>
        </p:txBody>
      </p:sp>
      <p:sp>
        <p:nvSpPr>
          <p:cNvPr id="3" name="Footer Placeholder 2">
            <a:extLst>
              <a:ext uri="{FF2B5EF4-FFF2-40B4-BE49-F238E27FC236}">
                <a16:creationId xmlns:a16="http://schemas.microsoft.com/office/drawing/2014/main" id="{1CF7A739-7E69-C7D5-7C7F-1C9841EAE926}"/>
              </a:ext>
            </a:extLst>
          </p:cNvPr>
          <p:cNvSpPr>
            <a:spLocks noGrp="1"/>
          </p:cNvSpPr>
          <p:nvPr>
            <p:ph type="ftr" sz="quarter" idx="11"/>
          </p:nvPr>
        </p:nvSpPr>
        <p:spPr/>
        <p:txBody>
          <a:bodyPr/>
          <a:lstStyle/>
          <a:p>
            <a:endParaRPr lang="fr-CA"/>
          </a:p>
        </p:txBody>
      </p:sp>
      <p:sp>
        <p:nvSpPr>
          <p:cNvPr id="4" name="Slide Number Placeholder 3">
            <a:extLst>
              <a:ext uri="{FF2B5EF4-FFF2-40B4-BE49-F238E27FC236}">
                <a16:creationId xmlns:a16="http://schemas.microsoft.com/office/drawing/2014/main" id="{CE06E2A3-F5DA-EEA7-C05C-DB491EA39B39}"/>
              </a:ext>
            </a:extLst>
          </p:cNvPr>
          <p:cNvSpPr>
            <a:spLocks noGrp="1"/>
          </p:cNvSpPr>
          <p:nvPr>
            <p:ph type="sldNum" sz="quarter" idx="12"/>
          </p:nvPr>
        </p:nvSpPr>
        <p:spPr/>
        <p:txBody>
          <a:bodyPr/>
          <a:lstStyle/>
          <a:p>
            <a:fld id="{ACF46961-9636-4790-B195-AD255FB50932}" type="slidenum">
              <a:rPr lang="fr-CA" smtClean="0"/>
              <a:t>‹#›</a:t>
            </a:fld>
            <a:endParaRPr lang="fr-CA"/>
          </a:p>
        </p:txBody>
      </p:sp>
    </p:spTree>
    <p:extLst>
      <p:ext uri="{BB962C8B-B14F-4D97-AF65-F5344CB8AC3E}">
        <p14:creationId xmlns:p14="http://schemas.microsoft.com/office/powerpoint/2010/main" val="4066108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16C1-E347-6A7B-E8E9-85EBDCF0B0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Content Placeholder 2">
            <a:extLst>
              <a:ext uri="{FF2B5EF4-FFF2-40B4-BE49-F238E27FC236}">
                <a16:creationId xmlns:a16="http://schemas.microsoft.com/office/drawing/2014/main" id="{1AA2DFF6-1668-9667-9293-178C9A45E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a:extLst>
              <a:ext uri="{FF2B5EF4-FFF2-40B4-BE49-F238E27FC236}">
                <a16:creationId xmlns:a16="http://schemas.microsoft.com/office/drawing/2014/main" id="{3356CBDE-CF11-0E2F-5F66-9FA839D68E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20CEEF-BD60-6DB0-BF9C-2AD3EFBE1DDE}"/>
              </a:ext>
            </a:extLst>
          </p:cNvPr>
          <p:cNvSpPr>
            <a:spLocks noGrp="1"/>
          </p:cNvSpPr>
          <p:nvPr>
            <p:ph type="dt" sz="half" idx="10"/>
          </p:nvPr>
        </p:nvSpPr>
        <p:spPr/>
        <p:txBody>
          <a:bodyPr/>
          <a:lstStyle/>
          <a:p>
            <a:fld id="{FEDD1609-F961-4504-9121-957A72FB8A52}" type="datetimeFigureOut">
              <a:rPr lang="fr-CA" smtClean="0"/>
              <a:t>2025-10-02</a:t>
            </a:fld>
            <a:endParaRPr lang="fr-CA"/>
          </a:p>
        </p:txBody>
      </p:sp>
      <p:sp>
        <p:nvSpPr>
          <p:cNvPr id="6" name="Footer Placeholder 5">
            <a:extLst>
              <a:ext uri="{FF2B5EF4-FFF2-40B4-BE49-F238E27FC236}">
                <a16:creationId xmlns:a16="http://schemas.microsoft.com/office/drawing/2014/main" id="{F319D1BC-70B8-4367-1556-029481CD40A4}"/>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828F5C37-D988-66EA-BDA3-EFFC56950FF5}"/>
              </a:ext>
            </a:extLst>
          </p:cNvPr>
          <p:cNvSpPr>
            <a:spLocks noGrp="1"/>
          </p:cNvSpPr>
          <p:nvPr>
            <p:ph type="sldNum" sz="quarter" idx="12"/>
          </p:nvPr>
        </p:nvSpPr>
        <p:spPr/>
        <p:txBody>
          <a:bodyPr/>
          <a:lstStyle/>
          <a:p>
            <a:fld id="{ACF46961-9636-4790-B195-AD255FB50932}" type="slidenum">
              <a:rPr lang="fr-CA" smtClean="0"/>
              <a:t>‹#›</a:t>
            </a:fld>
            <a:endParaRPr lang="fr-CA"/>
          </a:p>
        </p:txBody>
      </p:sp>
    </p:spTree>
    <p:extLst>
      <p:ext uri="{BB962C8B-B14F-4D97-AF65-F5344CB8AC3E}">
        <p14:creationId xmlns:p14="http://schemas.microsoft.com/office/powerpoint/2010/main" val="4028467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A458E-6667-0C32-25F5-712DCFF012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Picture Placeholder 2">
            <a:extLst>
              <a:ext uri="{FF2B5EF4-FFF2-40B4-BE49-F238E27FC236}">
                <a16:creationId xmlns:a16="http://schemas.microsoft.com/office/drawing/2014/main" id="{AA393FD1-9230-263F-0E1E-3A1E3426E4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a:extLst>
              <a:ext uri="{FF2B5EF4-FFF2-40B4-BE49-F238E27FC236}">
                <a16:creationId xmlns:a16="http://schemas.microsoft.com/office/drawing/2014/main" id="{E04BD96B-71A1-0F91-E316-F089FE67C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3DC3B2-CA8F-F3C5-F542-F9D78B426B03}"/>
              </a:ext>
            </a:extLst>
          </p:cNvPr>
          <p:cNvSpPr>
            <a:spLocks noGrp="1"/>
          </p:cNvSpPr>
          <p:nvPr>
            <p:ph type="dt" sz="half" idx="10"/>
          </p:nvPr>
        </p:nvSpPr>
        <p:spPr/>
        <p:txBody>
          <a:bodyPr/>
          <a:lstStyle/>
          <a:p>
            <a:fld id="{FEDD1609-F961-4504-9121-957A72FB8A52}" type="datetimeFigureOut">
              <a:rPr lang="fr-CA" smtClean="0"/>
              <a:t>2025-10-02</a:t>
            </a:fld>
            <a:endParaRPr lang="fr-CA"/>
          </a:p>
        </p:txBody>
      </p:sp>
      <p:sp>
        <p:nvSpPr>
          <p:cNvPr id="6" name="Footer Placeholder 5">
            <a:extLst>
              <a:ext uri="{FF2B5EF4-FFF2-40B4-BE49-F238E27FC236}">
                <a16:creationId xmlns:a16="http://schemas.microsoft.com/office/drawing/2014/main" id="{072C1D70-0BD5-96FE-1C69-277F277FA255}"/>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6BC70DCA-3ACD-072A-52C6-6A0721FF5726}"/>
              </a:ext>
            </a:extLst>
          </p:cNvPr>
          <p:cNvSpPr>
            <a:spLocks noGrp="1"/>
          </p:cNvSpPr>
          <p:nvPr>
            <p:ph type="sldNum" sz="quarter" idx="12"/>
          </p:nvPr>
        </p:nvSpPr>
        <p:spPr/>
        <p:txBody>
          <a:bodyPr/>
          <a:lstStyle/>
          <a:p>
            <a:fld id="{ACF46961-9636-4790-B195-AD255FB50932}" type="slidenum">
              <a:rPr lang="fr-CA" smtClean="0"/>
              <a:t>‹#›</a:t>
            </a:fld>
            <a:endParaRPr lang="fr-CA"/>
          </a:p>
        </p:txBody>
      </p:sp>
    </p:spTree>
    <p:extLst>
      <p:ext uri="{BB962C8B-B14F-4D97-AF65-F5344CB8AC3E}">
        <p14:creationId xmlns:p14="http://schemas.microsoft.com/office/powerpoint/2010/main" val="2329305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94D5FD-523A-F60D-5F47-A0011C1C86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a:extLst>
              <a:ext uri="{FF2B5EF4-FFF2-40B4-BE49-F238E27FC236}">
                <a16:creationId xmlns:a16="http://schemas.microsoft.com/office/drawing/2014/main" id="{7AF15B2B-49EC-DC23-C9EF-7673804772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B44A20AD-2935-DFC6-334A-DB3C9EF96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DD1609-F961-4504-9121-957A72FB8A52}" type="datetimeFigureOut">
              <a:rPr lang="fr-CA" smtClean="0"/>
              <a:t>2025-10-02</a:t>
            </a:fld>
            <a:endParaRPr lang="fr-CA"/>
          </a:p>
        </p:txBody>
      </p:sp>
      <p:sp>
        <p:nvSpPr>
          <p:cNvPr id="5" name="Footer Placeholder 4">
            <a:extLst>
              <a:ext uri="{FF2B5EF4-FFF2-40B4-BE49-F238E27FC236}">
                <a16:creationId xmlns:a16="http://schemas.microsoft.com/office/drawing/2014/main" id="{A32F5ED6-9419-6027-3797-B662628C78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Slide Number Placeholder 5">
            <a:extLst>
              <a:ext uri="{FF2B5EF4-FFF2-40B4-BE49-F238E27FC236}">
                <a16:creationId xmlns:a16="http://schemas.microsoft.com/office/drawing/2014/main" id="{87D04860-DDF3-4875-D671-2667AC031E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CF46961-9636-4790-B195-AD255FB50932}" type="slidenum">
              <a:rPr lang="fr-CA" smtClean="0"/>
              <a:t>‹#›</a:t>
            </a:fld>
            <a:endParaRPr lang="fr-CA"/>
          </a:p>
        </p:txBody>
      </p:sp>
    </p:spTree>
    <p:extLst>
      <p:ext uri="{BB962C8B-B14F-4D97-AF65-F5344CB8AC3E}">
        <p14:creationId xmlns:p14="http://schemas.microsoft.com/office/powerpoint/2010/main" val="2080561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714" r:id="rId5"/>
    <p:sldLayoutId id="2147483654" r:id="rId6"/>
    <p:sldLayoutId id="2147483655" r:id="rId7"/>
    <p:sldLayoutId id="2147483656" r:id="rId8"/>
    <p:sldLayoutId id="2147483715" r:id="rId9"/>
    <p:sldLayoutId id="2147483716" r:id="rId10"/>
    <p:sldLayoutId id="2147483717" r:id="rId11"/>
    <p:sldLayoutId id="21474837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8EE7FA-29D4-D90A-C674-A27FF29859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591A7A3-1C63-16C5-88CD-9BA4BF4ED1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000880B-2625-76E1-E245-C42ABDCDEB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4AE8D8-08A5-4829-8933-07C82E81211E}" type="datetimeFigureOut">
              <a:rPr lang="en-CA" smtClean="0"/>
              <a:t>2025-10-02</a:t>
            </a:fld>
            <a:endParaRPr lang="en-CA"/>
          </a:p>
        </p:txBody>
      </p:sp>
      <p:sp>
        <p:nvSpPr>
          <p:cNvPr id="5" name="Footer Placeholder 4">
            <a:extLst>
              <a:ext uri="{FF2B5EF4-FFF2-40B4-BE49-F238E27FC236}">
                <a16:creationId xmlns:a16="http://schemas.microsoft.com/office/drawing/2014/main" id="{0FC0E166-A240-4907-85C9-68D3207E81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8A237FBA-B56A-34D3-E622-CF7195FFBE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6F26DA-FBF6-4BB1-BD87-A5DCFDED4B45}" type="slidenum">
              <a:rPr lang="en-CA" smtClean="0"/>
              <a:t>‹#›</a:t>
            </a:fld>
            <a:endParaRPr lang="en-CA"/>
          </a:p>
        </p:txBody>
      </p:sp>
      <p:sp>
        <p:nvSpPr>
          <p:cNvPr id="7" name="Rectangle 6">
            <a:extLst>
              <a:ext uri="{FF2B5EF4-FFF2-40B4-BE49-F238E27FC236}">
                <a16:creationId xmlns:a16="http://schemas.microsoft.com/office/drawing/2014/main" id="{5E7D44B8-883A-2267-49CD-4BCC68DBDEF5}"/>
              </a:ext>
            </a:extLst>
          </p:cNvPr>
          <p:cNvSpPr/>
          <p:nvPr userDrawn="1"/>
        </p:nvSpPr>
        <p:spPr>
          <a:xfrm>
            <a:off x="1" y="6337005"/>
            <a:ext cx="12192000" cy="520996"/>
          </a:xfrm>
          <a:prstGeom prst="rect">
            <a:avLst/>
          </a:prstGeom>
          <a:solidFill>
            <a:srgbClr val="8672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94CB4846-361B-27D4-AFCD-F9E8BD09AC3A}"/>
              </a:ext>
            </a:extLst>
          </p:cNvPr>
          <p:cNvSpPr/>
          <p:nvPr userDrawn="1"/>
        </p:nvSpPr>
        <p:spPr>
          <a:xfrm>
            <a:off x="0" y="6262995"/>
            <a:ext cx="11379200" cy="622300"/>
          </a:xfrm>
          <a:prstGeom prst="rect">
            <a:avLst/>
          </a:prstGeom>
          <a:solidFill>
            <a:srgbClr val="8672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CD48F163-B9BB-9856-1891-27D581A10629}"/>
              </a:ext>
            </a:extLst>
          </p:cNvPr>
          <p:cNvSpPr txBox="1"/>
          <p:nvPr userDrawn="1"/>
        </p:nvSpPr>
        <p:spPr>
          <a:xfrm>
            <a:off x="11778358" y="6473829"/>
            <a:ext cx="606583" cy="213585"/>
          </a:xfrm>
          <a:prstGeom prst="rect">
            <a:avLst/>
          </a:prstGeom>
          <a:noFill/>
        </p:spPr>
        <p:txBody>
          <a:bodyPr wrap="square" rtlCol="0">
            <a:spAutoFit/>
          </a:bodyPr>
          <a:lstStyle/>
          <a:p>
            <a:fld id="{30FEAC6D-64FC-3940-8DFD-BCA4B13D4B90}" type="slidenum">
              <a:rPr lang="en-US" sz="1050" smtClean="0">
                <a:solidFill>
                  <a:schemeClr val="bg1"/>
                </a:solidFill>
                <a:latin typeface="+mn-lt"/>
                <a:ea typeface="Gotham-Book" charset="0"/>
                <a:cs typeface="Gotham-Book" charset="0"/>
              </a:rPr>
              <a:pPr/>
              <a:t>‹#›</a:t>
            </a:fld>
            <a:endParaRPr lang="en-US" sz="1050">
              <a:solidFill>
                <a:schemeClr val="bg1"/>
              </a:solidFill>
              <a:latin typeface="+mn-lt"/>
              <a:ea typeface="Gotham-Book" charset="0"/>
              <a:cs typeface="Gotham-Book" charset="0"/>
            </a:endParaRPr>
          </a:p>
        </p:txBody>
      </p:sp>
      <p:sp>
        <p:nvSpPr>
          <p:cNvPr id="10" name="Rectangle 9">
            <a:extLst>
              <a:ext uri="{FF2B5EF4-FFF2-40B4-BE49-F238E27FC236}">
                <a16:creationId xmlns:a16="http://schemas.microsoft.com/office/drawing/2014/main" id="{44159324-9DC9-76DD-1B53-3F33C9EC5202}"/>
              </a:ext>
            </a:extLst>
          </p:cNvPr>
          <p:cNvSpPr/>
          <p:nvPr userDrawn="1"/>
        </p:nvSpPr>
        <p:spPr>
          <a:xfrm rot="5400000">
            <a:off x="6508750" y="-5588001"/>
            <a:ext cx="95250" cy="11271251"/>
          </a:xfrm>
          <a:prstGeom prst="rect">
            <a:avLst/>
          </a:prstGeom>
          <a:solidFill>
            <a:srgbClr val="851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543458B6-C34B-3F53-66B5-D9D1ECF5E56A}"/>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325777" y="6486995"/>
            <a:ext cx="665535" cy="198066"/>
          </a:xfrm>
          <a:prstGeom prst="rect">
            <a:avLst/>
          </a:prstGeom>
        </p:spPr>
      </p:pic>
    </p:spTree>
    <p:extLst>
      <p:ext uri="{BB962C8B-B14F-4D97-AF65-F5344CB8AC3E}">
        <p14:creationId xmlns:p14="http://schemas.microsoft.com/office/powerpoint/2010/main" val="149943807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2" r:id="rId12"/>
    <p:sldLayoutId id="2147483713" r:id="rId13"/>
    <p:sldLayoutId id="2147483653" r:id="rId14"/>
    <p:sldLayoutId id="2147483657" r:id="rId15"/>
    <p:sldLayoutId id="214748365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B2ED21-75CE-5A4D-867A-288A78BEBF41}"/>
              </a:ext>
            </a:extLst>
          </p:cNvPr>
          <p:cNvSpPr/>
          <p:nvPr userDrawn="1"/>
        </p:nvSpPr>
        <p:spPr>
          <a:xfrm>
            <a:off x="1" y="6337005"/>
            <a:ext cx="12192000" cy="520996"/>
          </a:xfrm>
          <a:prstGeom prst="rect">
            <a:avLst/>
          </a:prstGeom>
          <a:solidFill>
            <a:srgbClr val="8672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sz="1350"/>
          </a:p>
        </p:txBody>
      </p:sp>
      <p:sp>
        <p:nvSpPr>
          <p:cNvPr id="5" name="Rectangle 4">
            <a:extLst>
              <a:ext uri="{FF2B5EF4-FFF2-40B4-BE49-F238E27FC236}">
                <a16:creationId xmlns:a16="http://schemas.microsoft.com/office/drawing/2014/main" id="{75B2ED21-75CE-5A4D-867A-288A78BEBF41}"/>
              </a:ext>
            </a:extLst>
          </p:cNvPr>
          <p:cNvSpPr/>
          <p:nvPr userDrawn="1"/>
        </p:nvSpPr>
        <p:spPr>
          <a:xfrm>
            <a:off x="0" y="6235700"/>
            <a:ext cx="11379200" cy="622300"/>
          </a:xfrm>
          <a:prstGeom prst="rect">
            <a:avLst/>
          </a:prstGeom>
          <a:solidFill>
            <a:srgbClr val="8672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sz="1350"/>
          </a:p>
        </p:txBody>
      </p:sp>
      <p:sp>
        <p:nvSpPr>
          <p:cNvPr id="10" name="Rectangle 9">
            <a:extLst>
              <a:ext uri="{FF2B5EF4-FFF2-40B4-BE49-F238E27FC236}">
                <a16:creationId xmlns:a16="http://schemas.microsoft.com/office/drawing/2014/main" id="{75B2ED21-75CE-5A4D-867A-288A78BEBF41}"/>
              </a:ext>
            </a:extLst>
          </p:cNvPr>
          <p:cNvSpPr/>
          <p:nvPr userDrawn="1"/>
        </p:nvSpPr>
        <p:spPr>
          <a:xfrm rot="5400000">
            <a:off x="6508750" y="-5588001"/>
            <a:ext cx="95250" cy="11271251"/>
          </a:xfrm>
          <a:prstGeom prst="rect">
            <a:avLst/>
          </a:prstGeom>
          <a:solidFill>
            <a:srgbClr val="851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sz="1350"/>
          </a:p>
        </p:txBody>
      </p:sp>
      <p:sp>
        <p:nvSpPr>
          <p:cNvPr id="11" name="TextBox 10"/>
          <p:cNvSpPr txBox="1"/>
          <p:nvPr userDrawn="1"/>
        </p:nvSpPr>
        <p:spPr>
          <a:xfrm>
            <a:off x="11778358" y="6473829"/>
            <a:ext cx="606583" cy="213585"/>
          </a:xfrm>
          <a:prstGeom prst="rect">
            <a:avLst/>
          </a:prstGeom>
          <a:noFill/>
        </p:spPr>
        <p:txBody>
          <a:bodyPr wrap="square" rtlCol="0">
            <a:spAutoFit/>
          </a:bodyPr>
          <a:lstStyle>
            <a:defPPr/>
          </a:lstStyle>
          <a:p>
            <a:fld id="{30FEAC6D-64FC-3940-8DFD-BCA4B13D4B90}" type="slidenum">
              <a:rPr lang="en-US" sz="1050" smtClean="0">
                <a:solidFill>
                  <a:schemeClr val="bg1"/>
                </a:solidFill>
                <a:latin typeface="Calibri" panose="020F0502020204030204" pitchFamily="34" charset="0"/>
                <a:ea typeface="Gotham-Book" charset="0"/>
                <a:cs typeface="Calibri" panose="020F0502020204030204" pitchFamily="34" charset="0"/>
              </a:rPr>
              <a:pPr/>
              <a:t>‹#›</a:t>
            </a:fld>
            <a:endParaRPr lang="en-US" sz="1050">
              <a:solidFill>
                <a:schemeClr val="bg1"/>
              </a:solidFill>
              <a:latin typeface="Calibri" pitchFamily="34" charset="0"/>
              <a:ea typeface="Gotham-Book" charset="0"/>
              <a:cs typeface="Calibri" pitchFamily="34" charset="0"/>
            </a:endParaRPr>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25777" y="6486995"/>
            <a:ext cx="665535" cy="198066"/>
          </a:xfrm>
          <a:prstGeom prst="rect">
            <a:avLst/>
          </a:prstGeom>
        </p:spPr>
      </p:pic>
    </p:spTree>
    <p:extLst>
      <p:ext uri="{BB962C8B-B14F-4D97-AF65-F5344CB8AC3E}">
        <p14:creationId xmlns:p14="http://schemas.microsoft.com/office/powerpoint/2010/main" val="4174858764"/>
      </p:ext>
    </p:extLst>
  </p:cSld>
  <p:clrMap bg1="lt1" tx1="dk1" bg2="lt2" tx2="dk2" accent1="accent1" accent2="accent2" accent3="accent3" accent4="accent4" accent5="accent5" accent6="accent6" hlink="hlink" folHlink="folHlink"/>
  <p:sldLayoutIdLst>
    <p:sldLayoutId id="2147483660" r:id="rId1"/>
    <p:sldLayoutId id="2147483680" r:id="rId2"/>
    <p:sldLayoutId id="2147483683" r:id="rId3"/>
    <p:sldLayoutId id="2147483665" r:id="rId4"/>
    <p:sldLayoutId id="2147483666" r:id="rId5"/>
    <p:sldLayoutId id="2147483667" r:id="rId6"/>
    <p:sldLayoutId id="2147483661" r:id="rId7"/>
  </p:sldLayoutIdLst>
  <p:transition/>
  <p:txStyles>
    <p:titleStyle>
      <a:defPPr/>
      <a:lvl1pPr algn="ctr" defTabSz="685800" rtl="0" eaLnBrk="1" latinLnBrk="0" hangingPunct="1">
        <a:spcBef>
          <a:spcPct val="0"/>
        </a:spcBef>
        <a:buNone/>
        <a:defRPr sz="3300" kern="1200">
          <a:solidFill>
            <a:schemeClr val="tx1"/>
          </a:solidFill>
          <a:latin typeface="+mj-lt"/>
          <a:ea typeface="+mj-ea"/>
          <a:cs typeface="+mj-cs"/>
        </a:defRPr>
      </a:lvl1pPr>
    </p:titleStyle>
    <p:bodyStyle>
      <a:defPPr/>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3.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6.xml"/><Relationship Id="rId5" Type="http://schemas.openxmlformats.org/officeDocument/2006/relationships/slideLayout" Target="../slideLayouts/slideLayout25.xml"/><Relationship Id="rId4" Type="http://schemas.openxmlformats.org/officeDocument/2006/relationships/tags" Target="../tags/tag3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39.xml"/><Relationship Id="rId1" Type="http://schemas.openxmlformats.org/officeDocument/2006/relationships/tags" Target="../tags/tag3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tags" Target="../tags/tag40.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4.xml"/><Relationship Id="rId11" Type="http://schemas.openxmlformats.org/officeDocument/2006/relationships/image" Target="../media/image7.jpeg"/><Relationship Id="rId5" Type="http://schemas.openxmlformats.org/officeDocument/2006/relationships/tags" Target="../tags/tag8.xml"/><Relationship Id="rId10" Type="http://schemas.openxmlformats.org/officeDocument/2006/relationships/image" Target="../media/image6.jpeg"/><Relationship Id="rId4" Type="http://schemas.openxmlformats.org/officeDocument/2006/relationships/tags" Target="../tags/tag7.xm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8.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diagramLayout" Target="../diagrams/layout1.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diagramData" Target="../diagrams/data1.xml"/><Relationship Id="rId2" Type="http://schemas.openxmlformats.org/officeDocument/2006/relationships/tags" Target="../tags/tag12.xml"/><Relationship Id="rId16" Type="http://schemas.microsoft.com/office/2007/relationships/diagramDrawing" Target="../diagrams/drawing1.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notesSlide" Target="../notesSlides/notesSlide4.xml"/><Relationship Id="rId5" Type="http://schemas.openxmlformats.org/officeDocument/2006/relationships/tags" Target="../tags/tag15.xml"/><Relationship Id="rId15" Type="http://schemas.openxmlformats.org/officeDocument/2006/relationships/diagramColors" Target="../diagrams/colors1.xml"/><Relationship Id="rId10" Type="http://schemas.openxmlformats.org/officeDocument/2006/relationships/slideLayout" Target="../slideLayouts/slideLayout25.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notesSlide" Target="../notesSlides/notesSlide5.xml"/><Relationship Id="rId4"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4.png"/><Relationship Id="rId4"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4.png"/><Relationship Id="rId4"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4.png"/><Relationship Id="rId4"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custDataLst>
              <p:tags r:id="rId1"/>
            </p:custDataLst>
          </p:nvPr>
        </p:nvSpPr>
        <p:spPr>
          <a:xfrm>
            <a:off x="1199459" y="2712527"/>
            <a:ext cx="9752207" cy="1584176"/>
          </a:xfrm>
        </p:spPr>
        <p:txBody>
          <a:bodyPr/>
          <a:lstStyle/>
          <a:p>
            <a:pPr>
              <a:spcBef>
                <a:spcPts val="0"/>
              </a:spcBef>
            </a:pPr>
            <a:r>
              <a:rPr lang="fr-CA" noProof="0">
                <a:latin typeface="Calibri"/>
                <a:ea typeface="Calibri"/>
                <a:cs typeface="Calibri"/>
              </a:rPr>
              <a:t>Priorités nationales et voix municipales: mise à jour de </a:t>
            </a:r>
            <a:r>
              <a:rPr lang="fr-CA">
                <a:latin typeface="Calibri"/>
                <a:ea typeface="Calibri"/>
                <a:cs typeface="Calibri"/>
              </a:rPr>
              <a:t>Tim </a:t>
            </a:r>
            <a:r>
              <a:rPr lang="fr-CA" err="1">
                <a:latin typeface="Calibri"/>
                <a:ea typeface="Calibri"/>
                <a:cs typeface="Calibri"/>
              </a:rPr>
              <a:t>Tierney</a:t>
            </a:r>
            <a:r>
              <a:rPr lang="fr-CA" noProof="0">
                <a:latin typeface="Calibri"/>
                <a:ea typeface="Calibri"/>
                <a:cs typeface="Calibri"/>
              </a:rPr>
              <a:t>, </a:t>
            </a:r>
            <a:r>
              <a:rPr lang="fr-CA">
                <a:latin typeface="Calibri"/>
                <a:ea typeface="Calibri"/>
                <a:cs typeface="Calibri"/>
              </a:rPr>
              <a:t>premier vice-</a:t>
            </a:r>
            <a:r>
              <a:rPr lang="fr-CA" noProof="0">
                <a:latin typeface="Calibri"/>
                <a:ea typeface="Calibri"/>
                <a:cs typeface="Calibri"/>
              </a:rPr>
              <a:t>président de la FCM</a:t>
            </a:r>
            <a:endParaRPr lang="fr-CA" sz="4400" noProof="0">
              <a:latin typeface="Aptos Display" panose="02110004020202020204"/>
            </a:endParaRPr>
          </a:p>
        </p:txBody>
      </p:sp>
      <p:sp>
        <p:nvSpPr>
          <p:cNvPr id="4" name="Text Placeholder 3"/>
          <p:cNvSpPr>
            <a:spLocks noGrp="1"/>
          </p:cNvSpPr>
          <p:nvPr>
            <p:ph type="body" sz="quarter" idx="11"/>
            <p:custDataLst>
              <p:tags r:id="rId2"/>
            </p:custDataLst>
          </p:nvPr>
        </p:nvSpPr>
        <p:spPr>
          <a:xfrm>
            <a:off x="1199458" y="5527157"/>
            <a:ext cx="4468091" cy="916050"/>
          </a:xfrm>
        </p:spPr>
        <p:txBody>
          <a:bodyPr>
            <a:normAutofit/>
          </a:bodyPr>
          <a:lstStyle/>
          <a:p>
            <a:r>
              <a:rPr lang="fr-CA" sz="1800" noProof="0">
                <a:latin typeface="+mj-lt"/>
              </a:rPr>
              <a:t>2025 Conférence annuelle et assemblée générale de l’UMNB</a:t>
            </a:r>
          </a:p>
        </p:txBody>
      </p:sp>
      <p:sp>
        <p:nvSpPr>
          <p:cNvPr id="5" name="Text Placeholder 1">
            <a:extLst>
              <a:ext uri="{FF2B5EF4-FFF2-40B4-BE49-F238E27FC236}">
                <a16:creationId xmlns:a16="http://schemas.microsoft.com/office/drawing/2014/main" id="{94F8320A-35D3-F7A5-B0B2-DB6B8B52CA07}"/>
              </a:ext>
            </a:extLst>
          </p:cNvPr>
          <p:cNvSpPr txBox="1">
            <a:spLocks/>
          </p:cNvSpPr>
          <p:nvPr>
            <p:custDataLst>
              <p:tags r:id="rId3"/>
            </p:custDataLst>
          </p:nvPr>
        </p:nvSpPr>
        <p:spPr>
          <a:xfrm>
            <a:off x="1199459" y="4145473"/>
            <a:ext cx="9752207" cy="1584176"/>
          </a:xfrm>
          <a:prstGeom prst="rect">
            <a:avLst/>
          </a:prstGeom>
        </p:spPr>
        <p:txBody>
          <a:bodyPr lIns="0" anchor="t" anchorCtr="0">
            <a:noAutofit/>
          </a:bodyPr>
          <a:lstStyle>
            <a:lvl1pPr marL="0" indent="0" algn="l" defTabSz="685800" rtl="0" eaLnBrk="1" latinLnBrk="0" hangingPunct="1">
              <a:lnSpc>
                <a:spcPct val="90000"/>
              </a:lnSpc>
              <a:spcBef>
                <a:spcPct val="20000"/>
              </a:spcBef>
              <a:buFont typeface="Arial" panose="020B0604020202020204" pitchFamily="34" charset="0"/>
              <a:buNone/>
              <a:defRPr sz="3600" b="1" i="0"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br>
              <a:rPr lang="fr-CA" sz="2400" noProof="0">
                <a:latin typeface="+mj-lt"/>
              </a:rPr>
            </a:br>
            <a:r>
              <a:rPr lang="fr-CA" sz="2400" noProof="0">
                <a:latin typeface="+mj-lt"/>
              </a:rPr>
              <a:t>Présentation à l’Union des municipalités du Nouveau-Brunswick </a:t>
            </a:r>
          </a:p>
        </p:txBody>
      </p:sp>
    </p:spTree>
    <p:extLst>
      <p:ext uri="{BB962C8B-B14F-4D97-AF65-F5344CB8AC3E}">
        <p14:creationId xmlns:p14="http://schemas.microsoft.com/office/powerpoint/2010/main" val="14026955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red leaf&#10;&#10;AI-generated content may be incorrect.">
            <a:extLst>
              <a:ext uri="{FF2B5EF4-FFF2-40B4-BE49-F238E27FC236}">
                <a16:creationId xmlns:a16="http://schemas.microsoft.com/office/drawing/2014/main" id="{0B0DE146-48FE-53CB-F3A7-5216411DF9AB}"/>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t="3979" b="718"/>
          <a:stretch/>
        </p:blipFill>
        <p:spPr>
          <a:xfrm>
            <a:off x="0" y="1113311"/>
            <a:ext cx="12192000" cy="5147027"/>
          </a:xfrm>
          <a:prstGeom prst="rect">
            <a:avLst/>
          </a:prstGeom>
        </p:spPr>
      </p:pic>
      <p:sp>
        <p:nvSpPr>
          <p:cNvPr id="6" name="Rectangle 5">
            <a:extLst>
              <a:ext uri="{FF2B5EF4-FFF2-40B4-BE49-F238E27FC236}">
                <a16:creationId xmlns:a16="http://schemas.microsoft.com/office/drawing/2014/main" id="{32C28AEA-6D1C-CBF2-97EC-DDDE73BC15D8}"/>
              </a:ext>
            </a:extLst>
          </p:cNvPr>
          <p:cNvSpPr/>
          <p:nvPr>
            <p:custDataLst>
              <p:tags r:id="rId2"/>
            </p:custDataLst>
          </p:nvPr>
        </p:nvSpPr>
        <p:spPr>
          <a:xfrm>
            <a:off x="205178" y="5049125"/>
            <a:ext cx="11781644" cy="1054100"/>
          </a:xfrm>
          <a:prstGeom prst="rect">
            <a:avLst/>
          </a:prstGeom>
          <a:solidFill>
            <a:srgbClr val="8600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a:p>
        </p:txBody>
      </p:sp>
      <p:sp>
        <p:nvSpPr>
          <p:cNvPr id="2" name="Content Placeholder 1">
            <a:extLst>
              <a:ext uri="{FF2B5EF4-FFF2-40B4-BE49-F238E27FC236}">
                <a16:creationId xmlns:a16="http://schemas.microsoft.com/office/drawing/2014/main" id="{7796CAEF-6757-50EF-4022-6D8B5201DDA8}"/>
              </a:ext>
            </a:extLst>
          </p:cNvPr>
          <p:cNvSpPr>
            <a:spLocks noGrp="1"/>
          </p:cNvSpPr>
          <p:nvPr>
            <p:ph idx="1"/>
            <p:custDataLst>
              <p:tags r:id="rId3"/>
            </p:custDataLst>
          </p:nvPr>
        </p:nvSpPr>
        <p:spPr>
          <a:xfrm>
            <a:off x="737146" y="5205495"/>
            <a:ext cx="10717708" cy="1148304"/>
          </a:xfrm>
        </p:spPr>
        <p:txBody>
          <a:bodyPr vert="horz" lIns="91440" tIns="45720" rIns="91440" bIns="45720" rtlCol="0" anchor="t">
            <a:normAutofit/>
          </a:bodyPr>
          <a:lstStyle/>
          <a:p>
            <a:pPr algn="ctr"/>
            <a:r>
              <a:rPr lang="fr-CA" sz="1800">
                <a:solidFill>
                  <a:schemeClr val="bg1"/>
                </a:solidFill>
                <a:latin typeface="Aptos"/>
                <a:ea typeface="Calibri"/>
                <a:cs typeface="Calibri"/>
              </a:rPr>
              <a:t>Il s’agit d’un moment unique pour les municipalités du Nouveau-Brunswick.</a:t>
            </a:r>
            <a:endParaRPr lang="fr-CA" sz="1800" noProof="0">
              <a:solidFill>
                <a:schemeClr val="bg1"/>
              </a:solidFill>
              <a:latin typeface="Aptos"/>
              <a:ea typeface="Calibri"/>
              <a:cs typeface="Calibri"/>
            </a:endParaRPr>
          </a:p>
          <a:p>
            <a:pPr algn="ctr"/>
            <a:r>
              <a:rPr lang="fr-CA" sz="1800">
                <a:solidFill>
                  <a:schemeClr val="bg1"/>
                </a:solidFill>
                <a:latin typeface="Aptos" panose="020B0004020202020204" pitchFamily="34" charset="0"/>
              </a:rPr>
              <a:t>Saisissons, ensemble, les opportunités qui s’offrent à nous pour faire une différence et façonner l’avenir de notre pays.</a:t>
            </a:r>
            <a:endParaRPr lang="fr-CA" sz="1800" noProof="0">
              <a:solidFill>
                <a:schemeClr val="bg1"/>
              </a:solidFill>
              <a:latin typeface="Aptos" panose="020B0004020202020204" pitchFamily="34" charset="0"/>
            </a:endParaRPr>
          </a:p>
        </p:txBody>
      </p:sp>
      <p:sp>
        <p:nvSpPr>
          <p:cNvPr id="3" name="Title 2">
            <a:extLst>
              <a:ext uri="{FF2B5EF4-FFF2-40B4-BE49-F238E27FC236}">
                <a16:creationId xmlns:a16="http://schemas.microsoft.com/office/drawing/2014/main" id="{AF5D743D-A060-0969-04F3-A8546F9827A3}"/>
              </a:ext>
            </a:extLst>
          </p:cNvPr>
          <p:cNvSpPr>
            <a:spLocks noGrp="1"/>
          </p:cNvSpPr>
          <p:nvPr>
            <p:ph type="title"/>
            <p:custDataLst>
              <p:tags r:id="rId4"/>
            </p:custDataLst>
          </p:nvPr>
        </p:nvSpPr>
        <p:spPr/>
        <p:txBody>
          <a:bodyPr>
            <a:normAutofit fontScale="90000"/>
          </a:bodyPr>
          <a:lstStyle/>
          <a:p>
            <a:r>
              <a:rPr lang="fr-CA" noProof="0">
                <a:latin typeface="+mj-lt"/>
              </a:rPr>
              <a:t>Conclusion</a:t>
            </a:r>
          </a:p>
        </p:txBody>
      </p:sp>
    </p:spTree>
    <p:extLst>
      <p:ext uri="{BB962C8B-B14F-4D97-AF65-F5344CB8AC3E}">
        <p14:creationId xmlns:p14="http://schemas.microsoft.com/office/powerpoint/2010/main" val="42188248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1"/>
            </p:custDataLst>
          </p:nvPr>
        </p:nvSpPr>
        <p:spPr>
          <a:xfrm>
            <a:off x="3038580" y="1219232"/>
            <a:ext cx="6114839" cy="2965605"/>
          </a:xfrm>
          <a:prstGeom prst="rect">
            <a:avLst/>
          </a:prstGeom>
        </p:spPr>
        <p:txBody>
          <a:bodyPr lIns="91440" tIns="45720" rIns="91440" bIns="45720" anchor="ctr" anchorCtr="0"/>
          <a:lstStyle>
            <a:defPPr/>
          </a:lstStyle>
          <a:p>
            <a:r>
              <a:rPr lang="fr-CA" sz="6000" b="1">
                <a:solidFill>
                  <a:srgbClr val="860038"/>
                </a:solidFill>
                <a:latin typeface="Aptos" panose="020B0004020202020204" pitchFamily="34" charset="0"/>
              </a:rPr>
              <a:t>Nous accueillons vos questions et vos commentaires!</a:t>
            </a:r>
            <a:endParaRPr lang="fr-CA" sz="6000" b="1" noProof="0">
              <a:solidFill>
                <a:srgbClr val="860038"/>
              </a:solidFill>
              <a:latin typeface="Aptos" panose="020B0004020202020204" pitchFamily="34" charset="0"/>
            </a:endParaRPr>
          </a:p>
        </p:txBody>
      </p:sp>
      <p:sp>
        <p:nvSpPr>
          <p:cNvPr id="6" name="TextBox 5">
            <a:extLst>
              <a:ext uri="{FF2B5EF4-FFF2-40B4-BE49-F238E27FC236}">
                <a16:creationId xmlns:a16="http://schemas.microsoft.com/office/drawing/2014/main" id="{A06050B2-5512-9E17-1547-6835992CDEFA}"/>
              </a:ext>
            </a:extLst>
          </p:cNvPr>
          <p:cNvSpPr txBox="1"/>
          <p:nvPr>
            <p:custDataLst>
              <p:tags r:id="rId2"/>
            </p:custDataLst>
          </p:nvPr>
        </p:nvSpPr>
        <p:spPr>
          <a:xfrm>
            <a:off x="3038580" y="4908230"/>
            <a:ext cx="7143746" cy="584775"/>
          </a:xfrm>
          <a:prstGeom prst="rect">
            <a:avLst/>
          </a:prstGeom>
          <a:noFill/>
        </p:spPr>
        <p:txBody>
          <a:bodyPr wrap="square">
            <a:spAutoFit/>
          </a:bodyPr>
          <a:lstStyle/>
          <a:p>
            <a:r>
              <a:rPr lang="fr-CA" sz="3200">
                <a:solidFill>
                  <a:srgbClr val="860038"/>
                </a:solidFill>
                <a:latin typeface="Aptos" panose="020B0004020202020204" pitchFamily="34" charset="0"/>
              </a:rPr>
              <a:t>Pour plus d’informations, visitez </a:t>
            </a:r>
            <a:r>
              <a:rPr lang="fr-CA" sz="3200" b="1">
                <a:solidFill>
                  <a:srgbClr val="860038"/>
                </a:solidFill>
                <a:latin typeface="Aptos" panose="020B0004020202020204" pitchFamily="34" charset="0"/>
              </a:rPr>
              <a:t>fcm.ca</a:t>
            </a:r>
            <a:endParaRPr lang="fr-CA" sz="3200" b="1" noProof="0">
              <a:latin typeface="Aptos" panose="020B0004020202020204" pitchFamily="34" charset="0"/>
            </a:endParaRPr>
          </a:p>
        </p:txBody>
      </p:sp>
    </p:spTree>
    <p:extLst>
      <p:ext uri="{BB962C8B-B14F-4D97-AF65-F5344CB8AC3E}">
        <p14:creationId xmlns:p14="http://schemas.microsoft.com/office/powerpoint/2010/main" val="33768303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red and white flag&#10;&#10;AI-generated content may be incorrect.">
            <a:extLst>
              <a:ext uri="{FF2B5EF4-FFF2-40B4-BE49-F238E27FC236}">
                <a16:creationId xmlns:a16="http://schemas.microsoft.com/office/drawing/2014/main" id="{83DDE1DF-59D5-E2A7-79B1-F4FBBCC9F15C}"/>
              </a:ext>
            </a:extLst>
          </p:cNvPr>
          <p:cNvPicPr>
            <a:picLocks noGrp="1" noChangeAspect="1"/>
          </p:cNvPicPr>
          <p:nvPr>
            <p:ph idx="1"/>
            <p:custDataLst>
              <p:tags r:id="rId1"/>
            </p:custDataLst>
          </p:nvPr>
        </p:nvPicPr>
        <p:blipFill>
          <a:blip r:embed="rId4">
            <a:extLst>
              <a:ext uri="{28A0092B-C50C-407E-A947-70E740481C1C}">
                <a14:useLocalDpi xmlns:a14="http://schemas.microsoft.com/office/drawing/2010/main" val="0"/>
              </a:ext>
            </a:extLst>
          </a:blip>
          <a:srcRect l="-1270" t="2763" b="8522"/>
          <a:stretch/>
        </p:blipFill>
        <p:spPr>
          <a:xfrm>
            <a:off x="-154803" y="82498"/>
            <a:ext cx="12346803" cy="6181677"/>
          </a:xfrm>
        </p:spPr>
      </p:pic>
    </p:spTree>
    <p:extLst>
      <p:ext uri="{BB962C8B-B14F-4D97-AF65-F5344CB8AC3E}">
        <p14:creationId xmlns:p14="http://schemas.microsoft.com/office/powerpoint/2010/main" val="332478562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lIns="91440" tIns="45720" rIns="91440" bIns="45720" anchor="t"/>
          <a:lstStyle>
            <a:defPPr/>
          </a:lstStyle>
          <a:p>
            <a:r>
              <a:rPr lang="fr-CA" sz="3200" noProof="0"/>
              <a:t>Contexte</a:t>
            </a:r>
            <a:endParaRPr lang="fr-CA" noProof="0"/>
          </a:p>
        </p:txBody>
      </p:sp>
      <p:sp>
        <p:nvSpPr>
          <p:cNvPr id="3" name="Text Placeholder 2"/>
          <p:cNvSpPr>
            <a:spLocks noGrp="1"/>
          </p:cNvSpPr>
          <p:nvPr>
            <p:ph type="body" sz="quarter" idx="10"/>
            <p:custDataLst>
              <p:tags r:id="rId2"/>
            </p:custDataLst>
          </p:nvPr>
        </p:nvSpPr>
        <p:spPr>
          <a:xfrm>
            <a:off x="568200" y="750697"/>
            <a:ext cx="6284884" cy="5841523"/>
          </a:xfrm>
        </p:spPr>
        <p:txBody>
          <a:bodyPr lIns="91440" tIns="45720" rIns="91440" bIns="45720" anchor="t">
            <a:noAutofit/>
          </a:bodyPr>
          <a:lstStyle>
            <a:defPPr/>
          </a:lstStyle>
          <a:p>
            <a:pPr marL="635000" lvl="1" indent="-342900">
              <a:lnSpc>
                <a:spcPct val="125000"/>
              </a:lnSpc>
              <a:buBlip>
                <a:blip r:embed="rId8"/>
              </a:buBlip>
            </a:pPr>
            <a:endParaRPr lang="fr-CA" sz="1400" noProof="0">
              <a:latin typeface="Aptos"/>
            </a:endParaRPr>
          </a:p>
          <a:p>
            <a:pPr marL="635000" lvl="1" indent="-342900">
              <a:lnSpc>
                <a:spcPct val="125000"/>
              </a:lnSpc>
              <a:buBlip>
                <a:blip r:embed="rId8"/>
              </a:buBlip>
            </a:pPr>
            <a:r>
              <a:rPr lang="fr-CA" sz="1600" noProof="0"/>
              <a:t>Moment crucial pour les municipalités canadiennes</a:t>
            </a:r>
          </a:p>
          <a:p>
            <a:pPr marL="635000" lvl="1" indent="-342900">
              <a:lnSpc>
                <a:spcPct val="125000"/>
              </a:lnSpc>
              <a:buBlip>
                <a:blip r:embed="rId8"/>
              </a:buBlip>
            </a:pPr>
            <a:r>
              <a:rPr lang="fr-CA" sz="1600"/>
              <a:t>Réouverture de la Chambre</a:t>
            </a:r>
            <a:endParaRPr lang="fr-CA" sz="1600" noProof="0"/>
          </a:p>
          <a:p>
            <a:pPr marL="635000" lvl="1" indent="-342900">
              <a:lnSpc>
                <a:spcPct val="125000"/>
              </a:lnSpc>
              <a:buBlip>
                <a:blip r:embed="rId8"/>
              </a:buBlip>
            </a:pPr>
            <a:r>
              <a:rPr lang="fr-CA" sz="1600" noProof="0"/>
              <a:t>Budget 2025 attendu d’ici le 4 novembre</a:t>
            </a:r>
          </a:p>
          <a:p>
            <a:pPr marL="635000" lvl="1" indent="-342900">
              <a:lnSpc>
                <a:spcPct val="125000"/>
              </a:lnSpc>
              <a:buBlip>
                <a:blip r:embed="rId8"/>
              </a:buBlip>
            </a:pPr>
            <a:r>
              <a:rPr lang="fr-CA" sz="1600" noProof="0"/>
              <a:t>Forte pression d’agir vite, livrer des résultats rapidement :</a:t>
            </a:r>
          </a:p>
          <a:p>
            <a:pPr marL="1201420" lvl="2" indent="-342900">
              <a:lnSpc>
                <a:spcPct val="125000"/>
              </a:lnSpc>
              <a:buBlip>
                <a:blip r:embed="rId8"/>
              </a:buBlip>
            </a:pPr>
            <a:r>
              <a:rPr lang="fr-CA" sz="1600" noProof="0">
                <a:solidFill>
                  <a:schemeClr val="tx1">
                    <a:lumMod val="65000"/>
                    <a:lumOff val="35000"/>
                  </a:schemeClr>
                </a:solidFill>
              </a:rPr>
              <a:t>Résilience économique, infrastructures </a:t>
            </a:r>
            <a:r>
              <a:rPr lang="fr-CA" sz="1600">
                <a:solidFill>
                  <a:schemeClr val="tx1">
                    <a:lumMod val="65000"/>
                    <a:lumOff val="35000"/>
                  </a:schemeClr>
                </a:solidFill>
              </a:rPr>
              <a:t>"</a:t>
            </a:r>
            <a:r>
              <a:rPr lang="fr-CA" sz="1600" noProof="0">
                <a:solidFill>
                  <a:schemeClr val="tx1">
                    <a:lumMod val="65000"/>
                    <a:lumOff val="35000"/>
                  </a:schemeClr>
                </a:solidFill>
              </a:rPr>
              <a:t>d’envergure nationale”</a:t>
            </a:r>
          </a:p>
          <a:p>
            <a:pPr marL="1201420" lvl="2" indent="-342900">
              <a:lnSpc>
                <a:spcPct val="125000"/>
              </a:lnSpc>
              <a:buBlip>
                <a:blip r:embed="rId8"/>
              </a:buBlip>
            </a:pPr>
            <a:r>
              <a:rPr lang="fr-CA" sz="1600" noProof="0">
                <a:solidFill>
                  <a:schemeClr val="tx1">
                    <a:lumMod val="65000"/>
                    <a:lumOff val="35000"/>
                  </a:schemeClr>
                </a:solidFill>
              </a:rPr>
              <a:t>Logement, Maisons Canada</a:t>
            </a:r>
          </a:p>
          <a:p>
            <a:pPr marL="1201420" lvl="2" indent="-342900">
              <a:lnSpc>
                <a:spcPct val="125000"/>
              </a:lnSpc>
              <a:buBlip>
                <a:blip r:embed="rId8"/>
              </a:buBlip>
            </a:pPr>
            <a:r>
              <a:rPr lang="fr-CA" sz="1600" noProof="0">
                <a:solidFill>
                  <a:schemeClr val="tx1">
                    <a:lumMod val="65000"/>
                    <a:lumOff val="35000"/>
                  </a:schemeClr>
                </a:solidFill>
              </a:rPr>
              <a:t>Sécurité publique</a:t>
            </a:r>
          </a:p>
          <a:p>
            <a:pPr marL="1201420" lvl="2" indent="-342900">
              <a:lnSpc>
                <a:spcPct val="125000"/>
              </a:lnSpc>
              <a:buBlip>
                <a:blip r:embed="rId8"/>
              </a:buBlip>
            </a:pPr>
            <a:r>
              <a:rPr lang="fr-CA" sz="1600" noProof="0">
                <a:solidFill>
                  <a:schemeClr val="tx1">
                    <a:lumMod val="65000"/>
                    <a:lumOff val="35000"/>
                  </a:schemeClr>
                </a:solidFill>
              </a:rPr>
              <a:t>Défense</a:t>
            </a:r>
            <a:endParaRPr lang="fr-CA" sz="1600" noProof="0"/>
          </a:p>
          <a:p>
            <a:pPr marL="635000" lvl="1" indent="-342900">
              <a:lnSpc>
                <a:spcPct val="125000"/>
              </a:lnSpc>
              <a:buBlip>
                <a:blip r:embed="rId8"/>
              </a:buBlip>
            </a:pPr>
            <a:r>
              <a:rPr lang="fr-CA" sz="1600" noProof="0"/>
              <a:t>Contexte d’austérité, objectif de réduction des dépenses opérationnelles:</a:t>
            </a:r>
          </a:p>
          <a:p>
            <a:pPr marL="1201420" lvl="2" indent="-342900">
              <a:lnSpc>
                <a:spcPct val="125000"/>
              </a:lnSpc>
              <a:buBlip>
                <a:blip r:embed="rId8"/>
              </a:buBlip>
            </a:pPr>
            <a:r>
              <a:rPr lang="fr-CA" sz="1600" noProof="0">
                <a:solidFill>
                  <a:schemeClr val="tx1">
                    <a:lumMod val="65000"/>
                    <a:lumOff val="35000"/>
                  </a:schemeClr>
                </a:solidFill>
              </a:rPr>
              <a:t>7.5% : exercice financier 2026-2027</a:t>
            </a:r>
          </a:p>
          <a:p>
            <a:pPr marL="1201420" lvl="2" indent="-342900">
              <a:lnSpc>
                <a:spcPct val="125000"/>
              </a:lnSpc>
              <a:buBlip>
                <a:blip r:embed="rId8"/>
              </a:buBlip>
            </a:pPr>
            <a:r>
              <a:rPr lang="fr-CA" sz="1600" noProof="0">
                <a:solidFill>
                  <a:schemeClr val="tx1">
                    <a:lumMod val="65000"/>
                    <a:lumOff val="35000"/>
                  </a:schemeClr>
                </a:solidFill>
              </a:rPr>
              <a:t>10%: exercice financier 2027-2028</a:t>
            </a:r>
          </a:p>
          <a:p>
            <a:pPr marL="1201420" lvl="2" indent="-342900">
              <a:lnSpc>
                <a:spcPct val="125000"/>
              </a:lnSpc>
              <a:buBlip>
                <a:blip r:embed="rId8"/>
              </a:buBlip>
            </a:pPr>
            <a:r>
              <a:rPr lang="fr-CA" sz="1600" noProof="0">
                <a:solidFill>
                  <a:schemeClr val="tx1">
                    <a:lumMod val="65000"/>
                    <a:lumOff val="35000"/>
                  </a:schemeClr>
                </a:solidFill>
              </a:rPr>
              <a:t>15%: exercice financier 2028-2029</a:t>
            </a:r>
          </a:p>
        </p:txBody>
      </p:sp>
      <p:pic>
        <p:nvPicPr>
          <p:cNvPr id="4" name="Picture 3" descr="A large building with towers and a clock tower on the side of a river&#10;&#10;AI-generated content may be incorrect.">
            <a:extLst>
              <a:ext uri="{FF2B5EF4-FFF2-40B4-BE49-F238E27FC236}">
                <a16:creationId xmlns:a16="http://schemas.microsoft.com/office/drawing/2014/main" id="{9C78D2DA-CA19-91AA-1A93-57107750FE87}"/>
              </a:ext>
            </a:extLst>
          </p:cNvPr>
          <p:cNvPicPr>
            <a:picLocks noChangeAspect="1"/>
          </p:cNvPicPr>
          <p:nvPr>
            <p:custDataLst>
              <p:tags r:id="rId3"/>
            </p:custDataLst>
          </p:nvPr>
        </p:nvPicPr>
        <p:blipFill>
          <a:blip r:embed="rId9"/>
          <a:stretch>
            <a:fillRect/>
          </a:stretch>
        </p:blipFill>
        <p:spPr>
          <a:xfrm>
            <a:off x="8302573" y="176938"/>
            <a:ext cx="3834700" cy="2629223"/>
          </a:xfrm>
          <a:prstGeom prst="rect">
            <a:avLst/>
          </a:prstGeom>
          <a:effectLst/>
        </p:spPr>
      </p:pic>
      <p:pic>
        <p:nvPicPr>
          <p:cNvPr id="10" name="Picture 9" descr="9,700+ New Brunswick Canada Stock Photos, Pictures &amp; Royalty-Free ...">
            <a:extLst>
              <a:ext uri="{FF2B5EF4-FFF2-40B4-BE49-F238E27FC236}">
                <a16:creationId xmlns:a16="http://schemas.microsoft.com/office/drawing/2014/main" id="{83CAD002-110F-54A0-8FC6-C48225E9C06A}"/>
              </a:ext>
            </a:extLst>
          </p:cNvPr>
          <p:cNvPicPr>
            <a:picLocks noChangeAspect="1"/>
          </p:cNvPicPr>
          <p:nvPr>
            <p:custDataLst>
              <p:tags r:id="rId4"/>
            </p:custDataLst>
          </p:nvPr>
        </p:nvPicPr>
        <p:blipFill>
          <a:blip r:embed="rId10"/>
          <a:stretch>
            <a:fillRect/>
          </a:stretch>
        </p:blipFill>
        <p:spPr>
          <a:xfrm>
            <a:off x="6509288" y="2053522"/>
            <a:ext cx="3525865" cy="2311833"/>
          </a:xfrm>
          <a:prstGeom prst="rect">
            <a:avLst/>
          </a:prstGeom>
        </p:spPr>
      </p:pic>
      <p:pic>
        <p:nvPicPr>
          <p:cNvPr id="12" name="Picture 11" descr="Bezoek New Brunswick: Het beste van reizen naar New Brunswick, Canada ...">
            <a:extLst>
              <a:ext uri="{FF2B5EF4-FFF2-40B4-BE49-F238E27FC236}">
                <a16:creationId xmlns:a16="http://schemas.microsoft.com/office/drawing/2014/main" id="{0214A09F-DFEE-12E5-2257-10131F11CE27}"/>
              </a:ext>
            </a:extLst>
          </p:cNvPr>
          <p:cNvPicPr>
            <a:picLocks noChangeAspect="1"/>
          </p:cNvPicPr>
          <p:nvPr>
            <p:custDataLst>
              <p:tags r:id="rId5"/>
            </p:custDataLst>
          </p:nvPr>
        </p:nvPicPr>
        <p:blipFill>
          <a:blip r:embed="rId11"/>
          <a:stretch>
            <a:fillRect/>
          </a:stretch>
        </p:blipFill>
        <p:spPr>
          <a:xfrm>
            <a:off x="8456908" y="3671459"/>
            <a:ext cx="3543945" cy="2498505"/>
          </a:xfrm>
          <a:prstGeom prst="rect">
            <a:avLst/>
          </a:prstGeom>
        </p:spPr>
      </p:pic>
    </p:spTree>
    <p:extLst>
      <p:ext uri="{BB962C8B-B14F-4D97-AF65-F5344CB8AC3E}">
        <p14:creationId xmlns:p14="http://schemas.microsoft.com/office/powerpoint/2010/main" val="165348302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69000"/>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393388-0A59-4B7B-57F1-DE3010CCB953}"/>
              </a:ext>
            </a:extLst>
          </p:cNvPr>
          <p:cNvSpPr/>
          <p:nvPr>
            <p:custDataLst>
              <p:tags r:id="rId1"/>
            </p:custDataLst>
          </p:nvPr>
        </p:nvSpPr>
        <p:spPr>
          <a:xfrm>
            <a:off x="1395984" y="2191512"/>
            <a:ext cx="9400032" cy="1298445"/>
          </a:xfrm>
          <a:prstGeom prst="rect">
            <a:avLst/>
          </a:prstGeom>
          <a:solidFill>
            <a:srgbClr val="860038">
              <a:alpha val="9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a:p>
        </p:txBody>
      </p:sp>
      <p:sp>
        <p:nvSpPr>
          <p:cNvPr id="4" name="Title 3">
            <a:extLst>
              <a:ext uri="{FF2B5EF4-FFF2-40B4-BE49-F238E27FC236}">
                <a16:creationId xmlns:a16="http://schemas.microsoft.com/office/drawing/2014/main" id="{2A7CFD0C-407E-3A16-FB3A-BB26FD9500D2}"/>
              </a:ext>
            </a:extLst>
          </p:cNvPr>
          <p:cNvSpPr>
            <a:spLocks noGrp="1"/>
          </p:cNvSpPr>
          <p:nvPr>
            <p:ph type="ctrTitle"/>
            <p:custDataLst>
              <p:tags r:id="rId2"/>
            </p:custDataLst>
          </p:nvPr>
        </p:nvSpPr>
        <p:spPr>
          <a:xfrm>
            <a:off x="1856486" y="2225040"/>
            <a:ext cx="8698484" cy="1298445"/>
          </a:xfrm>
          <a:noFill/>
          <a:ln>
            <a:noFill/>
          </a:ln>
        </p:spPr>
        <p:txBody>
          <a:bodyPr>
            <a:noAutofit/>
          </a:bodyPr>
          <a:lstStyle/>
          <a:p>
            <a:r>
              <a:rPr lang="fr-CA" sz="2800" b="1" noProof="0">
                <a:ln>
                  <a:noFill/>
                  <a:bevel/>
                </a:ln>
                <a:solidFill>
                  <a:schemeClr val="bg2"/>
                </a:solidFill>
                <a:ea typeface="Calibri"/>
                <a:cs typeface="Calibri"/>
              </a:rPr>
              <a:t>Les municipalités canadiennes sont prêtes à agir en tant que partenaires pleinement engagés et égaux de ce gouvernement</a:t>
            </a:r>
            <a:endParaRPr lang="fr-CA" sz="2800" b="1" noProof="0">
              <a:ln>
                <a:noFill/>
                <a:bevel/>
              </a:ln>
              <a:solidFill>
                <a:schemeClr val="bg2"/>
              </a:solidFill>
            </a:endParaRPr>
          </a:p>
        </p:txBody>
      </p:sp>
    </p:spTree>
    <p:extLst>
      <p:ext uri="{BB962C8B-B14F-4D97-AF65-F5344CB8AC3E}">
        <p14:creationId xmlns:p14="http://schemas.microsoft.com/office/powerpoint/2010/main" val="2218602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159BA-A9C2-82C9-E833-ADBC198C4790}"/>
            </a:ext>
          </a:extLst>
        </p:cNvPr>
        <p:cNvGrpSpPr/>
        <p:nvPr/>
      </p:nvGrpSpPr>
      <p:grpSpPr>
        <a:xfrm>
          <a:off x="0" y="0"/>
          <a:ext cx="0" cy="0"/>
          <a:chOff x="0" y="0"/>
          <a:chExt cx="0" cy="0"/>
        </a:xfrm>
      </p:grpSpPr>
      <p:graphicFrame>
        <p:nvGraphicFramePr>
          <p:cNvPr id="10" name="Text Placeholder 2">
            <a:extLst>
              <a:ext uri="{FF2B5EF4-FFF2-40B4-BE49-F238E27FC236}">
                <a16:creationId xmlns:a16="http://schemas.microsoft.com/office/drawing/2014/main" id="{EE84AFA7-7178-E6A9-1CCC-343F14BC8322}"/>
              </a:ext>
            </a:extLst>
          </p:cNvPr>
          <p:cNvGraphicFramePr/>
          <p:nvPr>
            <p:custDataLst>
              <p:tags r:id="rId1"/>
            </p:custDataLst>
            <p:extLst>
              <p:ext uri="{D42A27DB-BD31-4B8C-83A1-F6EECF244321}">
                <p14:modId xmlns:p14="http://schemas.microsoft.com/office/powerpoint/2010/main" val="3508789238"/>
              </p:ext>
            </p:extLst>
          </p:nvPr>
        </p:nvGraphicFramePr>
        <p:xfrm>
          <a:off x="1541945" y="1355959"/>
          <a:ext cx="9110396" cy="432048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 name="Title 1">
            <a:extLst>
              <a:ext uri="{FF2B5EF4-FFF2-40B4-BE49-F238E27FC236}">
                <a16:creationId xmlns:a16="http://schemas.microsoft.com/office/drawing/2014/main" id="{0D925BF2-7D83-AA43-F51F-0C035C6B1C61}"/>
              </a:ext>
            </a:extLst>
          </p:cNvPr>
          <p:cNvSpPr>
            <a:spLocks noGrp="1"/>
          </p:cNvSpPr>
          <p:nvPr>
            <p:ph type="title"/>
            <p:custDataLst>
              <p:tags r:id="rId2"/>
            </p:custDataLst>
          </p:nvPr>
        </p:nvSpPr>
        <p:spPr>
          <a:xfrm>
            <a:off x="1542193" y="493971"/>
            <a:ext cx="8046893" cy="543600"/>
          </a:xfrm>
        </p:spPr>
        <p:txBody>
          <a:bodyPr anchor="ctr">
            <a:normAutofit fontScale="90000"/>
          </a:bodyPr>
          <a:lstStyle>
            <a:defPPr/>
          </a:lstStyle>
          <a:p>
            <a:r>
              <a:rPr lang="fr-CA" noProof="0">
                <a:latin typeface="+mj-lt"/>
                <a:ea typeface="Calibri"/>
                <a:cs typeface="Calibri"/>
              </a:rPr>
              <a:t>Priorités de représentation de la FCM</a:t>
            </a:r>
            <a:endParaRPr lang="fr-CA" noProof="0">
              <a:latin typeface="+mj-lt"/>
            </a:endParaRPr>
          </a:p>
        </p:txBody>
      </p:sp>
      <p:sp>
        <p:nvSpPr>
          <p:cNvPr id="3" name="Rectangle 2">
            <a:extLst>
              <a:ext uri="{FF2B5EF4-FFF2-40B4-BE49-F238E27FC236}">
                <a16:creationId xmlns:a16="http://schemas.microsoft.com/office/drawing/2014/main" id="{7215B3AA-CBC3-38D8-F734-C0330D2F60A5}"/>
              </a:ext>
            </a:extLst>
          </p:cNvPr>
          <p:cNvSpPr/>
          <p:nvPr>
            <p:custDataLst>
              <p:tags r:id="rId3"/>
            </p:custDataLst>
          </p:nvPr>
        </p:nvSpPr>
        <p:spPr>
          <a:xfrm>
            <a:off x="1814775" y="1458580"/>
            <a:ext cx="600220" cy="600221"/>
          </a:xfrm>
          <a:prstGeom prst="rect">
            <a:avLst/>
          </a:prstGeom>
          <a:noFill/>
          <a:ln w="76200">
            <a:solidFill>
              <a:srgbClr val="860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a:p>
        </p:txBody>
      </p:sp>
      <p:sp>
        <p:nvSpPr>
          <p:cNvPr id="4" name="Rectangle 3">
            <a:extLst>
              <a:ext uri="{FF2B5EF4-FFF2-40B4-BE49-F238E27FC236}">
                <a16:creationId xmlns:a16="http://schemas.microsoft.com/office/drawing/2014/main" id="{71E05313-4971-6DCB-0A0D-90348135A3B8}"/>
              </a:ext>
            </a:extLst>
          </p:cNvPr>
          <p:cNvSpPr/>
          <p:nvPr>
            <p:custDataLst>
              <p:tags r:id="rId4"/>
            </p:custDataLst>
          </p:nvPr>
        </p:nvSpPr>
        <p:spPr>
          <a:xfrm>
            <a:off x="1814775" y="2679622"/>
            <a:ext cx="510494" cy="493663"/>
          </a:xfrm>
          <a:prstGeom prst="rect">
            <a:avLst/>
          </a:prstGeom>
          <a:noFill/>
          <a:ln w="76200">
            <a:solidFill>
              <a:srgbClr val="860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a:p>
        </p:txBody>
      </p:sp>
      <p:sp>
        <p:nvSpPr>
          <p:cNvPr id="6" name="Rectangle 5">
            <a:extLst>
              <a:ext uri="{FF2B5EF4-FFF2-40B4-BE49-F238E27FC236}">
                <a16:creationId xmlns:a16="http://schemas.microsoft.com/office/drawing/2014/main" id="{6553CD44-394C-4F4B-1985-5EA05C9F67CA}"/>
              </a:ext>
            </a:extLst>
          </p:cNvPr>
          <p:cNvSpPr/>
          <p:nvPr>
            <p:custDataLst>
              <p:tags r:id="rId5"/>
            </p:custDataLst>
          </p:nvPr>
        </p:nvSpPr>
        <p:spPr>
          <a:xfrm>
            <a:off x="1814775" y="3731624"/>
            <a:ext cx="600220" cy="618657"/>
          </a:xfrm>
          <a:prstGeom prst="rect">
            <a:avLst/>
          </a:prstGeom>
          <a:noFill/>
          <a:ln w="76200">
            <a:solidFill>
              <a:srgbClr val="860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a:p>
        </p:txBody>
      </p:sp>
      <p:sp>
        <p:nvSpPr>
          <p:cNvPr id="8" name="Oval 7">
            <a:extLst>
              <a:ext uri="{FF2B5EF4-FFF2-40B4-BE49-F238E27FC236}">
                <a16:creationId xmlns:a16="http://schemas.microsoft.com/office/drawing/2014/main" id="{A7781CBB-BCD2-C570-BE48-BF6A10FDAA49}"/>
              </a:ext>
            </a:extLst>
          </p:cNvPr>
          <p:cNvSpPr/>
          <p:nvPr>
            <p:custDataLst>
              <p:tags r:id="rId6"/>
            </p:custDataLst>
          </p:nvPr>
        </p:nvSpPr>
        <p:spPr>
          <a:xfrm>
            <a:off x="1781907" y="1511858"/>
            <a:ext cx="600221" cy="600221"/>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a:p>
        </p:txBody>
      </p:sp>
      <p:sp>
        <p:nvSpPr>
          <p:cNvPr id="9" name="Oval 8">
            <a:extLst>
              <a:ext uri="{FF2B5EF4-FFF2-40B4-BE49-F238E27FC236}">
                <a16:creationId xmlns:a16="http://schemas.microsoft.com/office/drawing/2014/main" id="{ECC1A6C8-7049-F5E0-717D-63B2924525D8}"/>
              </a:ext>
            </a:extLst>
          </p:cNvPr>
          <p:cNvSpPr/>
          <p:nvPr>
            <p:custDataLst>
              <p:tags r:id="rId7"/>
            </p:custDataLst>
          </p:nvPr>
        </p:nvSpPr>
        <p:spPr>
          <a:xfrm>
            <a:off x="1769911" y="2666816"/>
            <a:ext cx="600221" cy="600221"/>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a:p>
        </p:txBody>
      </p:sp>
      <p:sp>
        <p:nvSpPr>
          <p:cNvPr id="11" name="Oval 10">
            <a:extLst>
              <a:ext uri="{FF2B5EF4-FFF2-40B4-BE49-F238E27FC236}">
                <a16:creationId xmlns:a16="http://schemas.microsoft.com/office/drawing/2014/main" id="{EE76394E-8F13-6247-577E-2585E5F9F919}"/>
              </a:ext>
            </a:extLst>
          </p:cNvPr>
          <p:cNvSpPr/>
          <p:nvPr>
            <p:custDataLst>
              <p:tags r:id="rId8"/>
            </p:custDataLst>
          </p:nvPr>
        </p:nvSpPr>
        <p:spPr>
          <a:xfrm>
            <a:off x="1769909" y="3793190"/>
            <a:ext cx="600221" cy="600221"/>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a:p>
        </p:txBody>
      </p:sp>
      <p:sp>
        <p:nvSpPr>
          <p:cNvPr id="13" name="Oval 12">
            <a:extLst>
              <a:ext uri="{FF2B5EF4-FFF2-40B4-BE49-F238E27FC236}">
                <a16:creationId xmlns:a16="http://schemas.microsoft.com/office/drawing/2014/main" id="{61BDC1D6-E19F-04A8-9D98-AF08591798FF}"/>
              </a:ext>
            </a:extLst>
          </p:cNvPr>
          <p:cNvSpPr/>
          <p:nvPr>
            <p:custDataLst>
              <p:tags r:id="rId9"/>
            </p:custDataLst>
          </p:nvPr>
        </p:nvSpPr>
        <p:spPr>
          <a:xfrm>
            <a:off x="1769909" y="4939860"/>
            <a:ext cx="600221" cy="600221"/>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a:p>
        </p:txBody>
      </p:sp>
    </p:spTree>
    <p:extLst>
      <p:ext uri="{BB962C8B-B14F-4D97-AF65-F5344CB8AC3E}">
        <p14:creationId xmlns:p14="http://schemas.microsoft.com/office/powerpoint/2010/main" val="28588641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4836D-C13B-7152-4F49-BD76D190A418}"/>
              </a:ext>
            </a:extLst>
          </p:cNvPr>
          <p:cNvSpPr>
            <a:spLocks noGrp="1"/>
          </p:cNvSpPr>
          <p:nvPr>
            <p:ph idx="1"/>
            <p:custDataLst>
              <p:tags r:id="rId1"/>
            </p:custDataLst>
          </p:nvPr>
        </p:nvSpPr>
        <p:spPr>
          <a:xfrm>
            <a:off x="839419" y="1176304"/>
            <a:ext cx="10243109" cy="4995896"/>
          </a:xfrm>
        </p:spPr>
        <p:txBody>
          <a:bodyPr vert="horz" lIns="91440" tIns="45720" rIns="91440" bIns="45720" rtlCol="0" anchor="t">
            <a:normAutofit/>
          </a:bodyPr>
          <a:lstStyle/>
          <a:p>
            <a:r>
              <a:rPr lang="fr-CA" sz="1900" i="1">
                <a:latin typeface="Aptos" panose="020B0004020202020204" pitchFamily="34" charset="0"/>
              </a:rPr>
              <a:t>Plus de 44 % des Canadiens ont cité l’</a:t>
            </a:r>
            <a:r>
              <a:rPr lang="fr-CA" sz="1900" i="1" err="1">
                <a:latin typeface="Aptos" panose="020B0004020202020204" pitchFamily="34" charset="0"/>
              </a:rPr>
              <a:t>abordabilité</a:t>
            </a:r>
            <a:r>
              <a:rPr lang="fr-CA" sz="1900" i="1">
                <a:latin typeface="Aptos" panose="020B0004020202020204" pitchFamily="34" charset="0"/>
              </a:rPr>
              <a:t> du logement comme leur principale préoccupation. Il s’agit d’un enjeu persistant à travers le pays, et le Nouveau-Brunswick n’y fait pas exception.</a:t>
            </a:r>
            <a:br>
              <a:rPr lang="fr-CA" sz="2000" i="1">
                <a:latin typeface="Aptos" panose="020B0004020202020204" pitchFamily="34" charset="0"/>
              </a:rPr>
            </a:br>
            <a:endParaRPr lang="fr-CA" sz="1900" noProof="0">
              <a:latin typeface="Aptos" panose="020B0004020202020204" pitchFamily="34" charset="0"/>
            </a:endParaRPr>
          </a:p>
          <a:p>
            <a:pPr marL="457200" indent="-457200">
              <a:buBlip>
                <a:blip r:embed="rId6"/>
              </a:buBlip>
            </a:pPr>
            <a:r>
              <a:rPr lang="fr-CA" sz="1900">
                <a:latin typeface="+mn-lt"/>
              </a:rPr>
              <a:t>Nous savons que vous détenez les solutions à ce problème, grâce à des initiatives novatrices observées dans toute la province</a:t>
            </a:r>
            <a:endParaRPr lang="fr-CA" sz="1900" noProof="0">
              <a:latin typeface="+mn-lt"/>
            </a:endParaRPr>
          </a:p>
          <a:p>
            <a:pPr marL="457200" indent="-457200">
              <a:buBlip>
                <a:blip r:embed="rId6"/>
              </a:buBlip>
            </a:pPr>
            <a:r>
              <a:rPr lang="fr-CA" sz="1900">
                <a:latin typeface="+mn-lt"/>
              </a:rPr>
              <a:t>Annonce officielle de la création de Maisons Canada</a:t>
            </a:r>
            <a:r>
              <a:rPr lang="fr-CA" sz="1900" noProof="0">
                <a:latin typeface="+mn-lt"/>
              </a:rPr>
              <a:t>: </a:t>
            </a:r>
            <a:r>
              <a:rPr lang="fr-CA" sz="1900">
                <a:latin typeface="+mn-lt"/>
              </a:rPr>
              <a:t>une première victoire</a:t>
            </a:r>
            <a:r>
              <a:rPr lang="fr-CA" sz="1900" b="1" noProof="0">
                <a:latin typeface="+mn-lt"/>
              </a:rPr>
              <a:t>, mais…</a:t>
            </a:r>
            <a:endParaRPr lang="fr-CA" sz="1900" b="1" i="0" noProof="0">
              <a:effectLst/>
              <a:latin typeface="+mn-lt"/>
            </a:endParaRPr>
          </a:p>
          <a:p>
            <a:pPr marL="1014095" lvl="1" indent="-457200">
              <a:buBlip>
                <a:blip r:embed="rId6"/>
              </a:buBlip>
            </a:pPr>
            <a:r>
              <a:rPr lang="fr-CA" sz="1900" noProof="0">
                <a:solidFill>
                  <a:schemeClr val="tx1">
                    <a:lumMod val="65000"/>
                    <a:lumOff val="35000"/>
                  </a:schemeClr>
                </a:solidFill>
              </a:rPr>
              <a:t>Le gouvernement fédéral doit maintenir le cap et renforcer la capacité de l’agence.</a:t>
            </a:r>
          </a:p>
          <a:p>
            <a:pPr marL="1014095" lvl="1" indent="-457200">
              <a:buBlip>
                <a:blip r:embed="rId6"/>
              </a:buBlip>
            </a:pPr>
            <a:r>
              <a:rPr lang="fr-CA" sz="1900">
                <a:solidFill>
                  <a:schemeClr val="tx1">
                    <a:lumMod val="65000"/>
                    <a:lumOff val="35000"/>
                  </a:schemeClr>
                </a:solidFill>
              </a:rPr>
              <a:t>Collaboration avec les municipalités: essentielle afin de construire 500 000 nouveaux logements</a:t>
            </a:r>
            <a:endParaRPr lang="fr-CA" sz="1900" noProof="0"/>
          </a:p>
          <a:p>
            <a:pPr marL="457200" indent="-457200">
              <a:buBlip>
                <a:blip r:embed="rId6"/>
              </a:buBlip>
            </a:pPr>
            <a:r>
              <a:rPr lang="fr-CA" sz="1900">
                <a:latin typeface="+mn-lt"/>
              </a:rPr>
              <a:t>La FCM demande</a:t>
            </a:r>
            <a:r>
              <a:rPr lang="fr-CA" sz="1900" noProof="0">
                <a:latin typeface="+mn-lt"/>
              </a:rPr>
              <a:t>:</a:t>
            </a:r>
            <a:r>
              <a:rPr lang="fr-CA" sz="1900" b="0" i="0" noProof="0">
                <a:solidFill>
                  <a:schemeClr val="tx1">
                    <a:lumMod val="65000"/>
                    <a:lumOff val="35000"/>
                  </a:schemeClr>
                </a:solidFill>
                <a:effectLst/>
                <a:latin typeface="+mn-lt"/>
              </a:rPr>
              <a:t> </a:t>
            </a:r>
          </a:p>
          <a:p>
            <a:pPr marL="1014095" lvl="1" indent="-457200">
              <a:buBlip>
                <a:blip r:embed="rId6"/>
              </a:buBlip>
            </a:pPr>
            <a:r>
              <a:rPr lang="fr-CA" sz="1900" noProof="0">
                <a:solidFill>
                  <a:schemeClr val="tx1">
                    <a:lumMod val="65000"/>
                    <a:lumOff val="35000"/>
                  </a:schemeClr>
                </a:solidFill>
              </a:rPr>
              <a:t>Une augmentation de l’offre de logements à but non lucratif</a:t>
            </a:r>
          </a:p>
          <a:p>
            <a:pPr marL="1014095" lvl="1" indent="-457200">
              <a:buBlip>
                <a:blip r:embed="rId6"/>
              </a:buBlip>
            </a:pPr>
            <a:r>
              <a:rPr lang="fr-CA" sz="1900" b="0" i="0" noProof="0">
                <a:solidFill>
                  <a:schemeClr val="tx1">
                    <a:lumMod val="65000"/>
                    <a:lumOff val="35000"/>
                  </a:schemeClr>
                </a:solidFill>
                <a:effectLst/>
              </a:rPr>
              <a:t>Une meilleure utilisation des terrains publics pour le logement avec services de soutien </a:t>
            </a:r>
          </a:p>
          <a:p>
            <a:pPr marL="1014095" lvl="1" indent="-457200">
              <a:buBlip>
                <a:blip r:embed="rId6"/>
              </a:buBlip>
            </a:pPr>
            <a:r>
              <a:rPr lang="fr-CA" sz="1900">
                <a:solidFill>
                  <a:schemeClr val="tx1">
                    <a:lumMod val="65000"/>
                    <a:lumOff val="35000"/>
                  </a:schemeClr>
                </a:solidFill>
              </a:rPr>
              <a:t>Possibilité de logements préfabriqués et modulaires</a:t>
            </a:r>
          </a:p>
          <a:p>
            <a:pPr marL="1014095" lvl="1" indent="-457200">
              <a:buBlip>
                <a:blip r:embed="rId6"/>
              </a:buBlip>
            </a:pPr>
            <a:r>
              <a:rPr lang="fr-CA" sz="1900">
                <a:solidFill>
                  <a:schemeClr val="tx1">
                    <a:lumMod val="65000"/>
                    <a:lumOff val="35000"/>
                  </a:schemeClr>
                </a:solidFill>
              </a:rPr>
              <a:t>Appel à une participation municipale pour coordonner le logement</a:t>
            </a:r>
          </a:p>
        </p:txBody>
      </p:sp>
      <p:sp>
        <p:nvSpPr>
          <p:cNvPr id="3" name="Title 2">
            <a:extLst>
              <a:ext uri="{FF2B5EF4-FFF2-40B4-BE49-F238E27FC236}">
                <a16:creationId xmlns:a16="http://schemas.microsoft.com/office/drawing/2014/main" id="{F01226A3-EBB3-A4EC-589F-AE32A6370E8A}"/>
              </a:ext>
            </a:extLst>
          </p:cNvPr>
          <p:cNvSpPr>
            <a:spLocks noGrp="1"/>
          </p:cNvSpPr>
          <p:nvPr>
            <p:ph type="title"/>
            <p:custDataLst>
              <p:tags r:id="rId2"/>
            </p:custDataLst>
          </p:nvPr>
        </p:nvSpPr>
        <p:spPr/>
        <p:txBody>
          <a:bodyPr>
            <a:normAutofit fontScale="90000"/>
          </a:bodyPr>
          <a:lstStyle/>
          <a:p>
            <a:r>
              <a:rPr lang="fr-CA">
                <a:latin typeface="+mj-lt"/>
              </a:rPr>
              <a:t>Logement et itinérance</a:t>
            </a:r>
            <a:endParaRPr lang="fr-CA" noProof="0">
              <a:latin typeface="+mj-lt"/>
            </a:endParaRPr>
          </a:p>
        </p:txBody>
      </p:sp>
      <p:grpSp>
        <p:nvGrpSpPr>
          <p:cNvPr id="17" name="Group 16">
            <a:extLst>
              <a:ext uri="{FF2B5EF4-FFF2-40B4-BE49-F238E27FC236}">
                <a16:creationId xmlns:a16="http://schemas.microsoft.com/office/drawing/2014/main" id="{095B4B0B-E4AF-994E-3140-138DF5642FC4}"/>
              </a:ext>
            </a:extLst>
          </p:cNvPr>
          <p:cNvGrpSpPr/>
          <p:nvPr>
            <p:custDataLst>
              <p:tags r:id="rId3"/>
            </p:custDataLst>
          </p:nvPr>
        </p:nvGrpSpPr>
        <p:grpSpPr>
          <a:xfrm>
            <a:off x="11243972" y="1019850"/>
            <a:ext cx="649127" cy="4483678"/>
            <a:chOff x="11246164" y="476250"/>
            <a:chExt cx="457623" cy="3504229"/>
          </a:xfrm>
        </p:grpSpPr>
        <p:sp>
          <p:nvSpPr>
            <p:cNvPr id="5" name="Freeform: Shape 4">
              <a:extLst>
                <a:ext uri="{FF2B5EF4-FFF2-40B4-BE49-F238E27FC236}">
                  <a16:creationId xmlns:a16="http://schemas.microsoft.com/office/drawing/2014/main" id="{1F1C245C-AC6C-6921-2180-9F32335605B9}"/>
                </a:ext>
              </a:extLst>
            </p:cNvPr>
            <p:cNvSpPr/>
            <p:nvPr/>
          </p:nvSpPr>
          <p:spPr>
            <a:xfrm>
              <a:off x="11466199" y="952647"/>
              <a:ext cx="11702" cy="516503"/>
            </a:xfrm>
            <a:custGeom>
              <a:avLst/>
              <a:gdLst>
                <a:gd name="connsiteX0" fmla="*/ 11703 w 11702"/>
                <a:gd name="connsiteY0" fmla="*/ 516504 h 516503"/>
                <a:gd name="connsiteX1" fmla="*/ 0 w 11702"/>
                <a:gd name="connsiteY1" fmla="*/ 516504 h 516503"/>
                <a:gd name="connsiteX2" fmla="*/ 0 w 11702"/>
                <a:gd name="connsiteY2" fmla="*/ 510836 h 516503"/>
                <a:gd name="connsiteX3" fmla="*/ 11703 w 11702"/>
                <a:gd name="connsiteY3" fmla="*/ 510836 h 516503"/>
                <a:gd name="connsiteX4" fmla="*/ 11703 w 11702"/>
                <a:gd name="connsiteY4" fmla="*/ 516504 h 516503"/>
                <a:gd name="connsiteX5" fmla="*/ 11703 w 11702"/>
                <a:gd name="connsiteY5" fmla="*/ 502302 h 516503"/>
                <a:gd name="connsiteX6" fmla="*/ 0 w 11702"/>
                <a:gd name="connsiteY6" fmla="*/ 502302 h 516503"/>
                <a:gd name="connsiteX7" fmla="*/ 0 w 11702"/>
                <a:gd name="connsiteY7" fmla="*/ 496634 h 516503"/>
                <a:gd name="connsiteX8" fmla="*/ 11703 w 11702"/>
                <a:gd name="connsiteY8" fmla="*/ 496634 h 516503"/>
                <a:gd name="connsiteX9" fmla="*/ 11703 w 11702"/>
                <a:gd name="connsiteY9" fmla="*/ 502302 h 516503"/>
                <a:gd name="connsiteX10" fmla="*/ 11703 w 11702"/>
                <a:gd name="connsiteY10" fmla="*/ 488101 h 516503"/>
                <a:gd name="connsiteX11" fmla="*/ 0 w 11702"/>
                <a:gd name="connsiteY11" fmla="*/ 488101 h 516503"/>
                <a:gd name="connsiteX12" fmla="*/ 0 w 11702"/>
                <a:gd name="connsiteY12" fmla="*/ 482432 h 516503"/>
                <a:gd name="connsiteX13" fmla="*/ 11703 w 11702"/>
                <a:gd name="connsiteY13" fmla="*/ 482432 h 516503"/>
                <a:gd name="connsiteX14" fmla="*/ 11703 w 11702"/>
                <a:gd name="connsiteY14" fmla="*/ 488101 h 516503"/>
                <a:gd name="connsiteX15" fmla="*/ 11703 w 11702"/>
                <a:gd name="connsiteY15" fmla="*/ 473899 h 516503"/>
                <a:gd name="connsiteX16" fmla="*/ 0 w 11702"/>
                <a:gd name="connsiteY16" fmla="*/ 473899 h 516503"/>
                <a:gd name="connsiteX17" fmla="*/ 0 w 11702"/>
                <a:gd name="connsiteY17" fmla="*/ 468230 h 516503"/>
                <a:gd name="connsiteX18" fmla="*/ 11703 w 11702"/>
                <a:gd name="connsiteY18" fmla="*/ 468230 h 516503"/>
                <a:gd name="connsiteX19" fmla="*/ 11703 w 11702"/>
                <a:gd name="connsiteY19" fmla="*/ 473899 h 516503"/>
                <a:gd name="connsiteX20" fmla="*/ 11703 w 11702"/>
                <a:gd name="connsiteY20" fmla="*/ 459697 h 516503"/>
                <a:gd name="connsiteX21" fmla="*/ 0 w 11702"/>
                <a:gd name="connsiteY21" fmla="*/ 459697 h 516503"/>
                <a:gd name="connsiteX22" fmla="*/ 0 w 11702"/>
                <a:gd name="connsiteY22" fmla="*/ 454029 h 516503"/>
                <a:gd name="connsiteX23" fmla="*/ 11703 w 11702"/>
                <a:gd name="connsiteY23" fmla="*/ 454029 h 516503"/>
                <a:gd name="connsiteX24" fmla="*/ 11703 w 11702"/>
                <a:gd name="connsiteY24" fmla="*/ 459697 h 516503"/>
                <a:gd name="connsiteX25" fmla="*/ 11703 w 11702"/>
                <a:gd name="connsiteY25" fmla="*/ 445556 h 516503"/>
                <a:gd name="connsiteX26" fmla="*/ 0 w 11702"/>
                <a:gd name="connsiteY26" fmla="*/ 445556 h 516503"/>
                <a:gd name="connsiteX27" fmla="*/ 0 w 11702"/>
                <a:gd name="connsiteY27" fmla="*/ 439888 h 516503"/>
                <a:gd name="connsiteX28" fmla="*/ 11703 w 11702"/>
                <a:gd name="connsiteY28" fmla="*/ 439888 h 516503"/>
                <a:gd name="connsiteX29" fmla="*/ 11703 w 11702"/>
                <a:gd name="connsiteY29" fmla="*/ 445556 h 516503"/>
                <a:gd name="connsiteX30" fmla="*/ 11703 w 11702"/>
                <a:gd name="connsiteY30" fmla="*/ 431355 h 516503"/>
                <a:gd name="connsiteX31" fmla="*/ 0 w 11702"/>
                <a:gd name="connsiteY31" fmla="*/ 431355 h 516503"/>
                <a:gd name="connsiteX32" fmla="*/ 0 w 11702"/>
                <a:gd name="connsiteY32" fmla="*/ 425686 h 516503"/>
                <a:gd name="connsiteX33" fmla="*/ 11703 w 11702"/>
                <a:gd name="connsiteY33" fmla="*/ 425686 h 516503"/>
                <a:gd name="connsiteX34" fmla="*/ 11703 w 11702"/>
                <a:gd name="connsiteY34" fmla="*/ 431355 h 516503"/>
                <a:gd name="connsiteX35" fmla="*/ 11703 w 11702"/>
                <a:gd name="connsiteY35" fmla="*/ 417153 h 516503"/>
                <a:gd name="connsiteX36" fmla="*/ 0 w 11702"/>
                <a:gd name="connsiteY36" fmla="*/ 417153 h 516503"/>
                <a:gd name="connsiteX37" fmla="*/ 0 w 11702"/>
                <a:gd name="connsiteY37" fmla="*/ 411484 h 516503"/>
                <a:gd name="connsiteX38" fmla="*/ 11703 w 11702"/>
                <a:gd name="connsiteY38" fmla="*/ 411484 h 516503"/>
                <a:gd name="connsiteX39" fmla="*/ 11703 w 11702"/>
                <a:gd name="connsiteY39" fmla="*/ 417153 h 516503"/>
                <a:gd name="connsiteX40" fmla="*/ 11703 w 11702"/>
                <a:gd name="connsiteY40" fmla="*/ 402951 h 516503"/>
                <a:gd name="connsiteX41" fmla="*/ 0 w 11702"/>
                <a:gd name="connsiteY41" fmla="*/ 402951 h 516503"/>
                <a:gd name="connsiteX42" fmla="*/ 0 w 11702"/>
                <a:gd name="connsiteY42" fmla="*/ 397283 h 516503"/>
                <a:gd name="connsiteX43" fmla="*/ 11703 w 11702"/>
                <a:gd name="connsiteY43" fmla="*/ 397283 h 516503"/>
                <a:gd name="connsiteX44" fmla="*/ 11703 w 11702"/>
                <a:gd name="connsiteY44" fmla="*/ 402951 h 516503"/>
                <a:gd name="connsiteX45" fmla="*/ 11703 w 11702"/>
                <a:gd name="connsiteY45" fmla="*/ 388749 h 516503"/>
                <a:gd name="connsiteX46" fmla="*/ 0 w 11702"/>
                <a:gd name="connsiteY46" fmla="*/ 388749 h 516503"/>
                <a:gd name="connsiteX47" fmla="*/ 0 w 11702"/>
                <a:gd name="connsiteY47" fmla="*/ 383081 h 516503"/>
                <a:gd name="connsiteX48" fmla="*/ 11703 w 11702"/>
                <a:gd name="connsiteY48" fmla="*/ 383081 h 516503"/>
                <a:gd name="connsiteX49" fmla="*/ 11703 w 11702"/>
                <a:gd name="connsiteY49" fmla="*/ 388749 h 516503"/>
                <a:gd name="connsiteX50" fmla="*/ 11703 w 11702"/>
                <a:gd name="connsiteY50" fmla="*/ 374609 h 516503"/>
                <a:gd name="connsiteX51" fmla="*/ 0 w 11702"/>
                <a:gd name="connsiteY51" fmla="*/ 374609 h 516503"/>
                <a:gd name="connsiteX52" fmla="*/ 0 w 11702"/>
                <a:gd name="connsiteY52" fmla="*/ 368940 h 516503"/>
                <a:gd name="connsiteX53" fmla="*/ 11703 w 11702"/>
                <a:gd name="connsiteY53" fmla="*/ 368940 h 516503"/>
                <a:gd name="connsiteX54" fmla="*/ 11703 w 11702"/>
                <a:gd name="connsiteY54" fmla="*/ 374609 h 516503"/>
                <a:gd name="connsiteX55" fmla="*/ 11703 w 11702"/>
                <a:gd name="connsiteY55" fmla="*/ 360407 h 516503"/>
                <a:gd name="connsiteX56" fmla="*/ 0 w 11702"/>
                <a:gd name="connsiteY56" fmla="*/ 360407 h 516503"/>
                <a:gd name="connsiteX57" fmla="*/ 0 w 11702"/>
                <a:gd name="connsiteY57" fmla="*/ 354738 h 516503"/>
                <a:gd name="connsiteX58" fmla="*/ 11703 w 11702"/>
                <a:gd name="connsiteY58" fmla="*/ 354738 h 516503"/>
                <a:gd name="connsiteX59" fmla="*/ 11703 w 11702"/>
                <a:gd name="connsiteY59" fmla="*/ 360407 h 516503"/>
                <a:gd name="connsiteX60" fmla="*/ 11703 w 11702"/>
                <a:gd name="connsiteY60" fmla="*/ 346205 h 516503"/>
                <a:gd name="connsiteX61" fmla="*/ 0 w 11702"/>
                <a:gd name="connsiteY61" fmla="*/ 346205 h 516503"/>
                <a:gd name="connsiteX62" fmla="*/ 0 w 11702"/>
                <a:gd name="connsiteY62" fmla="*/ 340537 h 516503"/>
                <a:gd name="connsiteX63" fmla="*/ 11703 w 11702"/>
                <a:gd name="connsiteY63" fmla="*/ 340537 h 516503"/>
                <a:gd name="connsiteX64" fmla="*/ 11703 w 11702"/>
                <a:gd name="connsiteY64" fmla="*/ 346205 h 516503"/>
                <a:gd name="connsiteX65" fmla="*/ 11703 w 11702"/>
                <a:gd name="connsiteY65" fmla="*/ 332003 h 516503"/>
                <a:gd name="connsiteX66" fmla="*/ 0 w 11702"/>
                <a:gd name="connsiteY66" fmla="*/ 332003 h 516503"/>
                <a:gd name="connsiteX67" fmla="*/ 0 w 11702"/>
                <a:gd name="connsiteY67" fmla="*/ 326335 h 516503"/>
                <a:gd name="connsiteX68" fmla="*/ 11703 w 11702"/>
                <a:gd name="connsiteY68" fmla="*/ 326335 h 516503"/>
                <a:gd name="connsiteX69" fmla="*/ 11703 w 11702"/>
                <a:gd name="connsiteY69" fmla="*/ 332003 h 516503"/>
                <a:gd name="connsiteX70" fmla="*/ 11703 w 11702"/>
                <a:gd name="connsiteY70" fmla="*/ 317863 h 516503"/>
                <a:gd name="connsiteX71" fmla="*/ 0 w 11702"/>
                <a:gd name="connsiteY71" fmla="*/ 317863 h 516503"/>
                <a:gd name="connsiteX72" fmla="*/ 0 w 11702"/>
                <a:gd name="connsiteY72" fmla="*/ 312194 h 516503"/>
                <a:gd name="connsiteX73" fmla="*/ 11703 w 11702"/>
                <a:gd name="connsiteY73" fmla="*/ 312194 h 516503"/>
                <a:gd name="connsiteX74" fmla="*/ 11703 w 11702"/>
                <a:gd name="connsiteY74" fmla="*/ 317863 h 516503"/>
                <a:gd name="connsiteX75" fmla="*/ 11703 w 11702"/>
                <a:gd name="connsiteY75" fmla="*/ 303661 h 516503"/>
                <a:gd name="connsiteX76" fmla="*/ 0 w 11702"/>
                <a:gd name="connsiteY76" fmla="*/ 303661 h 516503"/>
                <a:gd name="connsiteX77" fmla="*/ 0 w 11702"/>
                <a:gd name="connsiteY77" fmla="*/ 297992 h 516503"/>
                <a:gd name="connsiteX78" fmla="*/ 11703 w 11702"/>
                <a:gd name="connsiteY78" fmla="*/ 297992 h 516503"/>
                <a:gd name="connsiteX79" fmla="*/ 11703 w 11702"/>
                <a:gd name="connsiteY79" fmla="*/ 303661 h 516503"/>
                <a:gd name="connsiteX80" fmla="*/ 11703 w 11702"/>
                <a:gd name="connsiteY80" fmla="*/ 289459 h 516503"/>
                <a:gd name="connsiteX81" fmla="*/ 0 w 11702"/>
                <a:gd name="connsiteY81" fmla="*/ 289459 h 516503"/>
                <a:gd name="connsiteX82" fmla="*/ 0 w 11702"/>
                <a:gd name="connsiteY82" fmla="*/ 283791 h 516503"/>
                <a:gd name="connsiteX83" fmla="*/ 11703 w 11702"/>
                <a:gd name="connsiteY83" fmla="*/ 283791 h 516503"/>
                <a:gd name="connsiteX84" fmla="*/ 11703 w 11702"/>
                <a:gd name="connsiteY84" fmla="*/ 289459 h 516503"/>
                <a:gd name="connsiteX85" fmla="*/ 11703 w 11702"/>
                <a:gd name="connsiteY85" fmla="*/ 275257 h 516503"/>
                <a:gd name="connsiteX86" fmla="*/ 0 w 11702"/>
                <a:gd name="connsiteY86" fmla="*/ 275257 h 516503"/>
                <a:gd name="connsiteX87" fmla="*/ 0 w 11702"/>
                <a:gd name="connsiteY87" fmla="*/ 269589 h 516503"/>
                <a:gd name="connsiteX88" fmla="*/ 11703 w 11702"/>
                <a:gd name="connsiteY88" fmla="*/ 269589 h 516503"/>
                <a:gd name="connsiteX89" fmla="*/ 11703 w 11702"/>
                <a:gd name="connsiteY89" fmla="*/ 275257 h 516503"/>
                <a:gd name="connsiteX90" fmla="*/ 11703 w 11702"/>
                <a:gd name="connsiteY90" fmla="*/ 261056 h 516503"/>
                <a:gd name="connsiteX91" fmla="*/ 0 w 11702"/>
                <a:gd name="connsiteY91" fmla="*/ 261056 h 516503"/>
                <a:gd name="connsiteX92" fmla="*/ 0 w 11702"/>
                <a:gd name="connsiteY92" fmla="*/ 255387 h 516503"/>
                <a:gd name="connsiteX93" fmla="*/ 11703 w 11702"/>
                <a:gd name="connsiteY93" fmla="*/ 255387 h 516503"/>
                <a:gd name="connsiteX94" fmla="*/ 11703 w 11702"/>
                <a:gd name="connsiteY94" fmla="*/ 261056 h 516503"/>
                <a:gd name="connsiteX95" fmla="*/ 11703 w 11702"/>
                <a:gd name="connsiteY95" fmla="*/ 246915 h 516503"/>
                <a:gd name="connsiteX96" fmla="*/ 0 w 11702"/>
                <a:gd name="connsiteY96" fmla="*/ 246915 h 516503"/>
                <a:gd name="connsiteX97" fmla="*/ 0 w 11702"/>
                <a:gd name="connsiteY97" fmla="*/ 241246 h 516503"/>
                <a:gd name="connsiteX98" fmla="*/ 11703 w 11702"/>
                <a:gd name="connsiteY98" fmla="*/ 241246 h 516503"/>
                <a:gd name="connsiteX99" fmla="*/ 11703 w 11702"/>
                <a:gd name="connsiteY99" fmla="*/ 246915 h 516503"/>
                <a:gd name="connsiteX100" fmla="*/ 11703 w 11702"/>
                <a:gd name="connsiteY100" fmla="*/ 232713 h 516503"/>
                <a:gd name="connsiteX101" fmla="*/ 0 w 11702"/>
                <a:gd name="connsiteY101" fmla="*/ 232713 h 516503"/>
                <a:gd name="connsiteX102" fmla="*/ 0 w 11702"/>
                <a:gd name="connsiteY102" fmla="*/ 227045 h 516503"/>
                <a:gd name="connsiteX103" fmla="*/ 11703 w 11702"/>
                <a:gd name="connsiteY103" fmla="*/ 227045 h 516503"/>
                <a:gd name="connsiteX104" fmla="*/ 11703 w 11702"/>
                <a:gd name="connsiteY104" fmla="*/ 232713 h 516503"/>
                <a:gd name="connsiteX105" fmla="*/ 11703 w 11702"/>
                <a:gd name="connsiteY105" fmla="*/ 218512 h 516503"/>
                <a:gd name="connsiteX106" fmla="*/ 0 w 11702"/>
                <a:gd name="connsiteY106" fmla="*/ 218512 h 516503"/>
                <a:gd name="connsiteX107" fmla="*/ 0 w 11702"/>
                <a:gd name="connsiteY107" fmla="*/ 212843 h 516503"/>
                <a:gd name="connsiteX108" fmla="*/ 11703 w 11702"/>
                <a:gd name="connsiteY108" fmla="*/ 212843 h 516503"/>
                <a:gd name="connsiteX109" fmla="*/ 11703 w 11702"/>
                <a:gd name="connsiteY109" fmla="*/ 218512 h 516503"/>
                <a:gd name="connsiteX110" fmla="*/ 11703 w 11702"/>
                <a:gd name="connsiteY110" fmla="*/ 204310 h 516503"/>
                <a:gd name="connsiteX111" fmla="*/ 0 w 11702"/>
                <a:gd name="connsiteY111" fmla="*/ 204310 h 516503"/>
                <a:gd name="connsiteX112" fmla="*/ 0 w 11702"/>
                <a:gd name="connsiteY112" fmla="*/ 198641 h 516503"/>
                <a:gd name="connsiteX113" fmla="*/ 11703 w 11702"/>
                <a:gd name="connsiteY113" fmla="*/ 198641 h 516503"/>
                <a:gd name="connsiteX114" fmla="*/ 11703 w 11702"/>
                <a:gd name="connsiteY114" fmla="*/ 204310 h 516503"/>
                <a:gd name="connsiteX115" fmla="*/ 11703 w 11702"/>
                <a:gd name="connsiteY115" fmla="*/ 190108 h 516503"/>
                <a:gd name="connsiteX116" fmla="*/ 0 w 11702"/>
                <a:gd name="connsiteY116" fmla="*/ 190108 h 516503"/>
                <a:gd name="connsiteX117" fmla="*/ 0 w 11702"/>
                <a:gd name="connsiteY117" fmla="*/ 184440 h 516503"/>
                <a:gd name="connsiteX118" fmla="*/ 11703 w 11702"/>
                <a:gd name="connsiteY118" fmla="*/ 184440 h 516503"/>
                <a:gd name="connsiteX119" fmla="*/ 11703 w 11702"/>
                <a:gd name="connsiteY119" fmla="*/ 190108 h 516503"/>
                <a:gd name="connsiteX120" fmla="*/ 11703 w 11702"/>
                <a:gd name="connsiteY120" fmla="*/ 175967 h 516503"/>
                <a:gd name="connsiteX121" fmla="*/ 0 w 11702"/>
                <a:gd name="connsiteY121" fmla="*/ 175967 h 516503"/>
                <a:gd name="connsiteX122" fmla="*/ 0 w 11702"/>
                <a:gd name="connsiteY122" fmla="*/ 170299 h 516503"/>
                <a:gd name="connsiteX123" fmla="*/ 11703 w 11702"/>
                <a:gd name="connsiteY123" fmla="*/ 170299 h 516503"/>
                <a:gd name="connsiteX124" fmla="*/ 11703 w 11702"/>
                <a:gd name="connsiteY124" fmla="*/ 175967 h 516503"/>
                <a:gd name="connsiteX125" fmla="*/ 11703 w 11702"/>
                <a:gd name="connsiteY125" fmla="*/ 161766 h 516503"/>
                <a:gd name="connsiteX126" fmla="*/ 0 w 11702"/>
                <a:gd name="connsiteY126" fmla="*/ 161766 h 516503"/>
                <a:gd name="connsiteX127" fmla="*/ 0 w 11702"/>
                <a:gd name="connsiteY127" fmla="*/ 156097 h 516503"/>
                <a:gd name="connsiteX128" fmla="*/ 11703 w 11702"/>
                <a:gd name="connsiteY128" fmla="*/ 156097 h 516503"/>
                <a:gd name="connsiteX129" fmla="*/ 11703 w 11702"/>
                <a:gd name="connsiteY129" fmla="*/ 161766 h 516503"/>
                <a:gd name="connsiteX130" fmla="*/ 11703 w 11702"/>
                <a:gd name="connsiteY130" fmla="*/ 147564 h 516503"/>
                <a:gd name="connsiteX131" fmla="*/ 0 w 11702"/>
                <a:gd name="connsiteY131" fmla="*/ 147564 h 516503"/>
                <a:gd name="connsiteX132" fmla="*/ 0 w 11702"/>
                <a:gd name="connsiteY132" fmla="*/ 141895 h 516503"/>
                <a:gd name="connsiteX133" fmla="*/ 11703 w 11702"/>
                <a:gd name="connsiteY133" fmla="*/ 141895 h 516503"/>
                <a:gd name="connsiteX134" fmla="*/ 11703 w 11702"/>
                <a:gd name="connsiteY134" fmla="*/ 147564 h 516503"/>
                <a:gd name="connsiteX135" fmla="*/ 11703 w 11702"/>
                <a:gd name="connsiteY135" fmla="*/ 133362 h 516503"/>
                <a:gd name="connsiteX136" fmla="*/ 0 w 11702"/>
                <a:gd name="connsiteY136" fmla="*/ 133362 h 516503"/>
                <a:gd name="connsiteX137" fmla="*/ 0 w 11702"/>
                <a:gd name="connsiteY137" fmla="*/ 127694 h 516503"/>
                <a:gd name="connsiteX138" fmla="*/ 11703 w 11702"/>
                <a:gd name="connsiteY138" fmla="*/ 127694 h 516503"/>
                <a:gd name="connsiteX139" fmla="*/ 11703 w 11702"/>
                <a:gd name="connsiteY139" fmla="*/ 133362 h 516503"/>
                <a:gd name="connsiteX140" fmla="*/ 11703 w 11702"/>
                <a:gd name="connsiteY140" fmla="*/ 119221 h 516503"/>
                <a:gd name="connsiteX141" fmla="*/ 0 w 11702"/>
                <a:gd name="connsiteY141" fmla="*/ 119221 h 516503"/>
                <a:gd name="connsiteX142" fmla="*/ 0 w 11702"/>
                <a:gd name="connsiteY142" fmla="*/ 113553 h 516503"/>
                <a:gd name="connsiteX143" fmla="*/ 11703 w 11702"/>
                <a:gd name="connsiteY143" fmla="*/ 113553 h 516503"/>
                <a:gd name="connsiteX144" fmla="*/ 11703 w 11702"/>
                <a:gd name="connsiteY144" fmla="*/ 119221 h 516503"/>
                <a:gd name="connsiteX145" fmla="*/ 11703 w 11702"/>
                <a:gd name="connsiteY145" fmla="*/ 105020 h 516503"/>
                <a:gd name="connsiteX146" fmla="*/ 0 w 11702"/>
                <a:gd name="connsiteY146" fmla="*/ 105020 h 516503"/>
                <a:gd name="connsiteX147" fmla="*/ 0 w 11702"/>
                <a:gd name="connsiteY147" fmla="*/ 99351 h 516503"/>
                <a:gd name="connsiteX148" fmla="*/ 11703 w 11702"/>
                <a:gd name="connsiteY148" fmla="*/ 99351 h 516503"/>
                <a:gd name="connsiteX149" fmla="*/ 11703 w 11702"/>
                <a:gd name="connsiteY149" fmla="*/ 105020 h 516503"/>
                <a:gd name="connsiteX150" fmla="*/ 11703 w 11702"/>
                <a:gd name="connsiteY150" fmla="*/ 90818 h 516503"/>
                <a:gd name="connsiteX151" fmla="*/ 0 w 11702"/>
                <a:gd name="connsiteY151" fmla="*/ 90818 h 516503"/>
                <a:gd name="connsiteX152" fmla="*/ 0 w 11702"/>
                <a:gd name="connsiteY152" fmla="*/ 85149 h 516503"/>
                <a:gd name="connsiteX153" fmla="*/ 11703 w 11702"/>
                <a:gd name="connsiteY153" fmla="*/ 85149 h 516503"/>
                <a:gd name="connsiteX154" fmla="*/ 11703 w 11702"/>
                <a:gd name="connsiteY154" fmla="*/ 90818 h 516503"/>
                <a:gd name="connsiteX155" fmla="*/ 11703 w 11702"/>
                <a:gd name="connsiteY155" fmla="*/ 76616 h 516503"/>
                <a:gd name="connsiteX156" fmla="*/ 0 w 11702"/>
                <a:gd name="connsiteY156" fmla="*/ 76616 h 516503"/>
                <a:gd name="connsiteX157" fmla="*/ 0 w 11702"/>
                <a:gd name="connsiteY157" fmla="*/ 70948 h 516503"/>
                <a:gd name="connsiteX158" fmla="*/ 11703 w 11702"/>
                <a:gd name="connsiteY158" fmla="*/ 70948 h 516503"/>
                <a:gd name="connsiteX159" fmla="*/ 11703 w 11702"/>
                <a:gd name="connsiteY159" fmla="*/ 76616 h 516503"/>
                <a:gd name="connsiteX160" fmla="*/ 11703 w 11702"/>
                <a:gd name="connsiteY160" fmla="*/ 62414 h 516503"/>
                <a:gd name="connsiteX161" fmla="*/ 0 w 11702"/>
                <a:gd name="connsiteY161" fmla="*/ 62414 h 516503"/>
                <a:gd name="connsiteX162" fmla="*/ 0 w 11702"/>
                <a:gd name="connsiteY162" fmla="*/ 56746 h 516503"/>
                <a:gd name="connsiteX163" fmla="*/ 11703 w 11702"/>
                <a:gd name="connsiteY163" fmla="*/ 56746 h 516503"/>
                <a:gd name="connsiteX164" fmla="*/ 11703 w 11702"/>
                <a:gd name="connsiteY164" fmla="*/ 62414 h 516503"/>
                <a:gd name="connsiteX165" fmla="*/ 11703 w 11702"/>
                <a:gd name="connsiteY165" fmla="*/ 48274 h 516503"/>
                <a:gd name="connsiteX166" fmla="*/ 0 w 11702"/>
                <a:gd name="connsiteY166" fmla="*/ 48274 h 516503"/>
                <a:gd name="connsiteX167" fmla="*/ 0 w 11702"/>
                <a:gd name="connsiteY167" fmla="*/ 42605 h 516503"/>
                <a:gd name="connsiteX168" fmla="*/ 11703 w 11702"/>
                <a:gd name="connsiteY168" fmla="*/ 42605 h 516503"/>
                <a:gd name="connsiteX169" fmla="*/ 11703 w 11702"/>
                <a:gd name="connsiteY169" fmla="*/ 48274 h 516503"/>
                <a:gd name="connsiteX170" fmla="*/ 11703 w 11702"/>
                <a:gd name="connsiteY170" fmla="*/ 34072 h 516503"/>
                <a:gd name="connsiteX171" fmla="*/ 0 w 11702"/>
                <a:gd name="connsiteY171" fmla="*/ 34072 h 516503"/>
                <a:gd name="connsiteX172" fmla="*/ 0 w 11702"/>
                <a:gd name="connsiteY172" fmla="*/ 28403 h 516503"/>
                <a:gd name="connsiteX173" fmla="*/ 11703 w 11702"/>
                <a:gd name="connsiteY173" fmla="*/ 28403 h 516503"/>
                <a:gd name="connsiteX174" fmla="*/ 11703 w 11702"/>
                <a:gd name="connsiteY174" fmla="*/ 34072 h 516503"/>
                <a:gd name="connsiteX175" fmla="*/ 11703 w 11702"/>
                <a:gd name="connsiteY175" fmla="*/ 19870 h 516503"/>
                <a:gd name="connsiteX176" fmla="*/ 0 w 11702"/>
                <a:gd name="connsiteY176" fmla="*/ 19870 h 516503"/>
                <a:gd name="connsiteX177" fmla="*/ 0 w 11702"/>
                <a:gd name="connsiteY177" fmla="*/ 14202 h 516503"/>
                <a:gd name="connsiteX178" fmla="*/ 11703 w 11702"/>
                <a:gd name="connsiteY178" fmla="*/ 14202 h 516503"/>
                <a:gd name="connsiteX179" fmla="*/ 11703 w 11702"/>
                <a:gd name="connsiteY179" fmla="*/ 19870 h 516503"/>
                <a:gd name="connsiteX180" fmla="*/ 11703 w 11702"/>
                <a:gd name="connsiteY180" fmla="*/ 5668 h 516503"/>
                <a:gd name="connsiteX181" fmla="*/ 0 w 11702"/>
                <a:gd name="connsiteY181" fmla="*/ 5668 h 516503"/>
                <a:gd name="connsiteX182" fmla="*/ 0 w 11702"/>
                <a:gd name="connsiteY182" fmla="*/ 0 h 516503"/>
                <a:gd name="connsiteX183" fmla="*/ 11703 w 11702"/>
                <a:gd name="connsiteY183" fmla="*/ 0 h 516503"/>
                <a:gd name="connsiteX184" fmla="*/ 11703 w 11702"/>
                <a:gd name="connsiteY184" fmla="*/ 5668 h 51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1702" h="516503">
                  <a:moveTo>
                    <a:pt x="11703" y="516504"/>
                  </a:moveTo>
                  <a:lnTo>
                    <a:pt x="0" y="516504"/>
                  </a:lnTo>
                  <a:lnTo>
                    <a:pt x="0" y="510836"/>
                  </a:lnTo>
                  <a:lnTo>
                    <a:pt x="11703" y="510836"/>
                  </a:lnTo>
                  <a:lnTo>
                    <a:pt x="11703" y="516504"/>
                  </a:lnTo>
                  <a:close/>
                  <a:moveTo>
                    <a:pt x="11703" y="502302"/>
                  </a:moveTo>
                  <a:lnTo>
                    <a:pt x="0" y="502302"/>
                  </a:lnTo>
                  <a:lnTo>
                    <a:pt x="0" y="496634"/>
                  </a:lnTo>
                  <a:lnTo>
                    <a:pt x="11703" y="496634"/>
                  </a:lnTo>
                  <a:lnTo>
                    <a:pt x="11703" y="502302"/>
                  </a:lnTo>
                  <a:close/>
                  <a:moveTo>
                    <a:pt x="11703" y="488101"/>
                  </a:moveTo>
                  <a:lnTo>
                    <a:pt x="0" y="488101"/>
                  </a:lnTo>
                  <a:lnTo>
                    <a:pt x="0" y="482432"/>
                  </a:lnTo>
                  <a:lnTo>
                    <a:pt x="11703" y="482432"/>
                  </a:lnTo>
                  <a:lnTo>
                    <a:pt x="11703" y="488101"/>
                  </a:lnTo>
                  <a:close/>
                  <a:moveTo>
                    <a:pt x="11703" y="473899"/>
                  </a:moveTo>
                  <a:lnTo>
                    <a:pt x="0" y="473899"/>
                  </a:lnTo>
                  <a:lnTo>
                    <a:pt x="0" y="468230"/>
                  </a:lnTo>
                  <a:lnTo>
                    <a:pt x="11703" y="468230"/>
                  </a:lnTo>
                  <a:lnTo>
                    <a:pt x="11703" y="473899"/>
                  </a:lnTo>
                  <a:close/>
                  <a:moveTo>
                    <a:pt x="11703" y="459697"/>
                  </a:moveTo>
                  <a:lnTo>
                    <a:pt x="0" y="459697"/>
                  </a:lnTo>
                  <a:lnTo>
                    <a:pt x="0" y="454029"/>
                  </a:lnTo>
                  <a:lnTo>
                    <a:pt x="11703" y="454029"/>
                  </a:lnTo>
                  <a:lnTo>
                    <a:pt x="11703" y="459697"/>
                  </a:lnTo>
                  <a:close/>
                  <a:moveTo>
                    <a:pt x="11703" y="445556"/>
                  </a:moveTo>
                  <a:lnTo>
                    <a:pt x="0" y="445556"/>
                  </a:lnTo>
                  <a:lnTo>
                    <a:pt x="0" y="439888"/>
                  </a:lnTo>
                  <a:lnTo>
                    <a:pt x="11703" y="439888"/>
                  </a:lnTo>
                  <a:lnTo>
                    <a:pt x="11703" y="445556"/>
                  </a:lnTo>
                  <a:close/>
                  <a:moveTo>
                    <a:pt x="11703" y="431355"/>
                  </a:moveTo>
                  <a:lnTo>
                    <a:pt x="0" y="431355"/>
                  </a:lnTo>
                  <a:lnTo>
                    <a:pt x="0" y="425686"/>
                  </a:lnTo>
                  <a:lnTo>
                    <a:pt x="11703" y="425686"/>
                  </a:lnTo>
                  <a:lnTo>
                    <a:pt x="11703" y="431355"/>
                  </a:lnTo>
                  <a:close/>
                  <a:moveTo>
                    <a:pt x="11703" y="417153"/>
                  </a:moveTo>
                  <a:lnTo>
                    <a:pt x="0" y="417153"/>
                  </a:lnTo>
                  <a:lnTo>
                    <a:pt x="0" y="411484"/>
                  </a:lnTo>
                  <a:lnTo>
                    <a:pt x="11703" y="411484"/>
                  </a:lnTo>
                  <a:lnTo>
                    <a:pt x="11703" y="417153"/>
                  </a:lnTo>
                  <a:close/>
                  <a:moveTo>
                    <a:pt x="11703" y="402951"/>
                  </a:moveTo>
                  <a:lnTo>
                    <a:pt x="0" y="402951"/>
                  </a:lnTo>
                  <a:lnTo>
                    <a:pt x="0" y="397283"/>
                  </a:lnTo>
                  <a:lnTo>
                    <a:pt x="11703" y="397283"/>
                  </a:lnTo>
                  <a:lnTo>
                    <a:pt x="11703" y="402951"/>
                  </a:lnTo>
                  <a:close/>
                  <a:moveTo>
                    <a:pt x="11703" y="388749"/>
                  </a:moveTo>
                  <a:lnTo>
                    <a:pt x="0" y="388749"/>
                  </a:lnTo>
                  <a:lnTo>
                    <a:pt x="0" y="383081"/>
                  </a:lnTo>
                  <a:lnTo>
                    <a:pt x="11703" y="383081"/>
                  </a:lnTo>
                  <a:lnTo>
                    <a:pt x="11703" y="388749"/>
                  </a:lnTo>
                  <a:close/>
                  <a:moveTo>
                    <a:pt x="11703" y="374609"/>
                  </a:moveTo>
                  <a:lnTo>
                    <a:pt x="0" y="374609"/>
                  </a:lnTo>
                  <a:lnTo>
                    <a:pt x="0" y="368940"/>
                  </a:lnTo>
                  <a:lnTo>
                    <a:pt x="11703" y="368940"/>
                  </a:lnTo>
                  <a:lnTo>
                    <a:pt x="11703" y="374609"/>
                  </a:lnTo>
                  <a:close/>
                  <a:moveTo>
                    <a:pt x="11703" y="360407"/>
                  </a:moveTo>
                  <a:lnTo>
                    <a:pt x="0" y="360407"/>
                  </a:lnTo>
                  <a:lnTo>
                    <a:pt x="0" y="354738"/>
                  </a:lnTo>
                  <a:lnTo>
                    <a:pt x="11703" y="354738"/>
                  </a:lnTo>
                  <a:lnTo>
                    <a:pt x="11703" y="360407"/>
                  </a:lnTo>
                  <a:close/>
                  <a:moveTo>
                    <a:pt x="11703" y="346205"/>
                  </a:moveTo>
                  <a:lnTo>
                    <a:pt x="0" y="346205"/>
                  </a:lnTo>
                  <a:lnTo>
                    <a:pt x="0" y="340537"/>
                  </a:lnTo>
                  <a:lnTo>
                    <a:pt x="11703" y="340537"/>
                  </a:lnTo>
                  <a:lnTo>
                    <a:pt x="11703" y="346205"/>
                  </a:lnTo>
                  <a:close/>
                  <a:moveTo>
                    <a:pt x="11703" y="332003"/>
                  </a:moveTo>
                  <a:lnTo>
                    <a:pt x="0" y="332003"/>
                  </a:lnTo>
                  <a:lnTo>
                    <a:pt x="0" y="326335"/>
                  </a:lnTo>
                  <a:lnTo>
                    <a:pt x="11703" y="326335"/>
                  </a:lnTo>
                  <a:lnTo>
                    <a:pt x="11703" y="332003"/>
                  </a:lnTo>
                  <a:close/>
                  <a:moveTo>
                    <a:pt x="11703" y="317863"/>
                  </a:moveTo>
                  <a:lnTo>
                    <a:pt x="0" y="317863"/>
                  </a:lnTo>
                  <a:lnTo>
                    <a:pt x="0" y="312194"/>
                  </a:lnTo>
                  <a:lnTo>
                    <a:pt x="11703" y="312194"/>
                  </a:lnTo>
                  <a:lnTo>
                    <a:pt x="11703" y="317863"/>
                  </a:lnTo>
                  <a:close/>
                  <a:moveTo>
                    <a:pt x="11703" y="303661"/>
                  </a:moveTo>
                  <a:lnTo>
                    <a:pt x="0" y="303661"/>
                  </a:lnTo>
                  <a:lnTo>
                    <a:pt x="0" y="297992"/>
                  </a:lnTo>
                  <a:lnTo>
                    <a:pt x="11703" y="297992"/>
                  </a:lnTo>
                  <a:lnTo>
                    <a:pt x="11703" y="303661"/>
                  </a:lnTo>
                  <a:close/>
                  <a:moveTo>
                    <a:pt x="11703" y="289459"/>
                  </a:moveTo>
                  <a:lnTo>
                    <a:pt x="0" y="289459"/>
                  </a:lnTo>
                  <a:lnTo>
                    <a:pt x="0" y="283791"/>
                  </a:lnTo>
                  <a:lnTo>
                    <a:pt x="11703" y="283791"/>
                  </a:lnTo>
                  <a:lnTo>
                    <a:pt x="11703" y="289459"/>
                  </a:lnTo>
                  <a:close/>
                  <a:moveTo>
                    <a:pt x="11703" y="275257"/>
                  </a:moveTo>
                  <a:lnTo>
                    <a:pt x="0" y="275257"/>
                  </a:lnTo>
                  <a:lnTo>
                    <a:pt x="0" y="269589"/>
                  </a:lnTo>
                  <a:lnTo>
                    <a:pt x="11703" y="269589"/>
                  </a:lnTo>
                  <a:lnTo>
                    <a:pt x="11703" y="275257"/>
                  </a:lnTo>
                  <a:close/>
                  <a:moveTo>
                    <a:pt x="11703" y="261056"/>
                  </a:moveTo>
                  <a:lnTo>
                    <a:pt x="0" y="261056"/>
                  </a:lnTo>
                  <a:lnTo>
                    <a:pt x="0" y="255387"/>
                  </a:lnTo>
                  <a:lnTo>
                    <a:pt x="11703" y="255387"/>
                  </a:lnTo>
                  <a:lnTo>
                    <a:pt x="11703" y="261056"/>
                  </a:lnTo>
                  <a:close/>
                  <a:moveTo>
                    <a:pt x="11703" y="246915"/>
                  </a:moveTo>
                  <a:lnTo>
                    <a:pt x="0" y="246915"/>
                  </a:lnTo>
                  <a:lnTo>
                    <a:pt x="0" y="241246"/>
                  </a:lnTo>
                  <a:lnTo>
                    <a:pt x="11703" y="241246"/>
                  </a:lnTo>
                  <a:lnTo>
                    <a:pt x="11703" y="246915"/>
                  </a:lnTo>
                  <a:close/>
                  <a:moveTo>
                    <a:pt x="11703" y="232713"/>
                  </a:moveTo>
                  <a:lnTo>
                    <a:pt x="0" y="232713"/>
                  </a:lnTo>
                  <a:lnTo>
                    <a:pt x="0" y="227045"/>
                  </a:lnTo>
                  <a:lnTo>
                    <a:pt x="11703" y="227045"/>
                  </a:lnTo>
                  <a:lnTo>
                    <a:pt x="11703" y="232713"/>
                  </a:lnTo>
                  <a:close/>
                  <a:moveTo>
                    <a:pt x="11703" y="218512"/>
                  </a:moveTo>
                  <a:lnTo>
                    <a:pt x="0" y="218512"/>
                  </a:lnTo>
                  <a:lnTo>
                    <a:pt x="0" y="212843"/>
                  </a:lnTo>
                  <a:lnTo>
                    <a:pt x="11703" y="212843"/>
                  </a:lnTo>
                  <a:lnTo>
                    <a:pt x="11703" y="218512"/>
                  </a:lnTo>
                  <a:close/>
                  <a:moveTo>
                    <a:pt x="11703" y="204310"/>
                  </a:moveTo>
                  <a:lnTo>
                    <a:pt x="0" y="204310"/>
                  </a:lnTo>
                  <a:lnTo>
                    <a:pt x="0" y="198641"/>
                  </a:lnTo>
                  <a:lnTo>
                    <a:pt x="11703" y="198641"/>
                  </a:lnTo>
                  <a:lnTo>
                    <a:pt x="11703" y="204310"/>
                  </a:lnTo>
                  <a:close/>
                  <a:moveTo>
                    <a:pt x="11703" y="190108"/>
                  </a:moveTo>
                  <a:lnTo>
                    <a:pt x="0" y="190108"/>
                  </a:lnTo>
                  <a:lnTo>
                    <a:pt x="0" y="184440"/>
                  </a:lnTo>
                  <a:lnTo>
                    <a:pt x="11703" y="184440"/>
                  </a:lnTo>
                  <a:lnTo>
                    <a:pt x="11703" y="190108"/>
                  </a:lnTo>
                  <a:close/>
                  <a:moveTo>
                    <a:pt x="11703" y="175967"/>
                  </a:moveTo>
                  <a:lnTo>
                    <a:pt x="0" y="175967"/>
                  </a:lnTo>
                  <a:lnTo>
                    <a:pt x="0" y="170299"/>
                  </a:lnTo>
                  <a:lnTo>
                    <a:pt x="11703" y="170299"/>
                  </a:lnTo>
                  <a:lnTo>
                    <a:pt x="11703" y="175967"/>
                  </a:lnTo>
                  <a:close/>
                  <a:moveTo>
                    <a:pt x="11703" y="161766"/>
                  </a:moveTo>
                  <a:lnTo>
                    <a:pt x="0" y="161766"/>
                  </a:lnTo>
                  <a:lnTo>
                    <a:pt x="0" y="156097"/>
                  </a:lnTo>
                  <a:lnTo>
                    <a:pt x="11703" y="156097"/>
                  </a:lnTo>
                  <a:lnTo>
                    <a:pt x="11703" y="161766"/>
                  </a:lnTo>
                  <a:close/>
                  <a:moveTo>
                    <a:pt x="11703" y="147564"/>
                  </a:moveTo>
                  <a:lnTo>
                    <a:pt x="0" y="147564"/>
                  </a:lnTo>
                  <a:lnTo>
                    <a:pt x="0" y="141895"/>
                  </a:lnTo>
                  <a:lnTo>
                    <a:pt x="11703" y="141895"/>
                  </a:lnTo>
                  <a:lnTo>
                    <a:pt x="11703" y="147564"/>
                  </a:lnTo>
                  <a:close/>
                  <a:moveTo>
                    <a:pt x="11703" y="133362"/>
                  </a:moveTo>
                  <a:lnTo>
                    <a:pt x="0" y="133362"/>
                  </a:lnTo>
                  <a:lnTo>
                    <a:pt x="0" y="127694"/>
                  </a:lnTo>
                  <a:lnTo>
                    <a:pt x="11703" y="127694"/>
                  </a:lnTo>
                  <a:lnTo>
                    <a:pt x="11703" y="133362"/>
                  </a:lnTo>
                  <a:close/>
                  <a:moveTo>
                    <a:pt x="11703" y="119221"/>
                  </a:moveTo>
                  <a:lnTo>
                    <a:pt x="0" y="119221"/>
                  </a:lnTo>
                  <a:lnTo>
                    <a:pt x="0" y="113553"/>
                  </a:lnTo>
                  <a:lnTo>
                    <a:pt x="11703" y="113553"/>
                  </a:lnTo>
                  <a:lnTo>
                    <a:pt x="11703" y="119221"/>
                  </a:lnTo>
                  <a:close/>
                  <a:moveTo>
                    <a:pt x="11703" y="105020"/>
                  </a:moveTo>
                  <a:lnTo>
                    <a:pt x="0" y="105020"/>
                  </a:lnTo>
                  <a:lnTo>
                    <a:pt x="0" y="99351"/>
                  </a:lnTo>
                  <a:lnTo>
                    <a:pt x="11703" y="99351"/>
                  </a:lnTo>
                  <a:lnTo>
                    <a:pt x="11703" y="105020"/>
                  </a:lnTo>
                  <a:close/>
                  <a:moveTo>
                    <a:pt x="11703" y="90818"/>
                  </a:moveTo>
                  <a:lnTo>
                    <a:pt x="0" y="90818"/>
                  </a:lnTo>
                  <a:lnTo>
                    <a:pt x="0" y="85149"/>
                  </a:lnTo>
                  <a:lnTo>
                    <a:pt x="11703" y="85149"/>
                  </a:lnTo>
                  <a:lnTo>
                    <a:pt x="11703" y="90818"/>
                  </a:lnTo>
                  <a:close/>
                  <a:moveTo>
                    <a:pt x="11703" y="76616"/>
                  </a:moveTo>
                  <a:lnTo>
                    <a:pt x="0" y="76616"/>
                  </a:lnTo>
                  <a:lnTo>
                    <a:pt x="0" y="70948"/>
                  </a:lnTo>
                  <a:lnTo>
                    <a:pt x="11703" y="70948"/>
                  </a:lnTo>
                  <a:lnTo>
                    <a:pt x="11703" y="76616"/>
                  </a:lnTo>
                  <a:close/>
                  <a:moveTo>
                    <a:pt x="11703" y="62414"/>
                  </a:moveTo>
                  <a:lnTo>
                    <a:pt x="0" y="62414"/>
                  </a:lnTo>
                  <a:lnTo>
                    <a:pt x="0" y="56746"/>
                  </a:lnTo>
                  <a:lnTo>
                    <a:pt x="11703" y="56746"/>
                  </a:lnTo>
                  <a:lnTo>
                    <a:pt x="11703" y="62414"/>
                  </a:lnTo>
                  <a:close/>
                  <a:moveTo>
                    <a:pt x="11703" y="48274"/>
                  </a:moveTo>
                  <a:lnTo>
                    <a:pt x="0" y="48274"/>
                  </a:lnTo>
                  <a:lnTo>
                    <a:pt x="0" y="42605"/>
                  </a:lnTo>
                  <a:lnTo>
                    <a:pt x="11703" y="42605"/>
                  </a:lnTo>
                  <a:lnTo>
                    <a:pt x="11703" y="48274"/>
                  </a:lnTo>
                  <a:close/>
                  <a:moveTo>
                    <a:pt x="11703" y="34072"/>
                  </a:moveTo>
                  <a:lnTo>
                    <a:pt x="0" y="34072"/>
                  </a:lnTo>
                  <a:lnTo>
                    <a:pt x="0" y="28403"/>
                  </a:lnTo>
                  <a:lnTo>
                    <a:pt x="11703" y="28403"/>
                  </a:lnTo>
                  <a:lnTo>
                    <a:pt x="11703" y="34072"/>
                  </a:lnTo>
                  <a:close/>
                  <a:moveTo>
                    <a:pt x="11703" y="19870"/>
                  </a:moveTo>
                  <a:lnTo>
                    <a:pt x="0" y="19870"/>
                  </a:lnTo>
                  <a:lnTo>
                    <a:pt x="0" y="14202"/>
                  </a:lnTo>
                  <a:lnTo>
                    <a:pt x="11703" y="14202"/>
                  </a:lnTo>
                  <a:lnTo>
                    <a:pt x="11703" y="19870"/>
                  </a:lnTo>
                  <a:close/>
                  <a:moveTo>
                    <a:pt x="11703" y="5668"/>
                  </a:moveTo>
                  <a:lnTo>
                    <a:pt x="0" y="5668"/>
                  </a:lnTo>
                  <a:lnTo>
                    <a:pt x="0" y="0"/>
                  </a:lnTo>
                  <a:lnTo>
                    <a:pt x="11703" y="0"/>
                  </a:lnTo>
                  <a:lnTo>
                    <a:pt x="11703" y="5668"/>
                  </a:lnTo>
                  <a:close/>
                </a:path>
              </a:pathLst>
            </a:custGeom>
            <a:solidFill>
              <a:srgbClr val="6D6E71"/>
            </a:solidFill>
            <a:ln w="6050" cap="flat">
              <a:noFill/>
              <a:prstDash val="solid"/>
              <a:miter/>
            </a:ln>
          </p:spPr>
          <p:txBody>
            <a:bodyPr rtlCol="0" anchor="ctr"/>
            <a:lstStyle/>
            <a:p>
              <a:endParaRPr lang="fr-CA" noProof="0"/>
            </a:p>
          </p:txBody>
        </p:sp>
        <p:sp>
          <p:nvSpPr>
            <p:cNvPr id="6" name="Freeform: Shape 5">
              <a:extLst>
                <a:ext uri="{FF2B5EF4-FFF2-40B4-BE49-F238E27FC236}">
                  <a16:creationId xmlns:a16="http://schemas.microsoft.com/office/drawing/2014/main" id="{B3F12BC8-1842-5C60-007F-2316E033094F}"/>
                </a:ext>
              </a:extLst>
            </p:cNvPr>
            <p:cNvSpPr/>
            <p:nvPr/>
          </p:nvSpPr>
          <p:spPr>
            <a:xfrm>
              <a:off x="11246164" y="476250"/>
              <a:ext cx="451773" cy="451773"/>
            </a:xfrm>
            <a:custGeom>
              <a:avLst/>
              <a:gdLst>
                <a:gd name="connsiteX0" fmla="*/ 451773 w 451773"/>
                <a:gd name="connsiteY0" fmla="*/ 225887 h 451773"/>
                <a:gd name="connsiteX1" fmla="*/ 225887 w 451773"/>
                <a:gd name="connsiteY1" fmla="*/ 451773 h 451773"/>
                <a:gd name="connsiteX2" fmla="*/ 0 w 451773"/>
                <a:gd name="connsiteY2" fmla="*/ 225887 h 451773"/>
                <a:gd name="connsiteX3" fmla="*/ 225887 w 451773"/>
                <a:gd name="connsiteY3" fmla="*/ 0 h 451773"/>
                <a:gd name="connsiteX4" fmla="*/ 451773 w 451773"/>
                <a:gd name="connsiteY4" fmla="*/ 225887 h 45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73" h="451773">
                  <a:moveTo>
                    <a:pt x="451773" y="225887"/>
                  </a:moveTo>
                  <a:cubicBezTo>
                    <a:pt x="451773" y="350641"/>
                    <a:pt x="350641" y="451773"/>
                    <a:pt x="225887" y="451773"/>
                  </a:cubicBezTo>
                  <a:cubicBezTo>
                    <a:pt x="101133" y="451773"/>
                    <a:pt x="0" y="350641"/>
                    <a:pt x="0" y="225887"/>
                  </a:cubicBezTo>
                  <a:cubicBezTo>
                    <a:pt x="0" y="101133"/>
                    <a:pt x="101133" y="0"/>
                    <a:pt x="225887" y="0"/>
                  </a:cubicBezTo>
                  <a:cubicBezTo>
                    <a:pt x="350641" y="0"/>
                    <a:pt x="451773" y="101133"/>
                    <a:pt x="451773" y="225887"/>
                  </a:cubicBezTo>
                  <a:close/>
                </a:path>
              </a:pathLst>
            </a:custGeom>
            <a:solidFill>
              <a:srgbClr val="860038"/>
            </a:solidFill>
            <a:ln w="6050" cap="flat">
              <a:noFill/>
              <a:prstDash val="solid"/>
              <a:miter/>
            </a:ln>
          </p:spPr>
          <p:txBody>
            <a:bodyPr rtlCol="0" anchor="ctr"/>
            <a:lstStyle/>
            <a:p>
              <a:endParaRPr lang="fr-CA" noProof="0"/>
            </a:p>
          </p:txBody>
        </p:sp>
        <p:sp>
          <p:nvSpPr>
            <p:cNvPr id="8" name="Freeform: Shape 7">
              <a:extLst>
                <a:ext uri="{FF2B5EF4-FFF2-40B4-BE49-F238E27FC236}">
                  <a16:creationId xmlns:a16="http://schemas.microsoft.com/office/drawing/2014/main" id="{5F85D10F-25CD-6980-2FF9-C2E5F23BF3D3}"/>
                </a:ext>
              </a:extLst>
            </p:cNvPr>
            <p:cNvSpPr/>
            <p:nvPr/>
          </p:nvSpPr>
          <p:spPr>
            <a:xfrm>
              <a:off x="11246164" y="1493715"/>
              <a:ext cx="451773" cy="451773"/>
            </a:xfrm>
            <a:custGeom>
              <a:avLst/>
              <a:gdLst>
                <a:gd name="connsiteX0" fmla="*/ 451773 w 451773"/>
                <a:gd name="connsiteY0" fmla="*/ 225887 h 451773"/>
                <a:gd name="connsiteX1" fmla="*/ 225887 w 451773"/>
                <a:gd name="connsiteY1" fmla="*/ 451773 h 451773"/>
                <a:gd name="connsiteX2" fmla="*/ 0 w 451773"/>
                <a:gd name="connsiteY2" fmla="*/ 225887 h 451773"/>
                <a:gd name="connsiteX3" fmla="*/ 225887 w 451773"/>
                <a:gd name="connsiteY3" fmla="*/ 0 h 451773"/>
                <a:gd name="connsiteX4" fmla="*/ 451773 w 451773"/>
                <a:gd name="connsiteY4" fmla="*/ 225887 h 45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73" h="451773">
                  <a:moveTo>
                    <a:pt x="451773" y="225887"/>
                  </a:moveTo>
                  <a:cubicBezTo>
                    <a:pt x="451773" y="350640"/>
                    <a:pt x="350641" y="451773"/>
                    <a:pt x="225887" y="451773"/>
                  </a:cubicBezTo>
                  <a:cubicBezTo>
                    <a:pt x="101133" y="451773"/>
                    <a:pt x="0" y="350640"/>
                    <a:pt x="0" y="225887"/>
                  </a:cubicBezTo>
                  <a:cubicBezTo>
                    <a:pt x="0" y="101133"/>
                    <a:pt x="101133" y="0"/>
                    <a:pt x="225887" y="0"/>
                  </a:cubicBezTo>
                  <a:cubicBezTo>
                    <a:pt x="350641" y="0"/>
                    <a:pt x="451773" y="101133"/>
                    <a:pt x="451773" y="225887"/>
                  </a:cubicBezTo>
                  <a:close/>
                </a:path>
              </a:pathLst>
            </a:custGeom>
            <a:solidFill>
              <a:srgbClr val="B4A69F"/>
            </a:solidFill>
            <a:ln w="6050" cap="flat">
              <a:noFill/>
              <a:prstDash val="solid"/>
              <a:miter/>
            </a:ln>
          </p:spPr>
          <p:txBody>
            <a:bodyPr rtlCol="0" anchor="ctr"/>
            <a:lstStyle/>
            <a:p>
              <a:endParaRPr lang="fr-CA" noProof="0"/>
            </a:p>
          </p:txBody>
        </p:sp>
        <p:sp>
          <p:nvSpPr>
            <p:cNvPr id="9" name="Freeform: Shape 8">
              <a:extLst>
                <a:ext uri="{FF2B5EF4-FFF2-40B4-BE49-F238E27FC236}">
                  <a16:creationId xmlns:a16="http://schemas.microsoft.com/office/drawing/2014/main" id="{35B6AC21-EE7F-E251-5E62-1EC48B134A69}"/>
                </a:ext>
              </a:extLst>
            </p:cNvPr>
            <p:cNvSpPr/>
            <p:nvPr/>
          </p:nvSpPr>
          <p:spPr>
            <a:xfrm>
              <a:off x="11252014" y="2535805"/>
              <a:ext cx="451773" cy="451773"/>
            </a:xfrm>
            <a:custGeom>
              <a:avLst/>
              <a:gdLst>
                <a:gd name="connsiteX0" fmla="*/ 451773 w 451773"/>
                <a:gd name="connsiteY0" fmla="*/ 225887 h 451773"/>
                <a:gd name="connsiteX1" fmla="*/ 225887 w 451773"/>
                <a:gd name="connsiteY1" fmla="*/ 451773 h 451773"/>
                <a:gd name="connsiteX2" fmla="*/ 0 w 451773"/>
                <a:gd name="connsiteY2" fmla="*/ 225887 h 451773"/>
                <a:gd name="connsiteX3" fmla="*/ 225887 w 451773"/>
                <a:gd name="connsiteY3" fmla="*/ 0 h 451773"/>
                <a:gd name="connsiteX4" fmla="*/ 451773 w 451773"/>
                <a:gd name="connsiteY4" fmla="*/ 225887 h 45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73" h="451773">
                  <a:moveTo>
                    <a:pt x="451773" y="225887"/>
                  </a:moveTo>
                  <a:cubicBezTo>
                    <a:pt x="451773" y="350640"/>
                    <a:pt x="350641" y="451773"/>
                    <a:pt x="225887" y="451773"/>
                  </a:cubicBezTo>
                  <a:cubicBezTo>
                    <a:pt x="101133" y="451773"/>
                    <a:pt x="0" y="350640"/>
                    <a:pt x="0" y="225887"/>
                  </a:cubicBezTo>
                  <a:cubicBezTo>
                    <a:pt x="0" y="101133"/>
                    <a:pt x="101133" y="0"/>
                    <a:pt x="225887" y="0"/>
                  </a:cubicBezTo>
                  <a:cubicBezTo>
                    <a:pt x="350641" y="0"/>
                    <a:pt x="451773" y="101133"/>
                    <a:pt x="451773" y="225887"/>
                  </a:cubicBezTo>
                  <a:close/>
                </a:path>
              </a:pathLst>
            </a:custGeom>
            <a:solidFill>
              <a:srgbClr val="B4A69F"/>
            </a:solidFill>
            <a:ln w="6050" cap="flat">
              <a:noFill/>
              <a:prstDash val="solid"/>
              <a:miter/>
            </a:ln>
          </p:spPr>
          <p:txBody>
            <a:bodyPr rtlCol="0" anchor="ctr"/>
            <a:lstStyle/>
            <a:p>
              <a:endParaRPr lang="fr-CA" noProof="0"/>
            </a:p>
          </p:txBody>
        </p:sp>
        <p:sp>
          <p:nvSpPr>
            <p:cNvPr id="10" name="Freeform: Shape 9">
              <a:extLst>
                <a:ext uri="{FF2B5EF4-FFF2-40B4-BE49-F238E27FC236}">
                  <a16:creationId xmlns:a16="http://schemas.microsoft.com/office/drawing/2014/main" id="{7316C16E-C960-5285-6A89-0F308499F48A}"/>
                </a:ext>
              </a:extLst>
            </p:cNvPr>
            <p:cNvSpPr/>
            <p:nvPr/>
          </p:nvSpPr>
          <p:spPr>
            <a:xfrm>
              <a:off x="11246164" y="3528706"/>
              <a:ext cx="451773" cy="451773"/>
            </a:xfrm>
            <a:custGeom>
              <a:avLst/>
              <a:gdLst>
                <a:gd name="connsiteX0" fmla="*/ 451773 w 451773"/>
                <a:gd name="connsiteY0" fmla="*/ 225887 h 451773"/>
                <a:gd name="connsiteX1" fmla="*/ 225887 w 451773"/>
                <a:gd name="connsiteY1" fmla="*/ 451773 h 451773"/>
                <a:gd name="connsiteX2" fmla="*/ 0 w 451773"/>
                <a:gd name="connsiteY2" fmla="*/ 225887 h 451773"/>
                <a:gd name="connsiteX3" fmla="*/ 225887 w 451773"/>
                <a:gd name="connsiteY3" fmla="*/ 0 h 451773"/>
                <a:gd name="connsiteX4" fmla="*/ 451773 w 451773"/>
                <a:gd name="connsiteY4" fmla="*/ 225887 h 45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73" h="451773">
                  <a:moveTo>
                    <a:pt x="451773" y="225887"/>
                  </a:moveTo>
                  <a:cubicBezTo>
                    <a:pt x="451773" y="350640"/>
                    <a:pt x="350641" y="451773"/>
                    <a:pt x="225887" y="451773"/>
                  </a:cubicBezTo>
                  <a:cubicBezTo>
                    <a:pt x="101133" y="451773"/>
                    <a:pt x="0" y="350640"/>
                    <a:pt x="0" y="225887"/>
                  </a:cubicBezTo>
                  <a:cubicBezTo>
                    <a:pt x="0" y="101133"/>
                    <a:pt x="101133" y="0"/>
                    <a:pt x="225887" y="0"/>
                  </a:cubicBezTo>
                  <a:cubicBezTo>
                    <a:pt x="350641" y="0"/>
                    <a:pt x="451773" y="101133"/>
                    <a:pt x="451773" y="225887"/>
                  </a:cubicBezTo>
                  <a:close/>
                </a:path>
              </a:pathLst>
            </a:custGeom>
            <a:solidFill>
              <a:srgbClr val="B4A69F"/>
            </a:solidFill>
            <a:ln w="6050" cap="flat">
              <a:noFill/>
              <a:prstDash val="solid"/>
              <a:miter/>
            </a:ln>
          </p:spPr>
          <p:txBody>
            <a:bodyPr rtlCol="0" anchor="ctr"/>
            <a:lstStyle/>
            <a:p>
              <a:endParaRPr lang="fr-CA" noProof="0"/>
            </a:p>
          </p:txBody>
        </p:sp>
        <p:sp>
          <p:nvSpPr>
            <p:cNvPr id="13" name="Freeform: Shape 12">
              <a:extLst>
                <a:ext uri="{FF2B5EF4-FFF2-40B4-BE49-F238E27FC236}">
                  <a16:creationId xmlns:a16="http://schemas.microsoft.com/office/drawing/2014/main" id="{6BDE6947-00E2-7BBE-FE9F-26816008F2C5}"/>
                </a:ext>
              </a:extLst>
            </p:cNvPr>
            <p:cNvSpPr/>
            <p:nvPr/>
          </p:nvSpPr>
          <p:spPr>
            <a:xfrm>
              <a:off x="11466199" y="1970174"/>
              <a:ext cx="11702" cy="516442"/>
            </a:xfrm>
            <a:custGeom>
              <a:avLst/>
              <a:gdLst>
                <a:gd name="connsiteX0" fmla="*/ 11703 w 11702"/>
                <a:gd name="connsiteY0" fmla="*/ 516443 h 516442"/>
                <a:gd name="connsiteX1" fmla="*/ 0 w 11702"/>
                <a:gd name="connsiteY1" fmla="*/ 516443 h 516442"/>
                <a:gd name="connsiteX2" fmla="*/ 0 w 11702"/>
                <a:gd name="connsiteY2" fmla="*/ 510774 h 516442"/>
                <a:gd name="connsiteX3" fmla="*/ 11703 w 11702"/>
                <a:gd name="connsiteY3" fmla="*/ 510774 h 516442"/>
                <a:gd name="connsiteX4" fmla="*/ 11703 w 11702"/>
                <a:gd name="connsiteY4" fmla="*/ 516443 h 516442"/>
                <a:gd name="connsiteX5" fmla="*/ 11703 w 11702"/>
                <a:gd name="connsiteY5" fmla="*/ 502241 h 516442"/>
                <a:gd name="connsiteX6" fmla="*/ 0 w 11702"/>
                <a:gd name="connsiteY6" fmla="*/ 502241 h 516442"/>
                <a:gd name="connsiteX7" fmla="*/ 0 w 11702"/>
                <a:gd name="connsiteY7" fmla="*/ 496573 h 516442"/>
                <a:gd name="connsiteX8" fmla="*/ 11703 w 11702"/>
                <a:gd name="connsiteY8" fmla="*/ 496573 h 516442"/>
                <a:gd name="connsiteX9" fmla="*/ 11703 w 11702"/>
                <a:gd name="connsiteY9" fmla="*/ 502241 h 516442"/>
                <a:gd name="connsiteX10" fmla="*/ 11703 w 11702"/>
                <a:gd name="connsiteY10" fmla="*/ 488040 h 516442"/>
                <a:gd name="connsiteX11" fmla="*/ 0 w 11702"/>
                <a:gd name="connsiteY11" fmla="*/ 488040 h 516442"/>
                <a:gd name="connsiteX12" fmla="*/ 0 w 11702"/>
                <a:gd name="connsiteY12" fmla="*/ 482371 h 516442"/>
                <a:gd name="connsiteX13" fmla="*/ 11703 w 11702"/>
                <a:gd name="connsiteY13" fmla="*/ 482371 h 516442"/>
                <a:gd name="connsiteX14" fmla="*/ 11703 w 11702"/>
                <a:gd name="connsiteY14" fmla="*/ 488040 h 516442"/>
                <a:gd name="connsiteX15" fmla="*/ 11703 w 11702"/>
                <a:gd name="connsiteY15" fmla="*/ 473838 h 516442"/>
                <a:gd name="connsiteX16" fmla="*/ 0 w 11702"/>
                <a:gd name="connsiteY16" fmla="*/ 473838 h 516442"/>
                <a:gd name="connsiteX17" fmla="*/ 0 w 11702"/>
                <a:gd name="connsiteY17" fmla="*/ 468169 h 516442"/>
                <a:gd name="connsiteX18" fmla="*/ 11703 w 11702"/>
                <a:gd name="connsiteY18" fmla="*/ 468169 h 516442"/>
                <a:gd name="connsiteX19" fmla="*/ 11703 w 11702"/>
                <a:gd name="connsiteY19" fmla="*/ 473838 h 516442"/>
                <a:gd name="connsiteX20" fmla="*/ 11703 w 11702"/>
                <a:gd name="connsiteY20" fmla="*/ 459697 h 516442"/>
                <a:gd name="connsiteX21" fmla="*/ 0 w 11702"/>
                <a:gd name="connsiteY21" fmla="*/ 459697 h 516442"/>
                <a:gd name="connsiteX22" fmla="*/ 0 w 11702"/>
                <a:gd name="connsiteY22" fmla="*/ 454029 h 516442"/>
                <a:gd name="connsiteX23" fmla="*/ 11703 w 11702"/>
                <a:gd name="connsiteY23" fmla="*/ 454029 h 516442"/>
                <a:gd name="connsiteX24" fmla="*/ 11703 w 11702"/>
                <a:gd name="connsiteY24" fmla="*/ 459697 h 516442"/>
                <a:gd name="connsiteX25" fmla="*/ 11703 w 11702"/>
                <a:gd name="connsiteY25" fmla="*/ 445495 h 516442"/>
                <a:gd name="connsiteX26" fmla="*/ 0 w 11702"/>
                <a:gd name="connsiteY26" fmla="*/ 445495 h 516442"/>
                <a:gd name="connsiteX27" fmla="*/ 0 w 11702"/>
                <a:gd name="connsiteY27" fmla="*/ 439827 h 516442"/>
                <a:gd name="connsiteX28" fmla="*/ 11703 w 11702"/>
                <a:gd name="connsiteY28" fmla="*/ 439827 h 516442"/>
                <a:gd name="connsiteX29" fmla="*/ 11703 w 11702"/>
                <a:gd name="connsiteY29" fmla="*/ 445495 h 516442"/>
                <a:gd name="connsiteX30" fmla="*/ 11703 w 11702"/>
                <a:gd name="connsiteY30" fmla="*/ 431294 h 516442"/>
                <a:gd name="connsiteX31" fmla="*/ 0 w 11702"/>
                <a:gd name="connsiteY31" fmla="*/ 431294 h 516442"/>
                <a:gd name="connsiteX32" fmla="*/ 0 w 11702"/>
                <a:gd name="connsiteY32" fmla="*/ 425625 h 516442"/>
                <a:gd name="connsiteX33" fmla="*/ 11703 w 11702"/>
                <a:gd name="connsiteY33" fmla="*/ 425625 h 516442"/>
                <a:gd name="connsiteX34" fmla="*/ 11703 w 11702"/>
                <a:gd name="connsiteY34" fmla="*/ 431294 h 516442"/>
                <a:gd name="connsiteX35" fmla="*/ 11703 w 11702"/>
                <a:gd name="connsiteY35" fmla="*/ 417092 h 516442"/>
                <a:gd name="connsiteX36" fmla="*/ 0 w 11702"/>
                <a:gd name="connsiteY36" fmla="*/ 417092 h 516442"/>
                <a:gd name="connsiteX37" fmla="*/ 0 w 11702"/>
                <a:gd name="connsiteY37" fmla="*/ 411423 h 516442"/>
                <a:gd name="connsiteX38" fmla="*/ 11703 w 11702"/>
                <a:gd name="connsiteY38" fmla="*/ 411423 h 516442"/>
                <a:gd name="connsiteX39" fmla="*/ 11703 w 11702"/>
                <a:gd name="connsiteY39" fmla="*/ 417092 h 516442"/>
                <a:gd name="connsiteX40" fmla="*/ 11703 w 11702"/>
                <a:gd name="connsiteY40" fmla="*/ 402951 h 516442"/>
                <a:gd name="connsiteX41" fmla="*/ 0 w 11702"/>
                <a:gd name="connsiteY41" fmla="*/ 402951 h 516442"/>
                <a:gd name="connsiteX42" fmla="*/ 0 w 11702"/>
                <a:gd name="connsiteY42" fmla="*/ 397283 h 516442"/>
                <a:gd name="connsiteX43" fmla="*/ 11703 w 11702"/>
                <a:gd name="connsiteY43" fmla="*/ 397283 h 516442"/>
                <a:gd name="connsiteX44" fmla="*/ 11703 w 11702"/>
                <a:gd name="connsiteY44" fmla="*/ 402951 h 516442"/>
                <a:gd name="connsiteX45" fmla="*/ 11703 w 11702"/>
                <a:gd name="connsiteY45" fmla="*/ 388749 h 516442"/>
                <a:gd name="connsiteX46" fmla="*/ 0 w 11702"/>
                <a:gd name="connsiteY46" fmla="*/ 388749 h 516442"/>
                <a:gd name="connsiteX47" fmla="*/ 0 w 11702"/>
                <a:gd name="connsiteY47" fmla="*/ 383081 h 516442"/>
                <a:gd name="connsiteX48" fmla="*/ 11703 w 11702"/>
                <a:gd name="connsiteY48" fmla="*/ 383081 h 516442"/>
                <a:gd name="connsiteX49" fmla="*/ 11703 w 11702"/>
                <a:gd name="connsiteY49" fmla="*/ 388749 h 516442"/>
                <a:gd name="connsiteX50" fmla="*/ 11703 w 11702"/>
                <a:gd name="connsiteY50" fmla="*/ 374548 h 516442"/>
                <a:gd name="connsiteX51" fmla="*/ 0 w 11702"/>
                <a:gd name="connsiteY51" fmla="*/ 374548 h 516442"/>
                <a:gd name="connsiteX52" fmla="*/ 0 w 11702"/>
                <a:gd name="connsiteY52" fmla="*/ 368879 h 516442"/>
                <a:gd name="connsiteX53" fmla="*/ 11703 w 11702"/>
                <a:gd name="connsiteY53" fmla="*/ 368879 h 516442"/>
                <a:gd name="connsiteX54" fmla="*/ 11703 w 11702"/>
                <a:gd name="connsiteY54" fmla="*/ 374548 h 516442"/>
                <a:gd name="connsiteX55" fmla="*/ 11703 w 11702"/>
                <a:gd name="connsiteY55" fmla="*/ 360346 h 516442"/>
                <a:gd name="connsiteX56" fmla="*/ 0 w 11702"/>
                <a:gd name="connsiteY56" fmla="*/ 360346 h 516442"/>
                <a:gd name="connsiteX57" fmla="*/ 0 w 11702"/>
                <a:gd name="connsiteY57" fmla="*/ 354677 h 516442"/>
                <a:gd name="connsiteX58" fmla="*/ 11703 w 11702"/>
                <a:gd name="connsiteY58" fmla="*/ 354677 h 516442"/>
                <a:gd name="connsiteX59" fmla="*/ 11703 w 11702"/>
                <a:gd name="connsiteY59" fmla="*/ 360346 h 516442"/>
                <a:gd name="connsiteX60" fmla="*/ 11703 w 11702"/>
                <a:gd name="connsiteY60" fmla="*/ 346144 h 516442"/>
                <a:gd name="connsiteX61" fmla="*/ 0 w 11702"/>
                <a:gd name="connsiteY61" fmla="*/ 346144 h 516442"/>
                <a:gd name="connsiteX62" fmla="*/ 0 w 11702"/>
                <a:gd name="connsiteY62" fmla="*/ 340476 h 516442"/>
                <a:gd name="connsiteX63" fmla="*/ 11703 w 11702"/>
                <a:gd name="connsiteY63" fmla="*/ 340476 h 516442"/>
                <a:gd name="connsiteX64" fmla="*/ 11703 w 11702"/>
                <a:gd name="connsiteY64" fmla="*/ 346144 h 516442"/>
                <a:gd name="connsiteX65" fmla="*/ 11703 w 11702"/>
                <a:gd name="connsiteY65" fmla="*/ 332003 h 516442"/>
                <a:gd name="connsiteX66" fmla="*/ 0 w 11702"/>
                <a:gd name="connsiteY66" fmla="*/ 332003 h 516442"/>
                <a:gd name="connsiteX67" fmla="*/ 0 w 11702"/>
                <a:gd name="connsiteY67" fmla="*/ 326335 h 516442"/>
                <a:gd name="connsiteX68" fmla="*/ 11703 w 11702"/>
                <a:gd name="connsiteY68" fmla="*/ 326335 h 516442"/>
                <a:gd name="connsiteX69" fmla="*/ 11703 w 11702"/>
                <a:gd name="connsiteY69" fmla="*/ 332003 h 516442"/>
                <a:gd name="connsiteX70" fmla="*/ 11703 w 11702"/>
                <a:gd name="connsiteY70" fmla="*/ 317802 h 516442"/>
                <a:gd name="connsiteX71" fmla="*/ 0 w 11702"/>
                <a:gd name="connsiteY71" fmla="*/ 317802 h 516442"/>
                <a:gd name="connsiteX72" fmla="*/ 0 w 11702"/>
                <a:gd name="connsiteY72" fmla="*/ 312133 h 516442"/>
                <a:gd name="connsiteX73" fmla="*/ 11703 w 11702"/>
                <a:gd name="connsiteY73" fmla="*/ 312133 h 516442"/>
                <a:gd name="connsiteX74" fmla="*/ 11703 w 11702"/>
                <a:gd name="connsiteY74" fmla="*/ 317802 h 516442"/>
                <a:gd name="connsiteX75" fmla="*/ 11703 w 11702"/>
                <a:gd name="connsiteY75" fmla="*/ 303600 h 516442"/>
                <a:gd name="connsiteX76" fmla="*/ 0 w 11702"/>
                <a:gd name="connsiteY76" fmla="*/ 303600 h 516442"/>
                <a:gd name="connsiteX77" fmla="*/ 0 w 11702"/>
                <a:gd name="connsiteY77" fmla="*/ 297932 h 516442"/>
                <a:gd name="connsiteX78" fmla="*/ 11703 w 11702"/>
                <a:gd name="connsiteY78" fmla="*/ 297932 h 516442"/>
                <a:gd name="connsiteX79" fmla="*/ 11703 w 11702"/>
                <a:gd name="connsiteY79" fmla="*/ 303600 h 516442"/>
                <a:gd name="connsiteX80" fmla="*/ 11703 w 11702"/>
                <a:gd name="connsiteY80" fmla="*/ 289398 h 516442"/>
                <a:gd name="connsiteX81" fmla="*/ 0 w 11702"/>
                <a:gd name="connsiteY81" fmla="*/ 289398 h 516442"/>
                <a:gd name="connsiteX82" fmla="*/ 0 w 11702"/>
                <a:gd name="connsiteY82" fmla="*/ 283730 h 516442"/>
                <a:gd name="connsiteX83" fmla="*/ 11703 w 11702"/>
                <a:gd name="connsiteY83" fmla="*/ 283730 h 516442"/>
                <a:gd name="connsiteX84" fmla="*/ 11703 w 11702"/>
                <a:gd name="connsiteY84" fmla="*/ 289398 h 516442"/>
                <a:gd name="connsiteX85" fmla="*/ 11703 w 11702"/>
                <a:gd name="connsiteY85" fmla="*/ 275197 h 516442"/>
                <a:gd name="connsiteX86" fmla="*/ 0 w 11702"/>
                <a:gd name="connsiteY86" fmla="*/ 275197 h 516442"/>
                <a:gd name="connsiteX87" fmla="*/ 0 w 11702"/>
                <a:gd name="connsiteY87" fmla="*/ 269528 h 516442"/>
                <a:gd name="connsiteX88" fmla="*/ 11703 w 11702"/>
                <a:gd name="connsiteY88" fmla="*/ 269528 h 516442"/>
                <a:gd name="connsiteX89" fmla="*/ 11703 w 11702"/>
                <a:gd name="connsiteY89" fmla="*/ 275197 h 516442"/>
                <a:gd name="connsiteX90" fmla="*/ 11703 w 11702"/>
                <a:gd name="connsiteY90" fmla="*/ 261056 h 516442"/>
                <a:gd name="connsiteX91" fmla="*/ 0 w 11702"/>
                <a:gd name="connsiteY91" fmla="*/ 261056 h 516442"/>
                <a:gd name="connsiteX92" fmla="*/ 0 w 11702"/>
                <a:gd name="connsiteY92" fmla="*/ 255387 h 516442"/>
                <a:gd name="connsiteX93" fmla="*/ 11703 w 11702"/>
                <a:gd name="connsiteY93" fmla="*/ 255387 h 516442"/>
                <a:gd name="connsiteX94" fmla="*/ 11703 w 11702"/>
                <a:gd name="connsiteY94" fmla="*/ 261056 h 516442"/>
                <a:gd name="connsiteX95" fmla="*/ 11703 w 11702"/>
                <a:gd name="connsiteY95" fmla="*/ 246854 h 516442"/>
                <a:gd name="connsiteX96" fmla="*/ 0 w 11702"/>
                <a:gd name="connsiteY96" fmla="*/ 246854 h 516442"/>
                <a:gd name="connsiteX97" fmla="*/ 0 w 11702"/>
                <a:gd name="connsiteY97" fmla="*/ 241186 h 516442"/>
                <a:gd name="connsiteX98" fmla="*/ 11703 w 11702"/>
                <a:gd name="connsiteY98" fmla="*/ 241186 h 516442"/>
                <a:gd name="connsiteX99" fmla="*/ 11703 w 11702"/>
                <a:gd name="connsiteY99" fmla="*/ 246854 h 516442"/>
                <a:gd name="connsiteX100" fmla="*/ 11703 w 11702"/>
                <a:gd name="connsiteY100" fmla="*/ 232652 h 516442"/>
                <a:gd name="connsiteX101" fmla="*/ 0 w 11702"/>
                <a:gd name="connsiteY101" fmla="*/ 232652 h 516442"/>
                <a:gd name="connsiteX102" fmla="*/ 0 w 11702"/>
                <a:gd name="connsiteY102" fmla="*/ 226984 h 516442"/>
                <a:gd name="connsiteX103" fmla="*/ 11703 w 11702"/>
                <a:gd name="connsiteY103" fmla="*/ 226984 h 516442"/>
                <a:gd name="connsiteX104" fmla="*/ 11703 w 11702"/>
                <a:gd name="connsiteY104" fmla="*/ 232652 h 516442"/>
                <a:gd name="connsiteX105" fmla="*/ 11703 w 11702"/>
                <a:gd name="connsiteY105" fmla="*/ 218451 h 516442"/>
                <a:gd name="connsiteX106" fmla="*/ 0 w 11702"/>
                <a:gd name="connsiteY106" fmla="*/ 218451 h 516442"/>
                <a:gd name="connsiteX107" fmla="*/ 0 w 11702"/>
                <a:gd name="connsiteY107" fmla="*/ 212782 h 516442"/>
                <a:gd name="connsiteX108" fmla="*/ 11703 w 11702"/>
                <a:gd name="connsiteY108" fmla="*/ 212782 h 516442"/>
                <a:gd name="connsiteX109" fmla="*/ 11703 w 11702"/>
                <a:gd name="connsiteY109" fmla="*/ 218451 h 516442"/>
                <a:gd name="connsiteX110" fmla="*/ 11703 w 11702"/>
                <a:gd name="connsiteY110" fmla="*/ 204310 h 516442"/>
                <a:gd name="connsiteX111" fmla="*/ 0 w 11702"/>
                <a:gd name="connsiteY111" fmla="*/ 204310 h 516442"/>
                <a:gd name="connsiteX112" fmla="*/ 0 w 11702"/>
                <a:gd name="connsiteY112" fmla="*/ 198641 h 516442"/>
                <a:gd name="connsiteX113" fmla="*/ 11703 w 11702"/>
                <a:gd name="connsiteY113" fmla="*/ 198641 h 516442"/>
                <a:gd name="connsiteX114" fmla="*/ 11703 w 11702"/>
                <a:gd name="connsiteY114" fmla="*/ 204310 h 516442"/>
                <a:gd name="connsiteX115" fmla="*/ 11703 w 11702"/>
                <a:gd name="connsiteY115" fmla="*/ 190108 h 516442"/>
                <a:gd name="connsiteX116" fmla="*/ 0 w 11702"/>
                <a:gd name="connsiteY116" fmla="*/ 190108 h 516442"/>
                <a:gd name="connsiteX117" fmla="*/ 0 w 11702"/>
                <a:gd name="connsiteY117" fmla="*/ 184439 h 516442"/>
                <a:gd name="connsiteX118" fmla="*/ 11703 w 11702"/>
                <a:gd name="connsiteY118" fmla="*/ 184439 h 516442"/>
                <a:gd name="connsiteX119" fmla="*/ 11703 w 11702"/>
                <a:gd name="connsiteY119" fmla="*/ 190108 h 516442"/>
                <a:gd name="connsiteX120" fmla="*/ 11703 w 11702"/>
                <a:gd name="connsiteY120" fmla="*/ 175906 h 516442"/>
                <a:gd name="connsiteX121" fmla="*/ 0 w 11702"/>
                <a:gd name="connsiteY121" fmla="*/ 175906 h 516442"/>
                <a:gd name="connsiteX122" fmla="*/ 0 w 11702"/>
                <a:gd name="connsiteY122" fmla="*/ 170238 h 516442"/>
                <a:gd name="connsiteX123" fmla="*/ 11703 w 11702"/>
                <a:gd name="connsiteY123" fmla="*/ 170238 h 516442"/>
                <a:gd name="connsiteX124" fmla="*/ 11703 w 11702"/>
                <a:gd name="connsiteY124" fmla="*/ 175906 h 516442"/>
                <a:gd name="connsiteX125" fmla="*/ 11703 w 11702"/>
                <a:gd name="connsiteY125" fmla="*/ 161705 h 516442"/>
                <a:gd name="connsiteX126" fmla="*/ 0 w 11702"/>
                <a:gd name="connsiteY126" fmla="*/ 161705 h 516442"/>
                <a:gd name="connsiteX127" fmla="*/ 0 w 11702"/>
                <a:gd name="connsiteY127" fmla="*/ 156036 h 516442"/>
                <a:gd name="connsiteX128" fmla="*/ 11703 w 11702"/>
                <a:gd name="connsiteY128" fmla="*/ 156036 h 516442"/>
                <a:gd name="connsiteX129" fmla="*/ 11703 w 11702"/>
                <a:gd name="connsiteY129" fmla="*/ 161705 h 516442"/>
                <a:gd name="connsiteX130" fmla="*/ 11703 w 11702"/>
                <a:gd name="connsiteY130" fmla="*/ 147503 h 516442"/>
                <a:gd name="connsiteX131" fmla="*/ 0 w 11702"/>
                <a:gd name="connsiteY131" fmla="*/ 147503 h 516442"/>
                <a:gd name="connsiteX132" fmla="*/ 0 w 11702"/>
                <a:gd name="connsiteY132" fmla="*/ 141834 h 516442"/>
                <a:gd name="connsiteX133" fmla="*/ 11703 w 11702"/>
                <a:gd name="connsiteY133" fmla="*/ 141834 h 516442"/>
                <a:gd name="connsiteX134" fmla="*/ 11703 w 11702"/>
                <a:gd name="connsiteY134" fmla="*/ 147503 h 516442"/>
                <a:gd name="connsiteX135" fmla="*/ 11703 w 11702"/>
                <a:gd name="connsiteY135" fmla="*/ 133362 h 516442"/>
                <a:gd name="connsiteX136" fmla="*/ 0 w 11702"/>
                <a:gd name="connsiteY136" fmla="*/ 133362 h 516442"/>
                <a:gd name="connsiteX137" fmla="*/ 0 w 11702"/>
                <a:gd name="connsiteY137" fmla="*/ 127694 h 516442"/>
                <a:gd name="connsiteX138" fmla="*/ 11703 w 11702"/>
                <a:gd name="connsiteY138" fmla="*/ 127694 h 516442"/>
                <a:gd name="connsiteX139" fmla="*/ 11703 w 11702"/>
                <a:gd name="connsiteY139" fmla="*/ 133362 h 516442"/>
                <a:gd name="connsiteX140" fmla="*/ 11703 w 11702"/>
                <a:gd name="connsiteY140" fmla="*/ 119160 h 516442"/>
                <a:gd name="connsiteX141" fmla="*/ 0 w 11702"/>
                <a:gd name="connsiteY141" fmla="*/ 119160 h 516442"/>
                <a:gd name="connsiteX142" fmla="*/ 0 w 11702"/>
                <a:gd name="connsiteY142" fmla="*/ 113492 h 516442"/>
                <a:gd name="connsiteX143" fmla="*/ 11703 w 11702"/>
                <a:gd name="connsiteY143" fmla="*/ 113492 h 516442"/>
                <a:gd name="connsiteX144" fmla="*/ 11703 w 11702"/>
                <a:gd name="connsiteY144" fmla="*/ 119160 h 516442"/>
                <a:gd name="connsiteX145" fmla="*/ 11703 w 11702"/>
                <a:gd name="connsiteY145" fmla="*/ 104959 h 516442"/>
                <a:gd name="connsiteX146" fmla="*/ 0 w 11702"/>
                <a:gd name="connsiteY146" fmla="*/ 104959 h 516442"/>
                <a:gd name="connsiteX147" fmla="*/ 0 w 11702"/>
                <a:gd name="connsiteY147" fmla="*/ 99290 h 516442"/>
                <a:gd name="connsiteX148" fmla="*/ 11703 w 11702"/>
                <a:gd name="connsiteY148" fmla="*/ 99290 h 516442"/>
                <a:gd name="connsiteX149" fmla="*/ 11703 w 11702"/>
                <a:gd name="connsiteY149" fmla="*/ 104959 h 516442"/>
                <a:gd name="connsiteX150" fmla="*/ 11703 w 11702"/>
                <a:gd name="connsiteY150" fmla="*/ 90757 h 516442"/>
                <a:gd name="connsiteX151" fmla="*/ 0 w 11702"/>
                <a:gd name="connsiteY151" fmla="*/ 90757 h 516442"/>
                <a:gd name="connsiteX152" fmla="*/ 0 w 11702"/>
                <a:gd name="connsiteY152" fmla="*/ 85088 h 516442"/>
                <a:gd name="connsiteX153" fmla="*/ 11703 w 11702"/>
                <a:gd name="connsiteY153" fmla="*/ 85088 h 516442"/>
                <a:gd name="connsiteX154" fmla="*/ 11703 w 11702"/>
                <a:gd name="connsiteY154" fmla="*/ 90757 h 516442"/>
                <a:gd name="connsiteX155" fmla="*/ 11703 w 11702"/>
                <a:gd name="connsiteY155" fmla="*/ 76555 h 516442"/>
                <a:gd name="connsiteX156" fmla="*/ 0 w 11702"/>
                <a:gd name="connsiteY156" fmla="*/ 76555 h 516442"/>
                <a:gd name="connsiteX157" fmla="*/ 0 w 11702"/>
                <a:gd name="connsiteY157" fmla="*/ 70887 h 516442"/>
                <a:gd name="connsiteX158" fmla="*/ 11703 w 11702"/>
                <a:gd name="connsiteY158" fmla="*/ 70887 h 516442"/>
                <a:gd name="connsiteX159" fmla="*/ 11703 w 11702"/>
                <a:gd name="connsiteY159" fmla="*/ 76555 h 516442"/>
                <a:gd name="connsiteX160" fmla="*/ 11703 w 11702"/>
                <a:gd name="connsiteY160" fmla="*/ 62414 h 516442"/>
                <a:gd name="connsiteX161" fmla="*/ 0 w 11702"/>
                <a:gd name="connsiteY161" fmla="*/ 62414 h 516442"/>
                <a:gd name="connsiteX162" fmla="*/ 0 w 11702"/>
                <a:gd name="connsiteY162" fmla="*/ 56746 h 516442"/>
                <a:gd name="connsiteX163" fmla="*/ 11703 w 11702"/>
                <a:gd name="connsiteY163" fmla="*/ 56746 h 516442"/>
                <a:gd name="connsiteX164" fmla="*/ 11703 w 11702"/>
                <a:gd name="connsiteY164" fmla="*/ 62414 h 516442"/>
                <a:gd name="connsiteX165" fmla="*/ 11703 w 11702"/>
                <a:gd name="connsiteY165" fmla="*/ 48213 h 516442"/>
                <a:gd name="connsiteX166" fmla="*/ 0 w 11702"/>
                <a:gd name="connsiteY166" fmla="*/ 48213 h 516442"/>
                <a:gd name="connsiteX167" fmla="*/ 0 w 11702"/>
                <a:gd name="connsiteY167" fmla="*/ 42544 h 516442"/>
                <a:gd name="connsiteX168" fmla="*/ 11703 w 11702"/>
                <a:gd name="connsiteY168" fmla="*/ 42544 h 516442"/>
                <a:gd name="connsiteX169" fmla="*/ 11703 w 11702"/>
                <a:gd name="connsiteY169" fmla="*/ 48213 h 516442"/>
                <a:gd name="connsiteX170" fmla="*/ 11703 w 11702"/>
                <a:gd name="connsiteY170" fmla="*/ 34011 h 516442"/>
                <a:gd name="connsiteX171" fmla="*/ 0 w 11702"/>
                <a:gd name="connsiteY171" fmla="*/ 34011 h 516442"/>
                <a:gd name="connsiteX172" fmla="*/ 0 w 11702"/>
                <a:gd name="connsiteY172" fmla="*/ 28342 h 516442"/>
                <a:gd name="connsiteX173" fmla="*/ 11703 w 11702"/>
                <a:gd name="connsiteY173" fmla="*/ 28342 h 516442"/>
                <a:gd name="connsiteX174" fmla="*/ 11703 w 11702"/>
                <a:gd name="connsiteY174" fmla="*/ 34011 h 516442"/>
                <a:gd name="connsiteX175" fmla="*/ 11703 w 11702"/>
                <a:gd name="connsiteY175" fmla="*/ 19809 h 516442"/>
                <a:gd name="connsiteX176" fmla="*/ 0 w 11702"/>
                <a:gd name="connsiteY176" fmla="*/ 19809 h 516442"/>
                <a:gd name="connsiteX177" fmla="*/ 0 w 11702"/>
                <a:gd name="connsiteY177" fmla="*/ 14141 h 516442"/>
                <a:gd name="connsiteX178" fmla="*/ 11703 w 11702"/>
                <a:gd name="connsiteY178" fmla="*/ 14141 h 516442"/>
                <a:gd name="connsiteX179" fmla="*/ 11703 w 11702"/>
                <a:gd name="connsiteY179" fmla="*/ 19809 h 516442"/>
                <a:gd name="connsiteX180" fmla="*/ 11703 w 11702"/>
                <a:gd name="connsiteY180" fmla="*/ 5668 h 516442"/>
                <a:gd name="connsiteX181" fmla="*/ 0 w 11702"/>
                <a:gd name="connsiteY181" fmla="*/ 5668 h 516442"/>
                <a:gd name="connsiteX182" fmla="*/ 0 w 11702"/>
                <a:gd name="connsiteY182" fmla="*/ 0 h 516442"/>
                <a:gd name="connsiteX183" fmla="*/ 11703 w 11702"/>
                <a:gd name="connsiteY183" fmla="*/ 0 h 516442"/>
                <a:gd name="connsiteX184" fmla="*/ 11703 w 11702"/>
                <a:gd name="connsiteY184" fmla="*/ 5668 h 5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1702" h="516442">
                  <a:moveTo>
                    <a:pt x="11703" y="516443"/>
                  </a:moveTo>
                  <a:lnTo>
                    <a:pt x="0" y="516443"/>
                  </a:lnTo>
                  <a:lnTo>
                    <a:pt x="0" y="510774"/>
                  </a:lnTo>
                  <a:lnTo>
                    <a:pt x="11703" y="510774"/>
                  </a:lnTo>
                  <a:lnTo>
                    <a:pt x="11703" y="516443"/>
                  </a:lnTo>
                  <a:close/>
                  <a:moveTo>
                    <a:pt x="11703" y="502241"/>
                  </a:moveTo>
                  <a:lnTo>
                    <a:pt x="0" y="502241"/>
                  </a:lnTo>
                  <a:lnTo>
                    <a:pt x="0" y="496573"/>
                  </a:lnTo>
                  <a:lnTo>
                    <a:pt x="11703" y="496573"/>
                  </a:lnTo>
                  <a:lnTo>
                    <a:pt x="11703" y="502241"/>
                  </a:lnTo>
                  <a:close/>
                  <a:moveTo>
                    <a:pt x="11703" y="488040"/>
                  </a:moveTo>
                  <a:lnTo>
                    <a:pt x="0" y="488040"/>
                  </a:lnTo>
                  <a:lnTo>
                    <a:pt x="0" y="482371"/>
                  </a:lnTo>
                  <a:lnTo>
                    <a:pt x="11703" y="482371"/>
                  </a:lnTo>
                  <a:lnTo>
                    <a:pt x="11703" y="488040"/>
                  </a:lnTo>
                  <a:close/>
                  <a:moveTo>
                    <a:pt x="11703" y="473838"/>
                  </a:moveTo>
                  <a:lnTo>
                    <a:pt x="0" y="473838"/>
                  </a:lnTo>
                  <a:lnTo>
                    <a:pt x="0" y="468169"/>
                  </a:lnTo>
                  <a:lnTo>
                    <a:pt x="11703" y="468169"/>
                  </a:lnTo>
                  <a:lnTo>
                    <a:pt x="11703" y="473838"/>
                  </a:lnTo>
                  <a:close/>
                  <a:moveTo>
                    <a:pt x="11703" y="459697"/>
                  </a:moveTo>
                  <a:lnTo>
                    <a:pt x="0" y="459697"/>
                  </a:lnTo>
                  <a:lnTo>
                    <a:pt x="0" y="454029"/>
                  </a:lnTo>
                  <a:lnTo>
                    <a:pt x="11703" y="454029"/>
                  </a:lnTo>
                  <a:lnTo>
                    <a:pt x="11703" y="459697"/>
                  </a:lnTo>
                  <a:close/>
                  <a:moveTo>
                    <a:pt x="11703" y="445495"/>
                  </a:moveTo>
                  <a:lnTo>
                    <a:pt x="0" y="445495"/>
                  </a:lnTo>
                  <a:lnTo>
                    <a:pt x="0" y="439827"/>
                  </a:lnTo>
                  <a:lnTo>
                    <a:pt x="11703" y="439827"/>
                  </a:lnTo>
                  <a:lnTo>
                    <a:pt x="11703" y="445495"/>
                  </a:lnTo>
                  <a:close/>
                  <a:moveTo>
                    <a:pt x="11703" y="431294"/>
                  </a:moveTo>
                  <a:lnTo>
                    <a:pt x="0" y="431294"/>
                  </a:lnTo>
                  <a:lnTo>
                    <a:pt x="0" y="425625"/>
                  </a:lnTo>
                  <a:lnTo>
                    <a:pt x="11703" y="425625"/>
                  </a:lnTo>
                  <a:lnTo>
                    <a:pt x="11703" y="431294"/>
                  </a:lnTo>
                  <a:close/>
                  <a:moveTo>
                    <a:pt x="11703" y="417092"/>
                  </a:moveTo>
                  <a:lnTo>
                    <a:pt x="0" y="417092"/>
                  </a:lnTo>
                  <a:lnTo>
                    <a:pt x="0" y="411423"/>
                  </a:lnTo>
                  <a:lnTo>
                    <a:pt x="11703" y="411423"/>
                  </a:lnTo>
                  <a:lnTo>
                    <a:pt x="11703" y="417092"/>
                  </a:lnTo>
                  <a:close/>
                  <a:moveTo>
                    <a:pt x="11703" y="402951"/>
                  </a:moveTo>
                  <a:lnTo>
                    <a:pt x="0" y="402951"/>
                  </a:lnTo>
                  <a:lnTo>
                    <a:pt x="0" y="397283"/>
                  </a:lnTo>
                  <a:lnTo>
                    <a:pt x="11703" y="397283"/>
                  </a:lnTo>
                  <a:lnTo>
                    <a:pt x="11703" y="402951"/>
                  </a:lnTo>
                  <a:close/>
                  <a:moveTo>
                    <a:pt x="11703" y="388749"/>
                  </a:moveTo>
                  <a:lnTo>
                    <a:pt x="0" y="388749"/>
                  </a:lnTo>
                  <a:lnTo>
                    <a:pt x="0" y="383081"/>
                  </a:lnTo>
                  <a:lnTo>
                    <a:pt x="11703" y="383081"/>
                  </a:lnTo>
                  <a:lnTo>
                    <a:pt x="11703" y="388749"/>
                  </a:lnTo>
                  <a:close/>
                  <a:moveTo>
                    <a:pt x="11703" y="374548"/>
                  </a:moveTo>
                  <a:lnTo>
                    <a:pt x="0" y="374548"/>
                  </a:lnTo>
                  <a:lnTo>
                    <a:pt x="0" y="368879"/>
                  </a:lnTo>
                  <a:lnTo>
                    <a:pt x="11703" y="368879"/>
                  </a:lnTo>
                  <a:lnTo>
                    <a:pt x="11703" y="374548"/>
                  </a:lnTo>
                  <a:close/>
                  <a:moveTo>
                    <a:pt x="11703" y="360346"/>
                  </a:moveTo>
                  <a:lnTo>
                    <a:pt x="0" y="360346"/>
                  </a:lnTo>
                  <a:lnTo>
                    <a:pt x="0" y="354677"/>
                  </a:lnTo>
                  <a:lnTo>
                    <a:pt x="11703" y="354677"/>
                  </a:lnTo>
                  <a:lnTo>
                    <a:pt x="11703" y="360346"/>
                  </a:lnTo>
                  <a:close/>
                  <a:moveTo>
                    <a:pt x="11703" y="346144"/>
                  </a:moveTo>
                  <a:lnTo>
                    <a:pt x="0" y="346144"/>
                  </a:lnTo>
                  <a:lnTo>
                    <a:pt x="0" y="340476"/>
                  </a:lnTo>
                  <a:lnTo>
                    <a:pt x="11703" y="340476"/>
                  </a:lnTo>
                  <a:lnTo>
                    <a:pt x="11703" y="346144"/>
                  </a:lnTo>
                  <a:close/>
                  <a:moveTo>
                    <a:pt x="11703" y="332003"/>
                  </a:moveTo>
                  <a:lnTo>
                    <a:pt x="0" y="332003"/>
                  </a:lnTo>
                  <a:lnTo>
                    <a:pt x="0" y="326335"/>
                  </a:lnTo>
                  <a:lnTo>
                    <a:pt x="11703" y="326335"/>
                  </a:lnTo>
                  <a:lnTo>
                    <a:pt x="11703" y="332003"/>
                  </a:lnTo>
                  <a:close/>
                  <a:moveTo>
                    <a:pt x="11703" y="317802"/>
                  </a:moveTo>
                  <a:lnTo>
                    <a:pt x="0" y="317802"/>
                  </a:lnTo>
                  <a:lnTo>
                    <a:pt x="0" y="312133"/>
                  </a:lnTo>
                  <a:lnTo>
                    <a:pt x="11703" y="312133"/>
                  </a:lnTo>
                  <a:lnTo>
                    <a:pt x="11703" y="317802"/>
                  </a:lnTo>
                  <a:close/>
                  <a:moveTo>
                    <a:pt x="11703" y="303600"/>
                  </a:moveTo>
                  <a:lnTo>
                    <a:pt x="0" y="303600"/>
                  </a:lnTo>
                  <a:lnTo>
                    <a:pt x="0" y="297932"/>
                  </a:lnTo>
                  <a:lnTo>
                    <a:pt x="11703" y="297932"/>
                  </a:lnTo>
                  <a:lnTo>
                    <a:pt x="11703" y="303600"/>
                  </a:lnTo>
                  <a:close/>
                  <a:moveTo>
                    <a:pt x="11703" y="289398"/>
                  </a:moveTo>
                  <a:lnTo>
                    <a:pt x="0" y="289398"/>
                  </a:lnTo>
                  <a:lnTo>
                    <a:pt x="0" y="283730"/>
                  </a:lnTo>
                  <a:lnTo>
                    <a:pt x="11703" y="283730"/>
                  </a:lnTo>
                  <a:lnTo>
                    <a:pt x="11703" y="289398"/>
                  </a:lnTo>
                  <a:close/>
                  <a:moveTo>
                    <a:pt x="11703" y="275197"/>
                  </a:moveTo>
                  <a:lnTo>
                    <a:pt x="0" y="275197"/>
                  </a:lnTo>
                  <a:lnTo>
                    <a:pt x="0" y="269528"/>
                  </a:lnTo>
                  <a:lnTo>
                    <a:pt x="11703" y="269528"/>
                  </a:lnTo>
                  <a:lnTo>
                    <a:pt x="11703" y="275197"/>
                  </a:lnTo>
                  <a:close/>
                  <a:moveTo>
                    <a:pt x="11703" y="261056"/>
                  </a:moveTo>
                  <a:lnTo>
                    <a:pt x="0" y="261056"/>
                  </a:lnTo>
                  <a:lnTo>
                    <a:pt x="0" y="255387"/>
                  </a:lnTo>
                  <a:lnTo>
                    <a:pt x="11703" y="255387"/>
                  </a:lnTo>
                  <a:lnTo>
                    <a:pt x="11703" y="261056"/>
                  </a:lnTo>
                  <a:close/>
                  <a:moveTo>
                    <a:pt x="11703" y="246854"/>
                  </a:moveTo>
                  <a:lnTo>
                    <a:pt x="0" y="246854"/>
                  </a:lnTo>
                  <a:lnTo>
                    <a:pt x="0" y="241186"/>
                  </a:lnTo>
                  <a:lnTo>
                    <a:pt x="11703" y="241186"/>
                  </a:lnTo>
                  <a:lnTo>
                    <a:pt x="11703" y="246854"/>
                  </a:lnTo>
                  <a:close/>
                  <a:moveTo>
                    <a:pt x="11703" y="232652"/>
                  </a:moveTo>
                  <a:lnTo>
                    <a:pt x="0" y="232652"/>
                  </a:lnTo>
                  <a:lnTo>
                    <a:pt x="0" y="226984"/>
                  </a:lnTo>
                  <a:lnTo>
                    <a:pt x="11703" y="226984"/>
                  </a:lnTo>
                  <a:lnTo>
                    <a:pt x="11703" y="232652"/>
                  </a:lnTo>
                  <a:close/>
                  <a:moveTo>
                    <a:pt x="11703" y="218451"/>
                  </a:moveTo>
                  <a:lnTo>
                    <a:pt x="0" y="218451"/>
                  </a:lnTo>
                  <a:lnTo>
                    <a:pt x="0" y="212782"/>
                  </a:lnTo>
                  <a:lnTo>
                    <a:pt x="11703" y="212782"/>
                  </a:lnTo>
                  <a:lnTo>
                    <a:pt x="11703" y="218451"/>
                  </a:lnTo>
                  <a:close/>
                  <a:moveTo>
                    <a:pt x="11703" y="204310"/>
                  </a:moveTo>
                  <a:lnTo>
                    <a:pt x="0" y="204310"/>
                  </a:lnTo>
                  <a:lnTo>
                    <a:pt x="0" y="198641"/>
                  </a:lnTo>
                  <a:lnTo>
                    <a:pt x="11703" y="198641"/>
                  </a:lnTo>
                  <a:lnTo>
                    <a:pt x="11703" y="204310"/>
                  </a:lnTo>
                  <a:close/>
                  <a:moveTo>
                    <a:pt x="11703" y="190108"/>
                  </a:moveTo>
                  <a:lnTo>
                    <a:pt x="0" y="190108"/>
                  </a:lnTo>
                  <a:lnTo>
                    <a:pt x="0" y="184439"/>
                  </a:lnTo>
                  <a:lnTo>
                    <a:pt x="11703" y="184439"/>
                  </a:lnTo>
                  <a:lnTo>
                    <a:pt x="11703" y="190108"/>
                  </a:lnTo>
                  <a:close/>
                  <a:moveTo>
                    <a:pt x="11703" y="175906"/>
                  </a:moveTo>
                  <a:lnTo>
                    <a:pt x="0" y="175906"/>
                  </a:lnTo>
                  <a:lnTo>
                    <a:pt x="0" y="170238"/>
                  </a:lnTo>
                  <a:lnTo>
                    <a:pt x="11703" y="170238"/>
                  </a:lnTo>
                  <a:lnTo>
                    <a:pt x="11703" y="175906"/>
                  </a:lnTo>
                  <a:close/>
                  <a:moveTo>
                    <a:pt x="11703" y="161705"/>
                  </a:moveTo>
                  <a:lnTo>
                    <a:pt x="0" y="161705"/>
                  </a:lnTo>
                  <a:lnTo>
                    <a:pt x="0" y="156036"/>
                  </a:lnTo>
                  <a:lnTo>
                    <a:pt x="11703" y="156036"/>
                  </a:lnTo>
                  <a:lnTo>
                    <a:pt x="11703" y="161705"/>
                  </a:lnTo>
                  <a:close/>
                  <a:moveTo>
                    <a:pt x="11703" y="147503"/>
                  </a:moveTo>
                  <a:lnTo>
                    <a:pt x="0" y="147503"/>
                  </a:lnTo>
                  <a:lnTo>
                    <a:pt x="0" y="141834"/>
                  </a:lnTo>
                  <a:lnTo>
                    <a:pt x="11703" y="141834"/>
                  </a:lnTo>
                  <a:lnTo>
                    <a:pt x="11703" y="147503"/>
                  </a:lnTo>
                  <a:close/>
                  <a:moveTo>
                    <a:pt x="11703" y="133362"/>
                  </a:moveTo>
                  <a:lnTo>
                    <a:pt x="0" y="133362"/>
                  </a:lnTo>
                  <a:lnTo>
                    <a:pt x="0" y="127694"/>
                  </a:lnTo>
                  <a:lnTo>
                    <a:pt x="11703" y="127694"/>
                  </a:lnTo>
                  <a:lnTo>
                    <a:pt x="11703" y="133362"/>
                  </a:lnTo>
                  <a:close/>
                  <a:moveTo>
                    <a:pt x="11703" y="119160"/>
                  </a:moveTo>
                  <a:lnTo>
                    <a:pt x="0" y="119160"/>
                  </a:lnTo>
                  <a:lnTo>
                    <a:pt x="0" y="113492"/>
                  </a:lnTo>
                  <a:lnTo>
                    <a:pt x="11703" y="113492"/>
                  </a:lnTo>
                  <a:lnTo>
                    <a:pt x="11703" y="119160"/>
                  </a:lnTo>
                  <a:close/>
                  <a:moveTo>
                    <a:pt x="11703" y="104959"/>
                  </a:moveTo>
                  <a:lnTo>
                    <a:pt x="0" y="104959"/>
                  </a:lnTo>
                  <a:lnTo>
                    <a:pt x="0" y="99290"/>
                  </a:lnTo>
                  <a:lnTo>
                    <a:pt x="11703" y="99290"/>
                  </a:lnTo>
                  <a:lnTo>
                    <a:pt x="11703" y="104959"/>
                  </a:lnTo>
                  <a:close/>
                  <a:moveTo>
                    <a:pt x="11703" y="90757"/>
                  </a:moveTo>
                  <a:lnTo>
                    <a:pt x="0" y="90757"/>
                  </a:lnTo>
                  <a:lnTo>
                    <a:pt x="0" y="85088"/>
                  </a:lnTo>
                  <a:lnTo>
                    <a:pt x="11703" y="85088"/>
                  </a:lnTo>
                  <a:lnTo>
                    <a:pt x="11703" y="90757"/>
                  </a:lnTo>
                  <a:close/>
                  <a:moveTo>
                    <a:pt x="11703" y="76555"/>
                  </a:moveTo>
                  <a:lnTo>
                    <a:pt x="0" y="76555"/>
                  </a:lnTo>
                  <a:lnTo>
                    <a:pt x="0" y="70887"/>
                  </a:lnTo>
                  <a:lnTo>
                    <a:pt x="11703" y="70887"/>
                  </a:lnTo>
                  <a:lnTo>
                    <a:pt x="11703" y="76555"/>
                  </a:lnTo>
                  <a:close/>
                  <a:moveTo>
                    <a:pt x="11703" y="62414"/>
                  </a:moveTo>
                  <a:lnTo>
                    <a:pt x="0" y="62414"/>
                  </a:lnTo>
                  <a:lnTo>
                    <a:pt x="0" y="56746"/>
                  </a:lnTo>
                  <a:lnTo>
                    <a:pt x="11703" y="56746"/>
                  </a:lnTo>
                  <a:lnTo>
                    <a:pt x="11703" y="62414"/>
                  </a:lnTo>
                  <a:close/>
                  <a:moveTo>
                    <a:pt x="11703" y="48213"/>
                  </a:moveTo>
                  <a:lnTo>
                    <a:pt x="0" y="48213"/>
                  </a:lnTo>
                  <a:lnTo>
                    <a:pt x="0" y="42544"/>
                  </a:lnTo>
                  <a:lnTo>
                    <a:pt x="11703" y="42544"/>
                  </a:lnTo>
                  <a:lnTo>
                    <a:pt x="11703" y="48213"/>
                  </a:lnTo>
                  <a:close/>
                  <a:moveTo>
                    <a:pt x="11703" y="34011"/>
                  </a:moveTo>
                  <a:lnTo>
                    <a:pt x="0" y="34011"/>
                  </a:lnTo>
                  <a:lnTo>
                    <a:pt x="0" y="28342"/>
                  </a:lnTo>
                  <a:lnTo>
                    <a:pt x="11703" y="28342"/>
                  </a:lnTo>
                  <a:lnTo>
                    <a:pt x="11703" y="34011"/>
                  </a:lnTo>
                  <a:close/>
                  <a:moveTo>
                    <a:pt x="11703" y="19809"/>
                  </a:moveTo>
                  <a:lnTo>
                    <a:pt x="0" y="19809"/>
                  </a:lnTo>
                  <a:lnTo>
                    <a:pt x="0" y="14141"/>
                  </a:lnTo>
                  <a:lnTo>
                    <a:pt x="11703" y="14141"/>
                  </a:lnTo>
                  <a:lnTo>
                    <a:pt x="11703" y="19809"/>
                  </a:lnTo>
                  <a:close/>
                  <a:moveTo>
                    <a:pt x="11703" y="5668"/>
                  </a:moveTo>
                  <a:lnTo>
                    <a:pt x="0" y="5668"/>
                  </a:lnTo>
                  <a:lnTo>
                    <a:pt x="0" y="0"/>
                  </a:lnTo>
                  <a:lnTo>
                    <a:pt x="11703" y="0"/>
                  </a:lnTo>
                  <a:lnTo>
                    <a:pt x="11703" y="5668"/>
                  </a:lnTo>
                  <a:close/>
                </a:path>
              </a:pathLst>
            </a:custGeom>
            <a:solidFill>
              <a:srgbClr val="6D6E71"/>
            </a:solidFill>
            <a:ln w="6050" cap="flat">
              <a:noFill/>
              <a:prstDash val="solid"/>
              <a:miter/>
            </a:ln>
          </p:spPr>
          <p:txBody>
            <a:bodyPr rtlCol="0" anchor="ctr"/>
            <a:lstStyle/>
            <a:p>
              <a:endParaRPr lang="fr-CA" noProof="0"/>
            </a:p>
          </p:txBody>
        </p:sp>
        <p:sp>
          <p:nvSpPr>
            <p:cNvPr id="14" name="Freeform: Shape 13">
              <a:extLst>
                <a:ext uri="{FF2B5EF4-FFF2-40B4-BE49-F238E27FC236}">
                  <a16:creationId xmlns:a16="http://schemas.microsoft.com/office/drawing/2014/main" id="{BCA7BA06-C297-C972-88CF-C99D622FB490}"/>
                </a:ext>
              </a:extLst>
            </p:cNvPr>
            <p:cNvSpPr/>
            <p:nvPr/>
          </p:nvSpPr>
          <p:spPr>
            <a:xfrm>
              <a:off x="11466199" y="2987639"/>
              <a:ext cx="11702" cy="516443"/>
            </a:xfrm>
            <a:custGeom>
              <a:avLst/>
              <a:gdLst>
                <a:gd name="connsiteX0" fmla="*/ 11703 w 11702"/>
                <a:gd name="connsiteY0" fmla="*/ 516443 h 516443"/>
                <a:gd name="connsiteX1" fmla="*/ 0 w 11702"/>
                <a:gd name="connsiteY1" fmla="*/ 516443 h 516443"/>
                <a:gd name="connsiteX2" fmla="*/ 0 w 11702"/>
                <a:gd name="connsiteY2" fmla="*/ 510774 h 516443"/>
                <a:gd name="connsiteX3" fmla="*/ 11703 w 11702"/>
                <a:gd name="connsiteY3" fmla="*/ 510774 h 516443"/>
                <a:gd name="connsiteX4" fmla="*/ 11703 w 11702"/>
                <a:gd name="connsiteY4" fmla="*/ 516443 h 516443"/>
                <a:gd name="connsiteX5" fmla="*/ 11703 w 11702"/>
                <a:gd name="connsiteY5" fmla="*/ 502241 h 516443"/>
                <a:gd name="connsiteX6" fmla="*/ 0 w 11702"/>
                <a:gd name="connsiteY6" fmla="*/ 502241 h 516443"/>
                <a:gd name="connsiteX7" fmla="*/ 0 w 11702"/>
                <a:gd name="connsiteY7" fmla="*/ 496573 h 516443"/>
                <a:gd name="connsiteX8" fmla="*/ 11703 w 11702"/>
                <a:gd name="connsiteY8" fmla="*/ 496573 h 516443"/>
                <a:gd name="connsiteX9" fmla="*/ 11703 w 11702"/>
                <a:gd name="connsiteY9" fmla="*/ 502241 h 516443"/>
                <a:gd name="connsiteX10" fmla="*/ 11703 w 11702"/>
                <a:gd name="connsiteY10" fmla="*/ 488040 h 516443"/>
                <a:gd name="connsiteX11" fmla="*/ 0 w 11702"/>
                <a:gd name="connsiteY11" fmla="*/ 488040 h 516443"/>
                <a:gd name="connsiteX12" fmla="*/ 0 w 11702"/>
                <a:gd name="connsiteY12" fmla="*/ 482371 h 516443"/>
                <a:gd name="connsiteX13" fmla="*/ 11703 w 11702"/>
                <a:gd name="connsiteY13" fmla="*/ 482371 h 516443"/>
                <a:gd name="connsiteX14" fmla="*/ 11703 w 11702"/>
                <a:gd name="connsiteY14" fmla="*/ 488040 h 516443"/>
                <a:gd name="connsiteX15" fmla="*/ 11703 w 11702"/>
                <a:gd name="connsiteY15" fmla="*/ 473899 h 516443"/>
                <a:gd name="connsiteX16" fmla="*/ 0 w 11702"/>
                <a:gd name="connsiteY16" fmla="*/ 473899 h 516443"/>
                <a:gd name="connsiteX17" fmla="*/ 0 w 11702"/>
                <a:gd name="connsiteY17" fmla="*/ 468230 h 516443"/>
                <a:gd name="connsiteX18" fmla="*/ 11703 w 11702"/>
                <a:gd name="connsiteY18" fmla="*/ 468230 h 516443"/>
                <a:gd name="connsiteX19" fmla="*/ 11703 w 11702"/>
                <a:gd name="connsiteY19" fmla="*/ 473899 h 516443"/>
                <a:gd name="connsiteX20" fmla="*/ 11703 w 11702"/>
                <a:gd name="connsiteY20" fmla="*/ 459697 h 516443"/>
                <a:gd name="connsiteX21" fmla="*/ 0 w 11702"/>
                <a:gd name="connsiteY21" fmla="*/ 459697 h 516443"/>
                <a:gd name="connsiteX22" fmla="*/ 0 w 11702"/>
                <a:gd name="connsiteY22" fmla="*/ 454029 h 516443"/>
                <a:gd name="connsiteX23" fmla="*/ 11703 w 11702"/>
                <a:gd name="connsiteY23" fmla="*/ 454029 h 516443"/>
                <a:gd name="connsiteX24" fmla="*/ 11703 w 11702"/>
                <a:gd name="connsiteY24" fmla="*/ 459697 h 516443"/>
                <a:gd name="connsiteX25" fmla="*/ 11703 w 11702"/>
                <a:gd name="connsiteY25" fmla="*/ 445495 h 516443"/>
                <a:gd name="connsiteX26" fmla="*/ 0 w 11702"/>
                <a:gd name="connsiteY26" fmla="*/ 445495 h 516443"/>
                <a:gd name="connsiteX27" fmla="*/ 0 w 11702"/>
                <a:gd name="connsiteY27" fmla="*/ 439827 h 516443"/>
                <a:gd name="connsiteX28" fmla="*/ 11703 w 11702"/>
                <a:gd name="connsiteY28" fmla="*/ 439827 h 516443"/>
                <a:gd name="connsiteX29" fmla="*/ 11703 w 11702"/>
                <a:gd name="connsiteY29" fmla="*/ 445495 h 516443"/>
                <a:gd name="connsiteX30" fmla="*/ 11703 w 11702"/>
                <a:gd name="connsiteY30" fmla="*/ 431294 h 516443"/>
                <a:gd name="connsiteX31" fmla="*/ 0 w 11702"/>
                <a:gd name="connsiteY31" fmla="*/ 431294 h 516443"/>
                <a:gd name="connsiteX32" fmla="*/ 0 w 11702"/>
                <a:gd name="connsiteY32" fmla="*/ 425625 h 516443"/>
                <a:gd name="connsiteX33" fmla="*/ 11703 w 11702"/>
                <a:gd name="connsiteY33" fmla="*/ 425625 h 516443"/>
                <a:gd name="connsiteX34" fmla="*/ 11703 w 11702"/>
                <a:gd name="connsiteY34" fmla="*/ 431294 h 516443"/>
                <a:gd name="connsiteX35" fmla="*/ 11703 w 11702"/>
                <a:gd name="connsiteY35" fmla="*/ 417153 h 516443"/>
                <a:gd name="connsiteX36" fmla="*/ 0 w 11702"/>
                <a:gd name="connsiteY36" fmla="*/ 417153 h 516443"/>
                <a:gd name="connsiteX37" fmla="*/ 0 w 11702"/>
                <a:gd name="connsiteY37" fmla="*/ 411484 h 516443"/>
                <a:gd name="connsiteX38" fmla="*/ 11703 w 11702"/>
                <a:gd name="connsiteY38" fmla="*/ 411484 h 516443"/>
                <a:gd name="connsiteX39" fmla="*/ 11703 w 11702"/>
                <a:gd name="connsiteY39" fmla="*/ 417153 h 516443"/>
                <a:gd name="connsiteX40" fmla="*/ 11703 w 11702"/>
                <a:gd name="connsiteY40" fmla="*/ 402951 h 516443"/>
                <a:gd name="connsiteX41" fmla="*/ 0 w 11702"/>
                <a:gd name="connsiteY41" fmla="*/ 402951 h 516443"/>
                <a:gd name="connsiteX42" fmla="*/ 0 w 11702"/>
                <a:gd name="connsiteY42" fmla="*/ 397283 h 516443"/>
                <a:gd name="connsiteX43" fmla="*/ 11703 w 11702"/>
                <a:gd name="connsiteY43" fmla="*/ 397283 h 516443"/>
                <a:gd name="connsiteX44" fmla="*/ 11703 w 11702"/>
                <a:gd name="connsiteY44" fmla="*/ 402951 h 516443"/>
                <a:gd name="connsiteX45" fmla="*/ 11703 w 11702"/>
                <a:gd name="connsiteY45" fmla="*/ 388749 h 516443"/>
                <a:gd name="connsiteX46" fmla="*/ 0 w 11702"/>
                <a:gd name="connsiteY46" fmla="*/ 388749 h 516443"/>
                <a:gd name="connsiteX47" fmla="*/ 0 w 11702"/>
                <a:gd name="connsiteY47" fmla="*/ 383081 h 516443"/>
                <a:gd name="connsiteX48" fmla="*/ 11703 w 11702"/>
                <a:gd name="connsiteY48" fmla="*/ 383081 h 516443"/>
                <a:gd name="connsiteX49" fmla="*/ 11703 w 11702"/>
                <a:gd name="connsiteY49" fmla="*/ 388749 h 516443"/>
                <a:gd name="connsiteX50" fmla="*/ 11703 w 11702"/>
                <a:gd name="connsiteY50" fmla="*/ 374548 h 516443"/>
                <a:gd name="connsiteX51" fmla="*/ 0 w 11702"/>
                <a:gd name="connsiteY51" fmla="*/ 374548 h 516443"/>
                <a:gd name="connsiteX52" fmla="*/ 0 w 11702"/>
                <a:gd name="connsiteY52" fmla="*/ 368879 h 516443"/>
                <a:gd name="connsiteX53" fmla="*/ 11703 w 11702"/>
                <a:gd name="connsiteY53" fmla="*/ 368879 h 516443"/>
                <a:gd name="connsiteX54" fmla="*/ 11703 w 11702"/>
                <a:gd name="connsiteY54" fmla="*/ 374548 h 516443"/>
                <a:gd name="connsiteX55" fmla="*/ 11703 w 11702"/>
                <a:gd name="connsiteY55" fmla="*/ 360346 h 516443"/>
                <a:gd name="connsiteX56" fmla="*/ 0 w 11702"/>
                <a:gd name="connsiteY56" fmla="*/ 360346 h 516443"/>
                <a:gd name="connsiteX57" fmla="*/ 0 w 11702"/>
                <a:gd name="connsiteY57" fmla="*/ 354677 h 516443"/>
                <a:gd name="connsiteX58" fmla="*/ 11703 w 11702"/>
                <a:gd name="connsiteY58" fmla="*/ 354677 h 516443"/>
                <a:gd name="connsiteX59" fmla="*/ 11703 w 11702"/>
                <a:gd name="connsiteY59" fmla="*/ 360346 h 516443"/>
                <a:gd name="connsiteX60" fmla="*/ 11703 w 11702"/>
                <a:gd name="connsiteY60" fmla="*/ 346205 h 516443"/>
                <a:gd name="connsiteX61" fmla="*/ 0 w 11702"/>
                <a:gd name="connsiteY61" fmla="*/ 346205 h 516443"/>
                <a:gd name="connsiteX62" fmla="*/ 0 w 11702"/>
                <a:gd name="connsiteY62" fmla="*/ 340537 h 516443"/>
                <a:gd name="connsiteX63" fmla="*/ 11703 w 11702"/>
                <a:gd name="connsiteY63" fmla="*/ 340537 h 516443"/>
                <a:gd name="connsiteX64" fmla="*/ 11703 w 11702"/>
                <a:gd name="connsiteY64" fmla="*/ 346205 h 516443"/>
                <a:gd name="connsiteX65" fmla="*/ 11703 w 11702"/>
                <a:gd name="connsiteY65" fmla="*/ 332003 h 516443"/>
                <a:gd name="connsiteX66" fmla="*/ 0 w 11702"/>
                <a:gd name="connsiteY66" fmla="*/ 332003 h 516443"/>
                <a:gd name="connsiteX67" fmla="*/ 0 w 11702"/>
                <a:gd name="connsiteY67" fmla="*/ 326335 h 516443"/>
                <a:gd name="connsiteX68" fmla="*/ 11703 w 11702"/>
                <a:gd name="connsiteY68" fmla="*/ 326335 h 516443"/>
                <a:gd name="connsiteX69" fmla="*/ 11703 w 11702"/>
                <a:gd name="connsiteY69" fmla="*/ 332003 h 516443"/>
                <a:gd name="connsiteX70" fmla="*/ 11703 w 11702"/>
                <a:gd name="connsiteY70" fmla="*/ 317802 h 516443"/>
                <a:gd name="connsiteX71" fmla="*/ 0 w 11702"/>
                <a:gd name="connsiteY71" fmla="*/ 317802 h 516443"/>
                <a:gd name="connsiteX72" fmla="*/ 0 w 11702"/>
                <a:gd name="connsiteY72" fmla="*/ 312133 h 516443"/>
                <a:gd name="connsiteX73" fmla="*/ 11703 w 11702"/>
                <a:gd name="connsiteY73" fmla="*/ 312133 h 516443"/>
                <a:gd name="connsiteX74" fmla="*/ 11703 w 11702"/>
                <a:gd name="connsiteY74" fmla="*/ 317802 h 516443"/>
                <a:gd name="connsiteX75" fmla="*/ 11703 w 11702"/>
                <a:gd name="connsiteY75" fmla="*/ 303600 h 516443"/>
                <a:gd name="connsiteX76" fmla="*/ 0 w 11702"/>
                <a:gd name="connsiteY76" fmla="*/ 303600 h 516443"/>
                <a:gd name="connsiteX77" fmla="*/ 0 w 11702"/>
                <a:gd name="connsiteY77" fmla="*/ 297932 h 516443"/>
                <a:gd name="connsiteX78" fmla="*/ 11703 w 11702"/>
                <a:gd name="connsiteY78" fmla="*/ 297932 h 516443"/>
                <a:gd name="connsiteX79" fmla="*/ 11703 w 11702"/>
                <a:gd name="connsiteY79" fmla="*/ 303600 h 516443"/>
                <a:gd name="connsiteX80" fmla="*/ 11703 w 11702"/>
                <a:gd name="connsiteY80" fmla="*/ 289398 h 516443"/>
                <a:gd name="connsiteX81" fmla="*/ 0 w 11702"/>
                <a:gd name="connsiteY81" fmla="*/ 289398 h 516443"/>
                <a:gd name="connsiteX82" fmla="*/ 0 w 11702"/>
                <a:gd name="connsiteY82" fmla="*/ 283730 h 516443"/>
                <a:gd name="connsiteX83" fmla="*/ 11703 w 11702"/>
                <a:gd name="connsiteY83" fmla="*/ 283730 h 516443"/>
                <a:gd name="connsiteX84" fmla="*/ 11703 w 11702"/>
                <a:gd name="connsiteY84" fmla="*/ 289398 h 516443"/>
                <a:gd name="connsiteX85" fmla="*/ 11703 w 11702"/>
                <a:gd name="connsiteY85" fmla="*/ 275258 h 516443"/>
                <a:gd name="connsiteX86" fmla="*/ 0 w 11702"/>
                <a:gd name="connsiteY86" fmla="*/ 275258 h 516443"/>
                <a:gd name="connsiteX87" fmla="*/ 0 w 11702"/>
                <a:gd name="connsiteY87" fmla="*/ 269589 h 516443"/>
                <a:gd name="connsiteX88" fmla="*/ 11703 w 11702"/>
                <a:gd name="connsiteY88" fmla="*/ 269589 h 516443"/>
                <a:gd name="connsiteX89" fmla="*/ 11703 w 11702"/>
                <a:gd name="connsiteY89" fmla="*/ 275258 h 516443"/>
                <a:gd name="connsiteX90" fmla="*/ 11703 w 11702"/>
                <a:gd name="connsiteY90" fmla="*/ 261056 h 516443"/>
                <a:gd name="connsiteX91" fmla="*/ 0 w 11702"/>
                <a:gd name="connsiteY91" fmla="*/ 261056 h 516443"/>
                <a:gd name="connsiteX92" fmla="*/ 0 w 11702"/>
                <a:gd name="connsiteY92" fmla="*/ 255387 h 516443"/>
                <a:gd name="connsiteX93" fmla="*/ 11703 w 11702"/>
                <a:gd name="connsiteY93" fmla="*/ 255387 h 516443"/>
                <a:gd name="connsiteX94" fmla="*/ 11703 w 11702"/>
                <a:gd name="connsiteY94" fmla="*/ 261056 h 516443"/>
                <a:gd name="connsiteX95" fmla="*/ 11703 w 11702"/>
                <a:gd name="connsiteY95" fmla="*/ 246854 h 516443"/>
                <a:gd name="connsiteX96" fmla="*/ 0 w 11702"/>
                <a:gd name="connsiteY96" fmla="*/ 246854 h 516443"/>
                <a:gd name="connsiteX97" fmla="*/ 0 w 11702"/>
                <a:gd name="connsiteY97" fmla="*/ 241186 h 516443"/>
                <a:gd name="connsiteX98" fmla="*/ 11703 w 11702"/>
                <a:gd name="connsiteY98" fmla="*/ 241186 h 516443"/>
                <a:gd name="connsiteX99" fmla="*/ 11703 w 11702"/>
                <a:gd name="connsiteY99" fmla="*/ 246854 h 516443"/>
                <a:gd name="connsiteX100" fmla="*/ 11703 w 11702"/>
                <a:gd name="connsiteY100" fmla="*/ 232652 h 516443"/>
                <a:gd name="connsiteX101" fmla="*/ 0 w 11702"/>
                <a:gd name="connsiteY101" fmla="*/ 232652 h 516443"/>
                <a:gd name="connsiteX102" fmla="*/ 0 w 11702"/>
                <a:gd name="connsiteY102" fmla="*/ 226984 h 516443"/>
                <a:gd name="connsiteX103" fmla="*/ 11703 w 11702"/>
                <a:gd name="connsiteY103" fmla="*/ 226984 h 516443"/>
                <a:gd name="connsiteX104" fmla="*/ 11703 w 11702"/>
                <a:gd name="connsiteY104" fmla="*/ 232652 h 516443"/>
                <a:gd name="connsiteX105" fmla="*/ 11703 w 11702"/>
                <a:gd name="connsiteY105" fmla="*/ 218512 h 516443"/>
                <a:gd name="connsiteX106" fmla="*/ 0 w 11702"/>
                <a:gd name="connsiteY106" fmla="*/ 218512 h 516443"/>
                <a:gd name="connsiteX107" fmla="*/ 0 w 11702"/>
                <a:gd name="connsiteY107" fmla="*/ 212843 h 516443"/>
                <a:gd name="connsiteX108" fmla="*/ 11703 w 11702"/>
                <a:gd name="connsiteY108" fmla="*/ 212843 h 516443"/>
                <a:gd name="connsiteX109" fmla="*/ 11703 w 11702"/>
                <a:gd name="connsiteY109" fmla="*/ 218512 h 516443"/>
                <a:gd name="connsiteX110" fmla="*/ 11703 w 11702"/>
                <a:gd name="connsiteY110" fmla="*/ 204310 h 516443"/>
                <a:gd name="connsiteX111" fmla="*/ 0 w 11702"/>
                <a:gd name="connsiteY111" fmla="*/ 204310 h 516443"/>
                <a:gd name="connsiteX112" fmla="*/ 0 w 11702"/>
                <a:gd name="connsiteY112" fmla="*/ 198641 h 516443"/>
                <a:gd name="connsiteX113" fmla="*/ 11703 w 11702"/>
                <a:gd name="connsiteY113" fmla="*/ 198641 h 516443"/>
                <a:gd name="connsiteX114" fmla="*/ 11703 w 11702"/>
                <a:gd name="connsiteY114" fmla="*/ 204310 h 516443"/>
                <a:gd name="connsiteX115" fmla="*/ 11703 w 11702"/>
                <a:gd name="connsiteY115" fmla="*/ 190108 h 516443"/>
                <a:gd name="connsiteX116" fmla="*/ 0 w 11702"/>
                <a:gd name="connsiteY116" fmla="*/ 190108 h 516443"/>
                <a:gd name="connsiteX117" fmla="*/ 0 w 11702"/>
                <a:gd name="connsiteY117" fmla="*/ 184440 h 516443"/>
                <a:gd name="connsiteX118" fmla="*/ 11703 w 11702"/>
                <a:gd name="connsiteY118" fmla="*/ 184440 h 516443"/>
                <a:gd name="connsiteX119" fmla="*/ 11703 w 11702"/>
                <a:gd name="connsiteY119" fmla="*/ 190108 h 516443"/>
                <a:gd name="connsiteX120" fmla="*/ 11703 w 11702"/>
                <a:gd name="connsiteY120" fmla="*/ 175906 h 516443"/>
                <a:gd name="connsiteX121" fmla="*/ 0 w 11702"/>
                <a:gd name="connsiteY121" fmla="*/ 175906 h 516443"/>
                <a:gd name="connsiteX122" fmla="*/ 0 w 11702"/>
                <a:gd name="connsiteY122" fmla="*/ 170238 h 516443"/>
                <a:gd name="connsiteX123" fmla="*/ 11703 w 11702"/>
                <a:gd name="connsiteY123" fmla="*/ 170238 h 516443"/>
                <a:gd name="connsiteX124" fmla="*/ 11703 w 11702"/>
                <a:gd name="connsiteY124" fmla="*/ 175906 h 516443"/>
                <a:gd name="connsiteX125" fmla="*/ 11703 w 11702"/>
                <a:gd name="connsiteY125" fmla="*/ 161705 h 516443"/>
                <a:gd name="connsiteX126" fmla="*/ 0 w 11702"/>
                <a:gd name="connsiteY126" fmla="*/ 161705 h 516443"/>
                <a:gd name="connsiteX127" fmla="*/ 0 w 11702"/>
                <a:gd name="connsiteY127" fmla="*/ 156036 h 516443"/>
                <a:gd name="connsiteX128" fmla="*/ 11703 w 11702"/>
                <a:gd name="connsiteY128" fmla="*/ 156036 h 516443"/>
                <a:gd name="connsiteX129" fmla="*/ 11703 w 11702"/>
                <a:gd name="connsiteY129" fmla="*/ 161705 h 516443"/>
                <a:gd name="connsiteX130" fmla="*/ 11703 w 11702"/>
                <a:gd name="connsiteY130" fmla="*/ 147564 h 516443"/>
                <a:gd name="connsiteX131" fmla="*/ 0 w 11702"/>
                <a:gd name="connsiteY131" fmla="*/ 147564 h 516443"/>
                <a:gd name="connsiteX132" fmla="*/ 0 w 11702"/>
                <a:gd name="connsiteY132" fmla="*/ 141895 h 516443"/>
                <a:gd name="connsiteX133" fmla="*/ 11703 w 11702"/>
                <a:gd name="connsiteY133" fmla="*/ 141895 h 516443"/>
                <a:gd name="connsiteX134" fmla="*/ 11703 w 11702"/>
                <a:gd name="connsiteY134" fmla="*/ 147564 h 516443"/>
                <a:gd name="connsiteX135" fmla="*/ 11703 w 11702"/>
                <a:gd name="connsiteY135" fmla="*/ 133362 h 516443"/>
                <a:gd name="connsiteX136" fmla="*/ 0 w 11702"/>
                <a:gd name="connsiteY136" fmla="*/ 133362 h 516443"/>
                <a:gd name="connsiteX137" fmla="*/ 0 w 11702"/>
                <a:gd name="connsiteY137" fmla="*/ 127694 h 516443"/>
                <a:gd name="connsiteX138" fmla="*/ 11703 w 11702"/>
                <a:gd name="connsiteY138" fmla="*/ 127694 h 516443"/>
                <a:gd name="connsiteX139" fmla="*/ 11703 w 11702"/>
                <a:gd name="connsiteY139" fmla="*/ 133362 h 516443"/>
                <a:gd name="connsiteX140" fmla="*/ 11703 w 11702"/>
                <a:gd name="connsiteY140" fmla="*/ 119160 h 516443"/>
                <a:gd name="connsiteX141" fmla="*/ 0 w 11702"/>
                <a:gd name="connsiteY141" fmla="*/ 119160 h 516443"/>
                <a:gd name="connsiteX142" fmla="*/ 0 w 11702"/>
                <a:gd name="connsiteY142" fmla="*/ 113492 h 516443"/>
                <a:gd name="connsiteX143" fmla="*/ 11703 w 11702"/>
                <a:gd name="connsiteY143" fmla="*/ 113492 h 516443"/>
                <a:gd name="connsiteX144" fmla="*/ 11703 w 11702"/>
                <a:gd name="connsiteY144" fmla="*/ 119160 h 516443"/>
                <a:gd name="connsiteX145" fmla="*/ 11703 w 11702"/>
                <a:gd name="connsiteY145" fmla="*/ 104959 h 516443"/>
                <a:gd name="connsiteX146" fmla="*/ 0 w 11702"/>
                <a:gd name="connsiteY146" fmla="*/ 104959 h 516443"/>
                <a:gd name="connsiteX147" fmla="*/ 0 w 11702"/>
                <a:gd name="connsiteY147" fmla="*/ 99290 h 516443"/>
                <a:gd name="connsiteX148" fmla="*/ 11703 w 11702"/>
                <a:gd name="connsiteY148" fmla="*/ 99290 h 516443"/>
                <a:gd name="connsiteX149" fmla="*/ 11703 w 11702"/>
                <a:gd name="connsiteY149" fmla="*/ 104959 h 516443"/>
                <a:gd name="connsiteX150" fmla="*/ 11703 w 11702"/>
                <a:gd name="connsiteY150" fmla="*/ 90757 h 516443"/>
                <a:gd name="connsiteX151" fmla="*/ 0 w 11702"/>
                <a:gd name="connsiteY151" fmla="*/ 90757 h 516443"/>
                <a:gd name="connsiteX152" fmla="*/ 0 w 11702"/>
                <a:gd name="connsiteY152" fmla="*/ 85088 h 516443"/>
                <a:gd name="connsiteX153" fmla="*/ 11703 w 11702"/>
                <a:gd name="connsiteY153" fmla="*/ 85088 h 516443"/>
                <a:gd name="connsiteX154" fmla="*/ 11703 w 11702"/>
                <a:gd name="connsiteY154" fmla="*/ 90757 h 516443"/>
                <a:gd name="connsiteX155" fmla="*/ 11703 w 11702"/>
                <a:gd name="connsiteY155" fmla="*/ 76616 h 516443"/>
                <a:gd name="connsiteX156" fmla="*/ 0 w 11702"/>
                <a:gd name="connsiteY156" fmla="*/ 76616 h 516443"/>
                <a:gd name="connsiteX157" fmla="*/ 0 w 11702"/>
                <a:gd name="connsiteY157" fmla="*/ 70948 h 516443"/>
                <a:gd name="connsiteX158" fmla="*/ 11703 w 11702"/>
                <a:gd name="connsiteY158" fmla="*/ 70948 h 516443"/>
                <a:gd name="connsiteX159" fmla="*/ 11703 w 11702"/>
                <a:gd name="connsiteY159" fmla="*/ 76616 h 516443"/>
                <a:gd name="connsiteX160" fmla="*/ 11703 w 11702"/>
                <a:gd name="connsiteY160" fmla="*/ 62414 h 516443"/>
                <a:gd name="connsiteX161" fmla="*/ 0 w 11702"/>
                <a:gd name="connsiteY161" fmla="*/ 62414 h 516443"/>
                <a:gd name="connsiteX162" fmla="*/ 0 w 11702"/>
                <a:gd name="connsiteY162" fmla="*/ 56746 h 516443"/>
                <a:gd name="connsiteX163" fmla="*/ 11703 w 11702"/>
                <a:gd name="connsiteY163" fmla="*/ 56746 h 516443"/>
                <a:gd name="connsiteX164" fmla="*/ 11703 w 11702"/>
                <a:gd name="connsiteY164" fmla="*/ 62414 h 516443"/>
                <a:gd name="connsiteX165" fmla="*/ 11703 w 11702"/>
                <a:gd name="connsiteY165" fmla="*/ 48213 h 516443"/>
                <a:gd name="connsiteX166" fmla="*/ 0 w 11702"/>
                <a:gd name="connsiteY166" fmla="*/ 48213 h 516443"/>
                <a:gd name="connsiteX167" fmla="*/ 0 w 11702"/>
                <a:gd name="connsiteY167" fmla="*/ 42544 h 516443"/>
                <a:gd name="connsiteX168" fmla="*/ 11703 w 11702"/>
                <a:gd name="connsiteY168" fmla="*/ 42544 h 516443"/>
                <a:gd name="connsiteX169" fmla="*/ 11703 w 11702"/>
                <a:gd name="connsiteY169" fmla="*/ 48213 h 516443"/>
                <a:gd name="connsiteX170" fmla="*/ 11703 w 11702"/>
                <a:gd name="connsiteY170" fmla="*/ 34011 h 516443"/>
                <a:gd name="connsiteX171" fmla="*/ 0 w 11702"/>
                <a:gd name="connsiteY171" fmla="*/ 34011 h 516443"/>
                <a:gd name="connsiteX172" fmla="*/ 0 w 11702"/>
                <a:gd name="connsiteY172" fmla="*/ 28342 h 516443"/>
                <a:gd name="connsiteX173" fmla="*/ 11703 w 11702"/>
                <a:gd name="connsiteY173" fmla="*/ 28342 h 516443"/>
                <a:gd name="connsiteX174" fmla="*/ 11703 w 11702"/>
                <a:gd name="connsiteY174" fmla="*/ 34011 h 516443"/>
                <a:gd name="connsiteX175" fmla="*/ 11703 w 11702"/>
                <a:gd name="connsiteY175" fmla="*/ 19870 h 516443"/>
                <a:gd name="connsiteX176" fmla="*/ 0 w 11702"/>
                <a:gd name="connsiteY176" fmla="*/ 19870 h 516443"/>
                <a:gd name="connsiteX177" fmla="*/ 0 w 11702"/>
                <a:gd name="connsiteY177" fmla="*/ 14202 h 516443"/>
                <a:gd name="connsiteX178" fmla="*/ 11703 w 11702"/>
                <a:gd name="connsiteY178" fmla="*/ 14202 h 516443"/>
                <a:gd name="connsiteX179" fmla="*/ 11703 w 11702"/>
                <a:gd name="connsiteY179" fmla="*/ 19870 h 516443"/>
                <a:gd name="connsiteX180" fmla="*/ 11703 w 11702"/>
                <a:gd name="connsiteY180" fmla="*/ 5668 h 516443"/>
                <a:gd name="connsiteX181" fmla="*/ 0 w 11702"/>
                <a:gd name="connsiteY181" fmla="*/ 5668 h 516443"/>
                <a:gd name="connsiteX182" fmla="*/ 0 w 11702"/>
                <a:gd name="connsiteY182" fmla="*/ 0 h 516443"/>
                <a:gd name="connsiteX183" fmla="*/ 11703 w 11702"/>
                <a:gd name="connsiteY183" fmla="*/ 0 h 516443"/>
                <a:gd name="connsiteX184" fmla="*/ 11703 w 11702"/>
                <a:gd name="connsiteY184" fmla="*/ 5668 h 51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1702" h="516443">
                  <a:moveTo>
                    <a:pt x="11703" y="516443"/>
                  </a:moveTo>
                  <a:lnTo>
                    <a:pt x="0" y="516443"/>
                  </a:lnTo>
                  <a:lnTo>
                    <a:pt x="0" y="510774"/>
                  </a:lnTo>
                  <a:lnTo>
                    <a:pt x="11703" y="510774"/>
                  </a:lnTo>
                  <a:lnTo>
                    <a:pt x="11703" y="516443"/>
                  </a:lnTo>
                  <a:close/>
                  <a:moveTo>
                    <a:pt x="11703" y="502241"/>
                  </a:moveTo>
                  <a:lnTo>
                    <a:pt x="0" y="502241"/>
                  </a:lnTo>
                  <a:lnTo>
                    <a:pt x="0" y="496573"/>
                  </a:lnTo>
                  <a:lnTo>
                    <a:pt x="11703" y="496573"/>
                  </a:lnTo>
                  <a:lnTo>
                    <a:pt x="11703" y="502241"/>
                  </a:lnTo>
                  <a:close/>
                  <a:moveTo>
                    <a:pt x="11703" y="488040"/>
                  </a:moveTo>
                  <a:lnTo>
                    <a:pt x="0" y="488040"/>
                  </a:lnTo>
                  <a:lnTo>
                    <a:pt x="0" y="482371"/>
                  </a:lnTo>
                  <a:lnTo>
                    <a:pt x="11703" y="482371"/>
                  </a:lnTo>
                  <a:lnTo>
                    <a:pt x="11703" y="488040"/>
                  </a:lnTo>
                  <a:close/>
                  <a:moveTo>
                    <a:pt x="11703" y="473899"/>
                  </a:moveTo>
                  <a:lnTo>
                    <a:pt x="0" y="473899"/>
                  </a:lnTo>
                  <a:lnTo>
                    <a:pt x="0" y="468230"/>
                  </a:lnTo>
                  <a:lnTo>
                    <a:pt x="11703" y="468230"/>
                  </a:lnTo>
                  <a:lnTo>
                    <a:pt x="11703" y="473899"/>
                  </a:lnTo>
                  <a:close/>
                  <a:moveTo>
                    <a:pt x="11703" y="459697"/>
                  </a:moveTo>
                  <a:lnTo>
                    <a:pt x="0" y="459697"/>
                  </a:lnTo>
                  <a:lnTo>
                    <a:pt x="0" y="454029"/>
                  </a:lnTo>
                  <a:lnTo>
                    <a:pt x="11703" y="454029"/>
                  </a:lnTo>
                  <a:lnTo>
                    <a:pt x="11703" y="459697"/>
                  </a:lnTo>
                  <a:close/>
                  <a:moveTo>
                    <a:pt x="11703" y="445495"/>
                  </a:moveTo>
                  <a:lnTo>
                    <a:pt x="0" y="445495"/>
                  </a:lnTo>
                  <a:lnTo>
                    <a:pt x="0" y="439827"/>
                  </a:lnTo>
                  <a:lnTo>
                    <a:pt x="11703" y="439827"/>
                  </a:lnTo>
                  <a:lnTo>
                    <a:pt x="11703" y="445495"/>
                  </a:lnTo>
                  <a:close/>
                  <a:moveTo>
                    <a:pt x="11703" y="431294"/>
                  </a:moveTo>
                  <a:lnTo>
                    <a:pt x="0" y="431294"/>
                  </a:lnTo>
                  <a:lnTo>
                    <a:pt x="0" y="425625"/>
                  </a:lnTo>
                  <a:lnTo>
                    <a:pt x="11703" y="425625"/>
                  </a:lnTo>
                  <a:lnTo>
                    <a:pt x="11703" y="431294"/>
                  </a:lnTo>
                  <a:close/>
                  <a:moveTo>
                    <a:pt x="11703" y="417153"/>
                  </a:moveTo>
                  <a:lnTo>
                    <a:pt x="0" y="417153"/>
                  </a:lnTo>
                  <a:lnTo>
                    <a:pt x="0" y="411484"/>
                  </a:lnTo>
                  <a:lnTo>
                    <a:pt x="11703" y="411484"/>
                  </a:lnTo>
                  <a:lnTo>
                    <a:pt x="11703" y="417153"/>
                  </a:lnTo>
                  <a:close/>
                  <a:moveTo>
                    <a:pt x="11703" y="402951"/>
                  </a:moveTo>
                  <a:lnTo>
                    <a:pt x="0" y="402951"/>
                  </a:lnTo>
                  <a:lnTo>
                    <a:pt x="0" y="397283"/>
                  </a:lnTo>
                  <a:lnTo>
                    <a:pt x="11703" y="397283"/>
                  </a:lnTo>
                  <a:lnTo>
                    <a:pt x="11703" y="402951"/>
                  </a:lnTo>
                  <a:close/>
                  <a:moveTo>
                    <a:pt x="11703" y="388749"/>
                  </a:moveTo>
                  <a:lnTo>
                    <a:pt x="0" y="388749"/>
                  </a:lnTo>
                  <a:lnTo>
                    <a:pt x="0" y="383081"/>
                  </a:lnTo>
                  <a:lnTo>
                    <a:pt x="11703" y="383081"/>
                  </a:lnTo>
                  <a:lnTo>
                    <a:pt x="11703" y="388749"/>
                  </a:lnTo>
                  <a:close/>
                  <a:moveTo>
                    <a:pt x="11703" y="374548"/>
                  </a:moveTo>
                  <a:lnTo>
                    <a:pt x="0" y="374548"/>
                  </a:lnTo>
                  <a:lnTo>
                    <a:pt x="0" y="368879"/>
                  </a:lnTo>
                  <a:lnTo>
                    <a:pt x="11703" y="368879"/>
                  </a:lnTo>
                  <a:lnTo>
                    <a:pt x="11703" y="374548"/>
                  </a:lnTo>
                  <a:close/>
                  <a:moveTo>
                    <a:pt x="11703" y="360346"/>
                  </a:moveTo>
                  <a:lnTo>
                    <a:pt x="0" y="360346"/>
                  </a:lnTo>
                  <a:lnTo>
                    <a:pt x="0" y="354677"/>
                  </a:lnTo>
                  <a:lnTo>
                    <a:pt x="11703" y="354677"/>
                  </a:lnTo>
                  <a:lnTo>
                    <a:pt x="11703" y="360346"/>
                  </a:lnTo>
                  <a:close/>
                  <a:moveTo>
                    <a:pt x="11703" y="346205"/>
                  </a:moveTo>
                  <a:lnTo>
                    <a:pt x="0" y="346205"/>
                  </a:lnTo>
                  <a:lnTo>
                    <a:pt x="0" y="340537"/>
                  </a:lnTo>
                  <a:lnTo>
                    <a:pt x="11703" y="340537"/>
                  </a:lnTo>
                  <a:lnTo>
                    <a:pt x="11703" y="346205"/>
                  </a:lnTo>
                  <a:close/>
                  <a:moveTo>
                    <a:pt x="11703" y="332003"/>
                  </a:moveTo>
                  <a:lnTo>
                    <a:pt x="0" y="332003"/>
                  </a:lnTo>
                  <a:lnTo>
                    <a:pt x="0" y="326335"/>
                  </a:lnTo>
                  <a:lnTo>
                    <a:pt x="11703" y="326335"/>
                  </a:lnTo>
                  <a:lnTo>
                    <a:pt x="11703" y="332003"/>
                  </a:lnTo>
                  <a:close/>
                  <a:moveTo>
                    <a:pt x="11703" y="317802"/>
                  </a:moveTo>
                  <a:lnTo>
                    <a:pt x="0" y="317802"/>
                  </a:lnTo>
                  <a:lnTo>
                    <a:pt x="0" y="312133"/>
                  </a:lnTo>
                  <a:lnTo>
                    <a:pt x="11703" y="312133"/>
                  </a:lnTo>
                  <a:lnTo>
                    <a:pt x="11703" y="317802"/>
                  </a:lnTo>
                  <a:close/>
                  <a:moveTo>
                    <a:pt x="11703" y="303600"/>
                  </a:moveTo>
                  <a:lnTo>
                    <a:pt x="0" y="303600"/>
                  </a:lnTo>
                  <a:lnTo>
                    <a:pt x="0" y="297932"/>
                  </a:lnTo>
                  <a:lnTo>
                    <a:pt x="11703" y="297932"/>
                  </a:lnTo>
                  <a:lnTo>
                    <a:pt x="11703" y="303600"/>
                  </a:lnTo>
                  <a:close/>
                  <a:moveTo>
                    <a:pt x="11703" y="289398"/>
                  </a:moveTo>
                  <a:lnTo>
                    <a:pt x="0" y="289398"/>
                  </a:lnTo>
                  <a:lnTo>
                    <a:pt x="0" y="283730"/>
                  </a:lnTo>
                  <a:lnTo>
                    <a:pt x="11703" y="283730"/>
                  </a:lnTo>
                  <a:lnTo>
                    <a:pt x="11703" y="289398"/>
                  </a:lnTo>
                  <a:close/>
                  <a:moveTo>
                    <a:pt x="11703" y="275258"/>
                  </a:moveTo>
                  <a:lnTo>
                    <a:pt x="0" y="275258"/>
                  </a:lnTo>
                  <a:lnTo>
                    <a:pt x="0" y="269589"/>
                  </a:lnTo>
                  <a:lnTo>
                    <a:pt x="11703" y="269589"/>
                  </a:lnTo>
                  <a:lnTo>
                    <a:pt x="11703" y="275258"/>
                  </a:lnTo>
                  <a:close/>
                  <a:moveTo>
                    <a:pt x="11703" y="261056"/>
                  </a:moveTo>
                  <a:lnTo>
                    <a:pt x="0" y="261056"/>
                  </a:lnTo>
                  <a:lnTo>
                    <a:pt x="0" y="255387"/>
                  </a:lnTo>
                  <a:lnTo>
                    <a:pt x="11703" y="255387"/>
                  </a:lnTo>
                  <a:lnTo>
                    <a:pt x="11703" y="261056"/>
                  </a:lnTo>
                  <a:close/>
                  <a:moveTo>
                    <a:pt x="11703" y="246854"/>
                  </a:moveTo>
                  <a:lnTo>
                    <a:pt x="0" y="246854"/>
                  </a:lnTo>
                  <a:lnTo>
                    <a:pt x="0" y="241186"/>
                  </a:lnTo>
                  <a:lnTo>
                    <a:pt x="11703" y="241186"/>
                  </a:lnTo>
                  <a:lnTo>
                    <a:pt x="11703" y="246854"/>
                  </a:lnTo>
                  <a:close/>
                  <a:moveTo>
                    <a:pt x="11703" y="232652"/>
                  </a:moveTo>
                  <a:lnTo>
                    <a:pt x="0" y="232652"/>
                  </a:lnTo>
                  <a:lnTo>
                    <a:pt x="0" y="226984"/>
                  </a:lnTo>
                  <a:lnTo>
                    <a:pt x="11703" y="226984"/>
                  </a:lnTo>
                  <a:lnTo>
                    <a:pt x="11703" y="232652"/>
                  </a:lnTo>
                  <a:close/>
                  <a:moveTo>
                    <a:pt x="11703" y="218512"/>
                  </a:moveTo>
                  <a:lnTo>
                    <a:pt x="0" y="218512"/>
                  </a:lnTo>
                  <a:lnTo>
                    <a:pt x="0" y="212843"/>
                  </a:lnTo>
                  <a:lnTo>
                    <a:pt x="11703" y="212843"/>
                  </a:lnTo>
                  <a:lnTo>
                    <a:pt x="11703" y="218512"/>
                  </a:lnTo>
                  <a:close/>
                  <a:moveTo>
                    <a:pt x="11703" y="204310"/>
                  </a:moveTo>
                  <a:lnTo>
                    <a:pt x="0" y="204310"/>
                  </a:lnTo>
                  <a:lnTo>
                    <a:pt x="0" y="198641"/>
                  </a:lnTo>
                  <a:lnTo>
                    <a:pt x="11703" y="198641"/>
                  </a:lnTo>
                  <a:lnTo>
                    <a:pt x="11703" y="204310"/>
                  </a:lnTo>
                  <a:close/>
                  <a:moveTo>
                    <a:pt x="11703" y="190108"/>
                  </a:moveTo>
                  <a:lnTo>
                    <a:pt x="0" y="190108"/>
                  </a:lnTo>
                  <a:lnTo>
                    <a:pt x="0" y="184440"/>
                  </a:lnTo>
                  <a:lnTo>
                    <a:pt x="11703" y="184440"/>
                  </a:lnTo>
                  <a:lnTo>
                    <a:pt x="11703" y="190108"/>
                  </a:lnTo>
                  <a:close/>
                  <a:moveTo>
                    <a:pt x="11703" y="175906"/>
                  </a:moveTo>
                  <a:lnTo>
                    <a:pt x="0" y="175906"/>
                  </a:lnTo>
                  <a:lnTo>
                    <a:pt x="0" y="170238"/>
                  </a:lnTo>
                  <a:lnTo>
                    <a:pt x="11703" y="170238"/>
                  </a:lnTo>
                  <a:lnTo>
                    <a:pt x="11703" y="175906"/>
                  </a:lnTo>
                  <a:close/>
                  <a:moveTo>
                    <a:pt x="11703" y="161705"/>
                  </a:moveTo>
                  <a:lnTo>
                    <a:pt x="0" y="161705"/>
                  </a:lnTo>
                  <a:lnTo>
                    <a:pt x="0" y="156036"/>
                  </a:lnTo>
                  <a:lnTo>
                    <a:pt x="11703" y="156036"/>
                  </a:lnTo>
                  <a:lnTo>
                    <a:pt x="11703" y="161705"/>
                  </a:lnTo>
                  <a:close/>
                  <a:moveTo>
                    <a:pt x="11703" y="147564"/>
                  </a:moveTo>
                  <a:lnTo>
                    <a:pt x="0" y="147564"/>
                  </a:lnTo>
                  <a:lnTo>
                    <a:pt x="0" y="141895"/>
                  </a:lnTo>
                  <a:lnTo>
                    <a:pt x="11703" y="141895"/>
                  </a:lnTo>
                  <a:lnTo>
                    <a:pt x="11703" y="147564"/>
                  </a:lnTo>
                  <a:close/>
                  <a:moveTo>
                    <a:pt x="11703" y="133362"/>
                  </a:moveTo>
                  <a:lnTo>
                    <a:pt x="0" y="133362"/>
                  </a:lnTo>
                  <a:lnTo>
                    <a:pt x="0" y="127694"/>
                  </a:lnTo>
                  <a:lnTo>
                    <a:pt x="11703" y="127694"/>
                  </a:lnTo>
                  <a:lnTo>
                    <a:pt x="11703" y="133362"/>
                  </a:lnTo>
                  <a:close/>
                  <a:moveTo>
                    <a:pt x="11703" y="119160"/>
                  </a:moveTo>
                  <a:lnTo>
                    <a:pt x="0" y="119160"/>
                  </a:lnTo>
                  <a:lnTo>
                    <a:pt x="0" y="113492"/>
                  </a:lnTo>
                  <a:lnTo>
                    <a:pt x="11703" y="113492"/>
                  </a:lnTo>
                  <a:lnTo>
                    <a:pt x="11703" y="119160"/>
                  </a:lnTo>
                  <a:close/>
                  <a:moveTo>
                    <a:pt x="11703" y="104959"/>
                  </a:moveTo>
                  <a:lnTo>
                    <a:pt x="0" y="104959"/>
                  </a:lnTo>
                  <a:lnTo>
                    <a:pt x="0" y="99290"/>
                  </a:lnTo>
                  <a:lnTo>
                    <a:pt x="11703" y="99290"/>
                  </a:lnTo>
                  <a:lnTo>
                    <a:pt x="11703" y="104959"/>
                  </a:lnTo>
                  <a:close/>
                  <a:moveTo>
                    <a:pt x="11703" y="90757"/>
                  </a:moveTo>
                  <a:lnTo>
                    <a:pt x="0" y="90757"/>
                  </a:lnTo>
                  <a:lnTo>
                    <a:pt x="0" y="85088"/>
                  </a:lnTo>
                  <a:lnTo>
                    <a:pt x="11703" y="85088"/>
                  </a:lnTo>
                  <a:lnTo>
                    <a:pt x="11703" y="90757"/>
                  </a:lnTo>
                  <a:close/>
                  <a:moveTo>
                    <a:pt x="11703" y="76616"/>
                  </a:moveTo>
                  <a:lnTo>
                    <a:pt x="0" y="76616"/>
                  </a:lnTo>
                  <a:lnTo>
                    <a:pt x="0" y="70948"/>
                  </a:lnTo>
                  <a:lnTo>
                    <a:pt x="11703" y="70948"/>
                  </a:lnTo>
                  <a:lnTo>
                    <a:pt x="11703" y="76616"/>
                  </a:lnTo>
                  <a:close/>
                  <a:moveTo>
                    <a:pt x="11703" y="62414"/>
                  </a:moveTo>
                  <a:lnTo>
                    <a:pt x="0" y="62414"/>
                  </a:lnTo>
                  <a:lnTo>
                    <a:pt x="0" y="56746"/>
                  </a:lnTo>
                  <a:lnTo>
                    <a:pt x="11703" y="56746"/>
                  </a:lnTo>
                  <a:lnTo>
                    <a:pt x="11703" y="62414"/>
                  </a:lnTo>
                  <a:close/>
                  <a:moveTo>
                    <a:pt x="11703" y="48213"/>
                  </a:moveTo>
                  <a:lnTo>
                    <a:pt x="0" y="48213"/>
                  </a:lnTo>
                  <a:lnTo>
                    <a:pt x="0" y="42544"/>
                  </a:lnTo>
                  <a:lnTo>
                    <a:pt x="11703" y="42544"/>
                  </a:lnTo>
                  <a:lnTo>
                    <a:pt x="11703" y="48213"/>
                  </a:lnTo>
                  <a:close/>
                  <a:moveTo>
                    <a:pt x="11703" y="34011"/>
                  </a:moveTo>
                  <a:lnTo>
                    <a:pt x="0" y="34011"/>
                  </a:lnTo>
                  <a:lnTo>
                    <a:pt x="0" y="28342"/>
                  </a:lnTo>
                  <a:lnTo>
                    <a:pt x="11703" y="28342"/>
                  </a:lnTo>
                  <a:lnTo>
                    <a:pt x="11703" y="34011"/>
                  </a:lnTo>
                  <a:close/>
                  <a:moveTo>
                    <a:pt x="11703" y="19870"/>
                  </a:moveTo>
                  <a:lnTo>
                    <a:pt x="0" y="19870"/>
                  </a:lnTo>
                  <a:lnTo>
                    <a:pt x="0" y="14202"/>
                  </a:lnTo>
                  <a:lnTo>
                    <a:pt x="11703" y="14202"/>
                  </a:lnTo>
                  <a:lnTo>
                    <a:pt x="11703" y="19870"/>
                  </a:lnTo>
                  <a:close/>
                  <a:moveTo>
                    <a:pt x="11703" y="5668"/>
                  </a:moveTo>
                  <a:lnTo>
                    <a:pt x="0" y="5668"/>
                  </a:lnTo>
                  <a:lnTo>
                    <a:pt x="0" y="0"/>
                  </a:lnTo>
                  <a:lnTo>
                    <a:pt x="11703" y="0"/>
                  </a:lnTo>
                  <a:lnTo>
                    <a:pt x="11703" y="5668"/>
                  </a:lnTo>
                  <a:close/>
                </a:path>
              </a:pathLst>
            </a:custGeom>
            <a:solidFill>
              <a:srgbClr val="6D6E71"/>
            </a:solidFill>
            <a:ln w="6050" cap="flat">
              <a:noFill/>
              <a:prstDash val="solid"/>
              <a:miter/>
            </a:ln>
          </p:spPr>
          <p:txBody>
            <a:bodyPr rtlCol="0" anchor="ctr"/>
            <a:lstStyle/>
            <a:p>
              <a:endParaRPr lang="fr-CA" noProof="0"/>
            </a:p>
          </p:txBody>
        </p:sp>
      </p:grpSp>
    </p:spTree>
    <p:extLst>
      <p:ext uri="{BB962C8B-B14F-4D97-AF65-F5344CB8AC3E}">
        <p14:creationId xmlns:p14="http://schemas.microsoft.com/office/powerpoint/2010/main" val="33636060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B10210-85D8-48C6-F1C0-E6EC9960112A}"/>
              </a:ext>
            </a:extLst>
          </p:cNvPr>
          <p:cNvSpPr>
            <a:spLocks noGrp="1"/>
          </p:cNvSpPr>
          <p:nvPr>
            <p:ph idx="1"/>
            <p:custDataLst>
              <p:tags r:id="rId1"/>
            </p:custDataLst>
          </p:nvPr>
        </p:nvSpPr>
        <p:spPr>
          <a:xfrm>
            <a:off x="850902" y="1202730"/>
            <a:ext cx="10159944" cy="4320481"/>
          </a:xfrm>
        </p:spPr>
        <p:txBody>
          <a:bodyPr vert="horz" lIns="91440" tIns="45720" rIns="91440" bIns="45720" rtlCol="0" anchor="t">
            <a:normAutofit lnSpcReduction="10000"/>
          </a:bodyPr>
          <a:lstStyle/>
          <a:p>
            <a:r>
              <a:rPr lang="fr-CA" sz="1900" i="1">
                <a:latin typeface="Aptos" panose="020B0004020202020204" pitchFamily="34" charset="0"/>
              </a:rPr>
              <a:t>La construction de nouveaux logements doit s’accompagner d’infrastructures qui transforment ces logements en véritables foyers. </a:t>
            </a:r>
            <a:endParaRPr lang="fr-CA" sz="1900" b="1" noProof="0">
              <a:latin typeface="Aptos" panose="020B0004020202020204" pitchFamily="34" charset="0"/>
            </a:endParaRPr>
          </a:p>
          <a:p>
            <a:pPr marL="457200" indent="-457200">
              <a:buBlip>
                <a:blip r:embed="rId5"/>
              </a:buBlip>
            </a:pPr>
            <a:endParaRPr lang="fr-CA" sz="2000" noProof="0">
              <a:latin typeface="Aptos" panose="020B0004020202020204" pitchFamily="34" charset="0"/>
            </a:endParaRPr>
          </a:p>
          <a:p>
            <a:pPr marL="457200" indent="-457200">
              <a:buBlip>
                <a:blip r:embed="rId5"/>
              </a:buBlip>
            </a:pPr>
            <a:r>
              <a:rPr lang="fr-CA" sz="1900" noProof="0">
                <a:latin typeface="Aptos" panose="020B0004020202020204" pitchFamily="34" charset="0"/>
              </a:rPr>
              <a:t>Essentielles à la réussite des entreprises, des projets économiques et des commerces canadiens, permet de soutenir la construction massive de nouveaux logements</a:t>
            </a:r>
          </a:p>
          <a:p>
            <a:pPr marL="457200" indent="-457200">
              <a:buBlip>
                <a:blip r:embed="rId5"/>
              </a:buBlip>
            </a:pPr>
            <a:r>
              <a:rPr lang="fr-CA" sz="1900" b="1" noProof="0">
                <a:latin typeface="Aptos" panose="020B0004020202020204" pitchFamily="34" charset="0"/>
              </a:rPr>
              <a:t>Forte pression sur le Nouveau-Brunswick à cet égard : </a:t>
            </a:r>
            <a:r>
              <a:rPr lang="fr-CA" sz="1900" noProof="0">
                <a:latin typeface="Aptos" panose="020B0004020202020204" pitchFamily="34" charset="0"/>
              </a:rPr>
              <a:t>impacts de la guerre commerciale sur les entreprises, l’industrie forestière et les produits de la mer</a:t>
            </a:r>
            <a:endParaRPr lang="fr-CA" sz="1900" b="1" noProof="0">
              <a:latin typeface="Aptos" panose="020B0004020202020204" pitchFamily="34" charset="0"/>
            </a:endParaRPr>
          </a:p>
          <a:p>
            <a:pPr marL="457200" indent="-457200">
              <a:buBlip>
                <a:blip r:embed="rId5"/>
              </a:buBlip>
            </a:pPr>
            <a:r>
              <a:rPr lang="fr-CA" sz="1900" b="1" noProof="0">
                <a:latin typeface="Aptos" panose="020B0004020202020204" pitchFamily="34" charset="0"/>
              </a:rPr>
              <a:t>Les municipalités gèrent 60 % des infrastructures essentielles du pays, mais ne reçoivent que 8 ¢ par dollar d’impôt</a:t>
            </a:r>
          </a:p>
          <a:p>
            <a:pPr marL="457200" indent="-457200">
              <a:buBlip>
                <a:blip r:embed="rId5"/>
              </a:buBlip>
            </a:pPr>
            <a:r>
              <a:rPr lang="fr-CA" sz="1900">
                <a:latin typeface="Aptos" panose="020B0004020202020204" pitchFamily="34" charset="0"/>
              </a:rPr>
              <a:t>Sous-financement chronique = risque à long terme</a:t>
            </a:r>
            <a:endParaRPr lang="fr-CA" sz="1900" noProof="0">
              <a:latin typeface="Aptos" panose="020B0004020202020204" pitchFamily="34" charset="0"/>
            </a:endParaRPr>
          </a:p>
          <a:p>
            <a:pPr marL="457200" indent="-457200">
              <a:buBlip>
                <a:blip r:embed="rId5"/>
              </a:buBlip>
            </a:pPr>
            <a:r>
              <a:rPr lang="fr-CA" sz="1900" b="1">
                <a:latin typeface="Aptos"/>
                <a:ea typeface="Calibri"/>
                <a:cs typeface="Calibri"/>
              </a:rPr>
              <a:t>Alors que le gouvernement fédéral réfléchit à la prochaine génération de financement des infrastructures, la</a:t>
            </a:r>
            <a:r>
              <a:rPr lang="fr-CA" sz="1900" b="1" noProof="0">
                <a:latin typeface="Aptos"/>
                <a:ea typeface="Calibri"/>
                <a:cs typeface="Calibri"/>
              </a:rPr>
              <a:t> FCM plaide pour un Fonds pour le développement des collectivités du Canada (FDCC) élargi et indexé au PIB, en collaboration avec les provinces et les territoires pour assurer un financement équivalent.</a:t>
            </a:r>
          </a:p>
          <a:p>
            <a:pPr marL="457200" indent="-457200">
              <a:buBlip>
                <a:blip r:embed="rId5"/>
              </a:buBlip>
            </a:pPr>
            <a:endParaRPr lang="fr-CA" sz="2000" b="1" noProof="0">
              <a:latin typeface="Aptos" panose="020B0004020202020204" pitchFamily="34" charset="0"/>
            </a:endParaRPr>
          </a:p>
          <a:p>
            <a:pPr marL="457200" indent="-457200">
              <a:buBlip>
                <a:blip r:embed="rId5"/>
              </a:buBlip>
            </a:pPr>
            <a:endParaRPr lang="fr-CA" sz="2000" noProof="0">
              <a:latin typeface="Aptos" panose="020B0004020202020204" pitchFamily="34" charset="0"/>
            </a:endParaRPr>
          </a:p>
          <a:p>
            <a:pPr marL="457200" indent="-457200">
              <a:buFont typeface="Wingdings" panose="05000000000000000000" pitchFamily="2" charset="2"/>
              <a:buChar char="ü"/>
            </a:pPr>
            <a:endParaRPr lang="fr-CA" sz="2000" noProof="0">
              <a:latin typeface="Aptos" panose="020B0004020202020204" pitchFamily="34" charset="0"/>
            </a:endParaRPr>
          </a:p>
          <a:p>
            <a:pPr marL="1014095" lvl="1" indent="-457200">
              <a:buFont typeface="Wingdings" panose="05000000000000000000" pitchFamily="2" charset="2"/>
              <a:buChar char="ü"/>
            </a:pPr>
            <a:endParaRPr lang="fr-CA" sz="2000" noProof="0">
              <a:solidFill>
                <a:schemeClr val="tx1">
                  <a:lumMod val="65000"/>
                  <a:lumOff val="35000"/>
                </a:schemeClr>
              </a:solidFill>
              <a:latin typeface="Aptos" panose="020B0004020202020204" pitchFamily="34" charset="0"/>
            </a:endParaRPr>
          </a:p>
        </p:txBody>
      </p:sp>
      <p:sp>
        <p:nvSpPr>
          <p:cNvPr id="3" name="Title 2">
            <a:extLst>
              <a:ext uri="{FF2B5EF4-FFF2-40B4-BE49-F238E27FC236}">
                <a16:creationId xmlns:a16="http://schemas.microsoft.com/office/drawing/2014/main" id="{FF367BB5-73C7-B1B0-2502-51CAE2B07E51}"/>
              </a:ext>
            </a:extLst>
          </p:cNvPr>
          <p:cNvSpPr>
            <a:spLocks noGrp="1"/>
          </p:cNvSpPr>
          <p:nvPr>
            <p:ph type="title"/>
            <p:custDataLst>
              <p:tags r:id="rId2"/>
            </p:custDataLst>
          </p:nvPr>
        </p:nvSpPr>
        <p:spPr>
          <a:xfrm>
            <a:off x="839419" y="476250"/>
            <a:ext cx="9383573" cy="543600"/>
          </a:xfrm>
        </p:spPr>
        <p:txBody>
          <a:bodyPr>
            <a:normAutofit fontScale="90000"/>
          </a:bodyPr>
          <a:lstStyle/>
          <a:p>
            <a:r>
              <a:rPr lang="fr-CA" noProof="0">
                <a:latin typeface="+mj-lt"/>
              </a:rPr>
              <a:t>Infrastructures locales</a:t>
            </a:r>
          </a:p>
        </p:txBody>
      </p:sp>
      <p:grpSp>
        <p:nvGrpSpPr>
          <p:cNvPr id="4" name="Group 3">
            <a:extLst>
              <a:ext uri="{FF2B5EF4-FFF2-40B4-BE49-F238E27FC236}">
                <a16:creationId xmlns:a16="http://schemas.microsoft.com/office/drawing/2014/main" id="{EA754504-9BC9-AACB-487F-2BDAA264C60F}"/>
              </a:ext>
            </a:extLst>
          </p:cNvPr>
          <p:cNvGrpSpPr/>
          <p:nvPr>
            <p:custDataLst>
              <p:tags r:id="rId3"/>
            </p:custDataLst>
          </p:nvPr>
        </p:nvGrpSpPr>
        <p:grpSpPr>
          <a:xfrm>
            <a:off x="11240232" y="1019849"/>
            <a:ext cx="616854" cy="4503359"/>
            <a:chOff x="11246164" y="476250"/>
            <a:chExt cx="451773" cy="3504229"/>
          </a:xfrm>
        </p:grpSpPr>
        <p:sp>
          <p:nvSpPr>
            <p:cNvPr id="10" name="Freeform: Shape 9">
              <a:extLst>
                <a:ext uri="{FF2B5EF4-FFF2-40B4-BE49-F238E27FC236}">
                  <a16:creationId xmlns:a16="http://schemas.microsoft.com/office/drawing/2014/main" id="{97898420-9455-9ABD-98D7-F37DE98921A0}"/>
                </a:ext>
              </a:extLst>
            </p:cNvPr>
            <p:cNvSpPr/>
            <p:nvPr/>
          </p:nvSpPr>
          <p:spPr>
            <a:xfrm>
              <a:off x="11466199" y="952647"/>
              <a:ext cx="11702" cy="516503"/>
            </a:xfrm>
            <a:custGeom>
              <a:avLst/>
              <a:gdLst>
                <a:gd name="connsiteX0" fmla="*/ 11703 w 11702"/>
                <a:gd name="connsiteY0" fmla="*/ 516504 h 516503"/>
                <a:gd name="connsiteX1" fmla="*/ 0 w 11702"/>
                <a:gd name="connsiteY1" fmla="*/ 516504 h 516503"/>
                <a:gd name="connsiteX2" fmla="*/ 0 w 11702"/>
                <a:gd name="connsiteY2" fmla="*/ 510836 h 516503"/>
                <a:gd name="connsiteX3" fmla="*/ 11703 w 11702"/>
                <a:gd name="connsiteY3" fmla="*/ 510836 h 516503"/>
                <a:gd name="connsiteX4" fmla="*/ 11703 w 11702"/>
                <a:gd name="connsiteY4" fmla="*/ 516504 h 516503"/>
                <a:gd name="connsiteX5" fmla="*/ 11703 w 11702"/>
                <a:gd name="connsiteY5" fmla="*/ 502302 h 516503"/>
                <a:gd name="connsiteX6" fmla="*/ 0 w 11702"/>
                <a:gd name="connsiteY6" fmla="*/ 502302 h 516503"/>
                <a:gd name="connsiteX7" fmla="*/ 0 w 11702"/>
                <a:gd name="connsiteY7" fmla="*/ 496634 h 516503"/>
                <a:gd name="connsiteX8" fmla="*/ 11703 w 11702"/>
                <a:gd name="connsiteY8" fmla="*/ 496634 h 516503"/>
                <a:gd name="connsiteX9" fmla="*/ 11703 w 11702"/>
                <a:gd name="connsiteY9" fmla="*/ 502302 h 516503"/>
                <a:gd name="connsiteX10" fmla="*/ 11703 w 11702"/>
                <a:gd name="connsiteY10" fmla="*/ 488101 h 516503"/>
                <a:gd name="connsiteX11" fmla="*/ 0 w 11702"/>
                <a:gd name="connsiteY11" fmla="*/ 488101 h 516503"/>
                <a:gd name="connsiteX12" fmla="*/ 0 w 11702"/>
                <a:gd name="connsiteY12" fmla="*/ 482432 h 516503"/>
                <a:gd name="connsiteX13" fmla="*/ 11703 w 11702"/>
                <a:gd name="connsiteY13" fmla="*/ 482432 h 516503"/>
                <a:gd name="connsiteX14" fmla="*/ 11703 w 11702"/>
                <a:gd name="connsiteY14" fmla="*/ 488101 h 516503"/>
                <a:gd name="connsiteX15" fmla="*/ 11703 w 11702"/>
                <a:gd name="connsiteY15" fmla="*/ 473899 h 516503"/>
                <a:gd name="connsiteX16" fmla="*/ 0 w 11702"/>
                <a:gd name="connsiteY16" fmla="*/ 473899 h 516503"/>
                <a:gd name="connsiteX17" fmla="*/ 0 w 11702"/>
                <a:gd name="connsiteY17" fmla="*/ 468230 h 516503"/>
                <a:gd name="connsiteX18" fmla="*/ 11703 w 11702"/>
                <a:gd name="connsiteY18" fmla="*/ 468230 h 516503"/>
                <a:gd name="connsiteX19" fmla="*/ 11703 w 11702"/>
                <a:gd name="connsiteY19" fmla="*/ 473899 h 516503"/>
                <a:gd name="connsiteX20" fmla="*/ 11703 w 11702"/>
                <a:gd name="connsiteY20" fmla="*/ 459697 h 516503"/>
                <a:gd name="connsiteX21" fmla="*/ 0 w 11702"/>
                <a:gd name="connsiteY21" fmla="*/ 459697 h 516503"/>
                <a:gd name="connsiteX22" fmla="*/ 0 w 11702"/>
                <a:gd name="connsiteY22" fmla="*/ 454029 h 516503"/>
                <a:gd name="connsiteX23" fmla="*/ 11703 w 11702"/>
                <a:gd name="connsiteY23" fmla="*/ 454029 h 516503"/>
                <a:gd name="connsiteX24" fmla="*/ 11703 w 11702"/>
                <a:gd name="connsiteY24" fmla="*/ 459697 h 516503"/>
                <a:gd name="connsiteX25" fmla="*/ 11703 w 11702"/>
                <a:gd name="connsiteY25" fmla="*/ 445556 h 516503"/>
                <a:gd name="connsiteX26" fmla="*/ 0 w 11702"/>
                <a:gd name="connsiteY26" fmla="*/ 445556 h 516503"/>
                <a:gd name="connsiteX27" fmla="*/ 0 w 11702"/>
                <a:gd name="connsiteY27" fmla="*/ 439888 h 516503"/>
                <a:gd name="connsiteX28" fmla="*/ 11703 w 11702"/>
                <a:gd name="connsiteY28" fmla="*/ 439888 h 516503"/>
                <a:gd name="connsiteX29" fmla="*/ 11703 w 11702"/>
                <a:gd name="connsiteY29" fmla="*/ 445556 h 516503"/>
                <a:gd name="connsiteX30" fmla="*/ 11703 w 11702"/>
                <a:gd name="connsiteY30" fmla="*/ 431355 h 516503"/>
                <a:gd name="connsiteX31" fmla="*/ 0 w 11702"/>
                <a:gd name="connsiteY31" fmla="*/ 431355 h 516503"/>
                <a:gd name="connsiteX32" fmla="*/ 0 w 11702"/>
                <a:gd name="connsiteY32" fmla="*/ 425686 h 516503"/>
                <a:gd name="connsiteX33" fmla="*/ 11703 w 11702"/>
                <a:gd name="connsiteY33" fmla="*/ 425686 h 516503"/>
                <a:gd name="connsiteX34" fmla="*/ 11703 w 11702"/>
                <a:gd name="connsiteY34" fmla="*/ 431355 h 516503"/>
                <a:gd name="connsiteX35" fmla="*/ 11703 w 11702"/>
                <a:gd name="connsiteY35" fmla="*/ 417153 h 516503"/>
                <a:gd name="connsiteX36" fmla="*/ 0 w 11702"/>
                <a:gd name="connsiteY36" fmla="*/ 417153 h 516503"/>
                <a:gd name="connsiteX37" fmla="*/ 0 w 11702"/>
                <a:gd name="connsiteY37" fmla="*/ 411484 h 516503"/>
                <a:gd name="connsiteX38" fmla="*/ 11703 w 11702"/>
                <a:gd name="connsiteY38" fmla="*/ 411484 h 516503"/>
                <a:gd name="connsiteX39" fmla="*/ 11703 w 11702"/>
                <a:gd name="connsiteY39" fmla="*/ 417153 h 516503"/>
                <a:gd name="connsiteX40" fmla="*/ 11703 w 11702"/>
                <a:gd name="connsiteY40" fmla="*/ 402951 h 516503"/>
                <a:gd name="connsiteX41" fmla="*/ 0 w 11702"/>
                <a:gd name="connsiteY41" fmla="*/ 402951 h 516503"/>
                <a:gd name="connsiteX42" fmla="*/ 0 w 11702"/>
                <a:gd name="connsiteY42" fmla="*/ 397283 h 516503"/>
                <a:gd name="connsiteX43" fmla="*/ 11703 w 11702"/>
                <a:gd name="connsiteY43" fmla="*/ 397283 h 516503"/>
                <a:gd name="connsiteX44" fmla="*/ 11703 w 11702"/>
                <a:gd name="connsiteY44" fmla="*/ 402951 h 516503"/>
                <a:gd name="connsiteX45" fmla="*/ 11703 w 11702"/>
                <a:gd name="connsiteY45" fmla="*/ 388749 h 516503"/>
                <a:gd name="connsiteX46" fmla="*/ 0 w 11702"/>
                <a:gd name="connsiteY46" fmla="*/ 388749 h 516503"/>
                <a:gd name="connsiteX47" fmla="*/ 0 w 11702"/>
                <a:gd name="connsiteY47" fmla="*/ 383081 h 516503"/>
                <a:gd name="connsiteX48" fmla="*/ 11703 w 11702"/>
                <a:gd name="connsiteY48" fmla="*/ 383081 h 516503"/>
                <a:gd name="connsiteX49" fmla="*/ 11703 w 11702"/>
                <a:gd name="connsiteY49" fmla="*/ 388749 h 516503"/>
                <a:gd name="connsiteX50" fmla="*/ 11703 w 11702"/>
                <a:gd name="connsiteY50" fmla="*/ 374609 h 516503"/>
                <a:gd name="connsiteX51" fmla="*/ 0 w 11702"/>
                <a:gd name="connsiteY51" fmla="*/ 374609 h 516503"/>
                <a:gd name="connsiteX52" fmla="*/ 0 w 11702"/>
                <a:gd name="connsiteY52" fmla="*/ 368940 h 516503"/>
                <a:gd name="connsiteX53" fmla="*/ 11703 w 11702"/>
                <a:gd name="connsiteY53" fmla="*/ 368940 h 516503"/>
                <a:gd name="connsiteX54" fmla="*/ 11703 w 11702"/>
                <a:gd name="connsiteY54" fmla="*/ 374609 h 516503"/>
                <a:gd name="connsiteX55" fmla="*/ 11703 w 11702"/>
                <a:gd name="connsiteY55" fmla="*/ 360407 h 516503"/>
                <a:gd name="connsiteX56" fmla="*/ 0 w 11702"/>
                <a:gd name="connsiteY56" fmla="*/ 360407 h 516503"/>
                <a:gd name="connsiteX57" fmla="*/ 0 w 11702"/>
                <a:gd name="connsiteY57" fmla="*/ 354738 h 516503"/>
                <a:gd name="connsiteX58" fmla="*/ 11703 w 11702"/>
                <a:gd name="connsiteY58" fmla="*/ 354738 h 516503"/>
                <a:gd name="connsiteX59" fmla="*/ 11703 w 11702"/>
                <a:gd name="connsiteY59" fmla="*/ 360407 h 516503"/>
                <a:gd name="connsiteX60" fmla="*/ 11703 w 11702"/>
                <a:gd name="connsiteY60" fmla="*/ 346205 h 516503"/>
                <a:gd name="connsiteX61" fmla="*/ 0 w 11702"/>
                <a:gd name="connsiteY61" fmla="*/ 346205 h 516503"/>
                <a:gd name="connsiteX62" fmla="*/ 0 w 11702"/>
                <a:gd name="connsiteY62" fmla="*/ 340537 h 516503"/>
                <a:gd name="connsiteX63" fmla="*/ 11703 w 11702"/>
                <a:gd name="connsiteY63" fmla="*/ 340537 h 516503"/>
                <a:gd name="connsiteX64" fmla="*/ 11703 w 11702"/>
                <a:gd name="connsiteY64" fmla="*/ 346205 h 516503"/>
                <a:gd name="connsiteX65" fmla="*/ 11703 w 11702"/>
                <a:gd name="connsiteY65" fmla="*/ 332003 h 516503"/>
                <a:gd name="connsiteX66" fmla="*/ 0 w 11702"/>
                <a:gd name="connsiteY66" fmla="*/ 332003 h 516503"/>
                <a:gd name="connsiteX67" fmla="*/ 0 w 11702"/>
                <a:gd name="connsiteY67" fmla="*/ 326335 h 516503"/>
                <a:gd name="connsiteX68" fmla="*/ 11703 w 11702"/>
                <a:gd name="connsiteY68" fmla="*/ 326335 h 516503"/>
                <a:gd name="connsiteX69" fmla="*/ 11703 w 11702"/>
                <a:gd name="connsiteY69" fmla="*/ 332003 h 516503"/>
                <a:gd name="connsiteX70" fmla="*/ 11703 w 11702"/>
                <a:gd name="connsiteY70" fmla="*/ 317863 h 516503"/>
                <a:gd name="connsiteX71" fmla="*/ 0 w 11702"/>
                <a:gd name="connsiteY71" fmla="*/ 317863 h 516503"/>
                <a:gd name="connsiteX72" fmla="*/ 0 w 11702"/>
                <a:gd name="connsiteY72" fmla="*/ 312194 h 516503"/>
                <a:gd name="connsiteX73" fmla="*/ 11703 w 11702"/>
                <a:gd name="connsiteY73" fmla="*/ 312194 h 516503"/>
                <a:gd name="connsiteX74" fmla="*/ 11703 w 11702"/>
                <a:gd name="connsiteY74" fmla="*/ 317863 h 516503"/>
                <a:gd name="connsiteX75" fmla="*/ 11703 w 11702"/>
                <a:gd name="connsiteY75" fmla="*/ 303661 h 516503"/>
                <a:gd name="connsiteX76" fmla="*/ 0 w 11702"/>
                <a:gd name="connsiteY76" fmla="*/ 303661 h 516503"/>
                <a:gd name="connsiteX77" fmla="*/ 0 w 11702"/>
                <a:gd name="connsiteY77" fmla="*/ 297992 h 516503"/>
                <a:gd name="connsiteX78" fmla="*/ 11703 w 11702"/>
                <a:gd name="connsiteY78" fmla="*/ 297992 h 516503"/>
                <a:gd name="connsiteX79" fmla="*/ 11703 w 11702"/>
                <a:gd name="connsiteY79" fmla="*/ 303661 h 516503"/>
                <a:gd name="connsiteX80" fmla="*/ 11703 w 11702"/>
                <a:gd name="connsiteY80" fmla="*/ 289459 h 516503"/>
                <a:gd name="connsiteX81" fmla="*/ 0 w 11702"/>
                <a:gd name="connsiteY81" fmla="*/ 289459 h 516503"/>
                <a:gd name="connsiteX82" fmla="*/ 0 w 11702"/>
                <a:gd name="connsiteY82" fmla="*/ 283791 h 516503"/>
                <a:gd name="connsiteX83" fmla="*/ 11703 w 11702"/>
                <a:gd name="connsiteY83" fmla="*/ 283791 h 516503"/>
                <a:gd name="connsiteX84" fmla="*/ 11703 w 11702"/>
                <a:gd name="connsiteY84" fmla="*/ 289459 h 516503"/>
                <a:gd name="connsiteX85" fmla="*/ 11703 w 11702"/>
                <a:gd name="connsiteY85" fmla="*/ 275257 h 516503"/>
                <a:gd name="connsiteX86" fmla="*/ 0 w 11702"/>
                <a:gd name="connsiteY86" fmla="*/ 275257 h 516503"/>
                <a:gd name="connsiteX87" fmla="*/ 0 w 11702"/>
                <a:gd name="connsiteY87" fmla="*/ 269589 h 516503"/>
                <a:gd name="connsiteX88" fmla="*/ 11703 w 11702"/>
                <a:gd name="connsiteY88" fmla="*/ 269589 h 516503"/>
                <a:gd name="connsiteX89" fmla="*/ 11703 w 11702"/>
                <a:gd name="connsiteY89" fmla="*/ 275257 h 516503"/>
                <a:gd name="connsiteX90" fmla="*/ 11703 w 11702"/>
                <a:gd name="connsiteY90" fmla="*/ 261056 h 516503"/>
                <a:gd name="connsiteX91" fmla="*/ 0 w 11702"/>
                <a:gd name="connsiteY91" fmla="*/ 261056 h 516503"/>
                <a:gd name="connsiteX92" fmla="*/ 0 w 11702"/>
                <a:gd name="connsiteY92" fmla="*/ 255387 h 516503"/>
                <a:gd name="connsiteX93" fmla="*/ 11703 w 11702"/>
                <a:gd name="connsiteY93" fmla="*/ 255387 h 516503"/>
                <a:gd name="connsiteX94" fmla="*/ 11703 w 11702"/>
                <a:gd name="connsiteY94" fmla="*/ 261056 h 516503"/>
                <a:gd name="connsiteX95" fmla="*/ 11703 w 11702"/>
                <a:gd name="connsiteY95" fmla="*/ 246915 h 516503"/>
                <a:gd name="connsiteX96" fmla="*/ 0 w 11702"/>
                <a:gd name="connsiteY96" fmla="*/ 246915 h 516503"/>
                <a:gd name="connsiteX97" fmla="*/ 0 w 11702"/>
                <a:gd name="connsiteY97" fmla="*/ 241246 h 516503"/>
                <a:gd name="connsiteX98" fmla="*/ 11703 w 11702"/>
                <a:gd name="connsiteY98" fmla="*/ 241246 h 516503"/>
                <a:gd name="connsiteX99" fmla="*/ 11703 w 11702"/>
                <a:gd name="connsiteY99" fmla="*/ 246915 h 516503"/>
                <a:gd name="connsiteX100" fmla="*/ 11703 w 11702"/>
                <a:gd name="connsiteY100" fmla="*/ 232713 h 516503"/>
                <a:gd name="connsiteX101" fmla="*/ 0 w 11702"/>
                <a:gd name="connsiteY101" fmla="*/ 232713 h 516503"/>
                <a:gd name="connsiteX102" fmla="*/ 0 w 11702"/>
                <a:gd name="connsiteY102" fmla="*/ 227045 h 516503"/>
                <a:gd name="connsiteX103" fmla="*/ 11703 w 11702"/>
                <a:gd name="connsiteY103" fmla="*/ 227045 h 516503"/>
                <a:gd name="connsiteX104" fmla="*/ 11703 w 11702"/>
                <a:gd name="connsiteY104" fmla="*/ 232713 h 516503"/>
                <a:gd name="connsiteX105" fmla="*/ 11703 w 11702"/>
                <a:gd name="connsiteY105" fmla="*/ 218512 h 516503"/>
                <a:gd name="connsiteX106" fmla="*/ 0 w 11702"/>
                <a:gd name="connsiteY106" fmla="*/ 218512 h 516503"/>
                <a:gd name="connsiteX107" fmla="*/ 0 w 11702"/>
                <a:gd name="connsiteY107" fmla="*/ 212843 h 516503"/>
                <a:gd name="connsiteX108" fmla="*/ 11703 w 11702"/>
                <a:gd name="connsiteY108" fmla="*/ 212843 h 516503"/>
                <a:gd name="connsiteX109" fmla="*/ 11703 w 11702"/>
                <a:gd name="connsiteY109" fmla="*/ 218512 h 516503"/>
                <a:gd name="connsiteX110" fmla="*/ 11703 w 11702"/>
                <a:gd name="connsiteY110" fmla="*/ 204310 h 516503"/>
                <a:gd name="connsiteX111" fmla="*/ 0 w 11702"/>
                <a:gd name="connsiteY111" fmla="*/ 204310 h 516503"/>
                <a:gd name="connsiteX112" fmla="*/ 0 w 11702"/>
                <a:gd name="connsiteY112" fmla="*/ 198641 h 516503"/>
                <a:gd name="connsiteX113" fmla="*/ 11703 w 11702"/>
                <a:gd name="connsiteY113" fmla="*/ 198641 h 516503"/>
                <a:gd name="connsiteX114" fmla="*/ 11703 w 11702"/>
                <a:gd name="connsiteY114" fmla="*/ 204310 h 516503"/>
                <a:gd name="connsiteX115" fmla="*/ 11703 w 11702"/>
                <a:gd name="connsiteY115" fmla="*/ 190108 h 516503"/>
                <a:gd name="connsiteX116" fmla="*/ 0 w 11702"/>
                <a:gd name="connsiteY116" fmla="*/ 190108 h 516503"/>
                <a:gd name="connsiteX117" fmla="*/ 0 w 11702"/>
                <a:gd name="connsiteY117" fmla="*/ 184440 h 516503"/>
                <a:gd name="connsiteX118" fmla="*/ 11703 w 11702"/>
                <a:gd name="connsiteY118" fmla="*/ 184440 h 516503"/>
                <a:gd name="connsiteX119" fmla="*/ 11703 w 11702"/>
                <a:gd name="connsiteY119" fmla="*/ 190108 h 516503"/>
                <a:gd name="connsiteX120" fmla="*/ 11703 w 11702"/>
                <a:gd name="connsiteY120" fmla="*/ 175967 h 516503"/>
                <a:gd name="connsiteX121" fmla="*/ 0 w 11702"/>
                <a:gd name="connsiteY121" fmla="*/ 175967 h 516503"/>
                <a:gd name="connsiteX122" fmla="*/ 0 w 11702"/>
                <a:gd name="connsiteY122" fmla="*/ 170299 h 516503"/>
                <a:gd name="connsiteX123" fmla="*/ 11703 w 11702"/>
                <a:gd name="connsiteY123" fmla="*/ 170299 h 516503"/>
                <a:gd name="connsiteX124" fmla="*/ 11703 w 11702"/>
                <a:gd name="connsiteY124" fmla="*/ 175967 h 516503"/>
                <a:gd name="connsiteX125" fmla="*/ 11703 w 11702"/>
                <a:gd name="connsiteY125" fmla="*/ 161766 h 516503"/>
                <a:gd name="connsiteX126" fmla="*/ 0 w 11702"/>
                <a:gd name="connsiteY126" fmla="*/ 161766 h 516503"/>
                <a:gd name="connsiteX127" fmla="*/ 0 w 11702"/>
                <a:gd name="connsiteY127" fmla="*/ 156097 h 516503"/>
                <a:gd name="connsiteX128" fmla="*/ 11703 w 11702"/>
                <a:gd name="connsiteY128" fmla="*/ 156097 h 516503"/>
                <a:gd name="connsiteX129" fmla="*/ 11703 w 11702"/>
                <a:gd name="connsiteY129" fmla="*/ 161766 h 516503"/>
                <a:gd name="connsiteX130" fmla="*/ 11703 w 11702"/>
                <a:gd name="connsiteY130" fmla="*/ 147564 h 516503"/>
                <a:gd name="connsiteX131" fmla="*/ 0 w 11702"/>
                <a:gd name="connsiteY131" fmla="*/ 147564 h 516503"/>
                <a:gd name="connsiteX132" fmla="*/ 0 w 11702"/>
                <a:gd name="connsiteY132" fmla="*/ 141895 h 516503"/>
                <a:gd name="connsiteX133" fmla="*/ 11703 w 11702"/>
                <a:gd name="connsiteY133" fmla="*/ 141895 h 516503"/>
                <a:gd name="connsiteX134" fmla="*/ 11703 w 11702"/>
                <a:gd name="connsiteY134" fmla="*/ 147564 h 516503"/>
                <a:gd name="connsiteX135" fmla="*/ 11703 w 11702"/>
                <a:gd name="connsiteY135" fmla="*/ 133362 h 516503"/>
                <a:gd name="connsiteX136" fmla="*/ 0 w 11702"/>
                <a:gd name="connsiteY136" fmla="*/ 133362 h 516503"/>
                <a:gd name="connsiteX137" fmla="*/ 0 w 11702"/>
                <a:gd name="connsiteY137" fmla="*/ 127694 h 516503"/>
                <a:gd name="connsiteX138" fmla="*/ 11703 w 11702"/>
                <a:gd name="connsiteY138" fmla="*/ 127694 h 516503"/>
                <a:gd name="connsiteX139" fmla="*/ 11703 w 11702"/>
                <a:gd name="connsiteY139" fmla="*/ 133362 h 516503"/>
                <a:gd name="connsiteX140" fmla="*/ 11703 w 11702"/>
                <a:gd name="connsiteY140" fmla="*/ 119221 h 516503"/>
                <a:gd name="connsiteX141" fmla="*/ 0 w 11702"/>
                <a:gd name="connsiteY141" fmla="*/ 119221 h 516503"/>
                <a:gd name="connsiteX142" fmla="*/ 0 w 11702"/>
                <a:gd name="connsiteY142" fmla="*/ 113553 h 516503"/>
                <a:gd name="connsiteX143" fmla="*/ 11703 w 11702"/>
                <a:gd name="connsiteY143" fmla="*/ 113553 h 516503"/>
                <a:gd name="connsiteX144" fmla="*/ 11703 w 11702"/>
                <a:gd name="connsiteY144" fmla="*/ 119221 h 516503"/>
                <a:gd name="connsiteX145" fmla="*/ 11703 w 11702"/>
                <a:gd name="connsiteY145" fmla="*/ 105020 h 516503"/>
                <a:gd name="connsiteX146" fmla="*/ 0 w 11702"/>
                <a:gd name="connsiteY146" fmla="*/ 105020 h 516503"/>
                <a:gd name="connsiteX147" fmla="*/ 0 w 11702"/>
                <a:gd name="connsiteY147" fmla="*/ 99351 h 516503"/>
                <a:gd name="connsiteX148" fmla="*/ 11703 w 11702"/>
                <a:gd name="connsiteY148" fmla="*/ 99351 h 516503"/>
                <a:gd name="connsiteX149" fmla="*/ 11703 w 11702"/>
                <a:gd name="connsiteY149" fmla="*/ 105020 h 516503"/>
                <a:gd name="connsiteX150" fmla="*/ 11703 w 11702"/>
                <a:gd name="connsiteY150" fmla="*/ 90818 h 516503"/>
                <a:gd name="connsiteX151" fmla="*/ 0 w 11702"/>
                <a:gd name="connsiteY151" fmla="*/ 90818 h 516503"/>
                <a:gd name="connsiteX152" fmla="*/ 0 w 11702"/>
                <a:gd name="connsiteY152" fmla="*/ 85149 h 516503"/>
                <a:gd name="connsiteX153" fmla="*/ 11703 w 11702"/>
                <a:gd name="connsiteY153" fmla="*/ 85149 h 516503"/>
                <a:gd name="connsiteX154" fmla="*/ 11703 w 11702"/>
                <a:gd name="connsiteY154" fmla="*/ 90818 h 516503"/>
                <a:gd name="connsiteX155" fmla="*/ 11703 w 11702"/>
                <a:gd name="connsiteY155" fmla="*/ 76616 h 516503"/>
                <a:gd name="connsiteX156" fmla="*/ 0 w 11702"/>
                <a:gd name="connsiteY156" fmla="*/ 76616 h 516503"/>
                <a:gd name="connsiteX157" fmla="*/ 0 w 11702"/>
                <a:gd name="connsiteY157" fmla="*/ 70948 h 516503"/>
                <a:gd name="connsiteX158" fmla="*/ 11703 w 11702"/>
                <a:gd name="connsiteY158" fmla="*/ 70948 h 516503"/>
                <a:gd name="connsiteX159" fmla="*/ 11703 w 11702"/>
                <a:gd name="connsiteY159" fmla="*/ 76616 h 516503"/>
                <a:gd name="connsiteX160" fmla="*/ 11703 w 11702"/>
                <a:gd name="connsiteY160" fmla="*/ 62414 h 516503"/>
                <a:gd name="connsiteX161" fmla="*/ 0 w 11702"/>
                <a:gd name="connsiteY161" fmla="*/ 62414 h 516503"/>
                <a:gd name="connsiteX162" fmla="*/ 0 w 11702"/>
                <a:gd name="connsiteY162" fmla="*/ 56746 h 516503"/>
                <a:gd name="connsiteX163" fmla="*/ 11703 w 11702"/>
                <a:gd name="connsiteY163" fmla="*/ 56746 h 516503"/>
                <a:gd name="connsiteX164" fmla="*/ 11703 w 11702"/>
                <a:gd name="connsiteY164" fmla="*/ 62414 h 516503"/>
                <a:gd name="connsiteX165" fmla="*/ 11703 w 11702"/>
                <a:gd name="connsiteY165" fmla="*/ 48274 h 516503"/>
                <a:gd name="connsiteX166" fmla="*/ 0 w 11702"/>
                <a:gd name="connsiteY166" fmla="*/ 48274 h 516503"/>
                <a:gd name="connsiteX167" fmla="*/ 0 w 11702"/>
                <a:gd name="connsiteY167" fmla="*/ 42605 h 516503"/>
                <a:gd name="connsiteX168" fmla="*/ 11703 w 11702"/>
                <a:gd name="connsiteY168" fmla="*/ 42605 h 516503"/>
                <a:gd name="connsiteX169" fmla="*/ 11703 w 11702"/>
                <a:gd name="connsiteY169" fmla="*/ 48274 h 516503"/>
                <a:gd name="connsiteX170" fmla="*/ 11703 w 11702"/>
                <a:gd name="connsiteY170" fmla="*/ 34072 h 516503"/>
                <a:gd name="connsiteX171" fmla="*/ 0 w 11702"/>
                <a:gd name="connsiteY171" fmla="*/ 34072 h 516503"/>
                <a:gd name="connsiteX172" fmla="*/ 0 w 11702"/>
                <a:gd name="connsiteY172" fmla="*/ 28403 h 516503"/>
                <a:gd name="connsiteX173" fmla="*/ 11703 w 11702"/>
                <a:gd name="connsiteY173" fmla="*/ 28403 h 516503"/>
                <a:gd name="connsiteX174" fmla="*/ 11703 w 11702"/>
                <a:gd name="connsiteY174" fmla="*/ 34072 h 516503"/>
                <a:gd name="connsiteX175" fmla="*/ 11703 w 11702"/>
                <a:gd name="connsiteY175" fmla="*/ 19870 h 516503"/>
                <a:gd name="connsiteX176" fmla="*/ 0 w 11702"/>
                <a:gd name="connsiteY176" fmla="*/ 19870 h 516503"/>
                <a:gd name="connsiteX177" fmla="*/ 0 w 11702"/>
                <a:gd name="connsiteY177" fmla="*/ 14202 h 516503"/>
                <a:gd name="connsiteX178" fmla="*/ 11703 w 11702"/>
                <a:gd name="connsiteY178" fmla="*/ 14202 h 516503"/>
                <a:gd name="connsiteX179" fmla="*/ 11703 w 11702"/>
                <a:gd name="connsiteY179" fmla="*/ 19870 h 516503"/>
                <a:gd name="connsiteX180" fmla="*/ 11703 w 11702"/>
                <a:gd name="connsiteY180" fmla="*/ 5668 h 516503"/>
                <a:gd name="connsiteX181" fmla="*/ 0 w 11702"/>
                <a:gd name="connsiteY181" fmla="*/ 5668 h 516503"/>
                <a:gd name="connsiteX182" fmla="*/ 0 w 11702"/>
                <a:gd name="connsiteY182" fmla="*/ 0 h 516503"/>
                <a:gd name="connsiteX183" fmla="*/ 11703 w 11702"/>
                <a:gd name="connsiteY183" fmla="*/ 0 h 516503"/>
                <a:gd name="connsiteX184" fmla="*/ 11703 w 11702"/>
                <a:gd name="connsiteY184" fmla="*/ 5668 h 51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1702" h="516503">
                  <a:moveTo>
                    <a:pt x="11703" y="516504"/>
                  </a:moveTo>
                  <a:lnTo>
                    <a:pt x="0" y="516504"/>
                  </a:lnTo>
                  <a:lnTo>
                    <a:pt x="0" y="510836"/>
                  </a:lnTo>
                  <a:lnTo>
                    <a:pt x="11703" y="510836"/>
                  </a:lnTo>
                  <a:lnTo>
                    <a:pt x="11703" y="516504"/>
                  </a:lnTo>
                  <a:close/>
                  <a:moveTo>
                    <a:pt x="11703" y="502302"/>
                  </a:moveTo>
                  <a:lnTo>
                    <a:pt x="0" y="502302"/>
                  </a:lnTo>
                  <a:lnTo>
                    <a:pt x="0" y="496634"/>
                  </a:lnTo>
                  <a:lnTo>
                    <a:pt x="11703" y="496634"/>
                  </a:lnTo>
                  <a:lnTo>
                    <a:pt x="11703" y="502302"/>
                  </a:lnTo>
                  <a:close/>
                  <a:moveTo>
                    <a:pt x="11703" y="488101"/>
                  </a:moveTo>
                  <a:lnTo>
                    <a:pt x="0" y="488101"/>
                  </a:lnTo>
                  <a:lnTo>
                    <a:pt x="0" y="482432"/>
                  </a:lnTo>
                  <a:lnTo>
                    <a:pt x="11703" y="482432"/>
                  </a:lnTo>
                  <a:lnTo>
                    <a:pt x="11703" y="488101"/>
                  </a:lnTo>
                  <a:close/>
                  <a:moveTo>
                    <a:pt x="11703" y="473899"/>
                  </a:moveTo>
                  <a:lnTo>
                    <a:pt x="0" y="473899"/>
                  </a:lnTo>
                  <a:lnTo>
                    <a:pt x="0" y="468230"/>
                  </a:lnTo>
                  <a:lnTo>
                    <a:pt x="11703" y="468230"/>
                  </a:lnTo>
                  <a:lnTo>
                    <a:pt x="11703" y="473899"/>
                  </a:lnTo>
                  <a:close/>
                  <a:moveTo>
                    <a:pt x="11703" y="459697"/>
                  </a:moveTo>
                  <a:lnTo>
                    <a:pt x="0" y="459697"/>
                  </a:lnTo>
                  <a:lnTo>
                    <a:pt x="0" y="454029"/>
                  </a:lnTo>
                  <a:lnTo>
                    <a:pt x="11703" y="454029"/>
                  </a:lnTo>
                  <a:lnTo>
                    <a:pt x="11703" y="459697"/>
                  </a:lnTo>
                  <a:close/>
                  <a:moveTo>
                    <a:pt x="11703" y="445556"/>
                  </a:moveTo>
                  <a:lnTo>
                    <a:pt x="0" y="445556"/>
                  </a:lnTo>
                  <a:lnTo>
                    <a:pt x="0" y="439888"/>
                  </a:lnTo>
                  <a:lnTo>
                    <a:pt x="11703" y="439888"/>
                  </a:lnTo>
                  <a:lnTo>
                    <a:pt x="11703" y="445556"/>
                  </a:lnTo>
                  <a:close/>
                  <a:moveTo>
                    <a:pt x="11703" y="431355"/>
                  </a:moveTo>
                  <a:lnTo>
                    <a:pt x="0" y="431355"/>
                  </a:lnTo>
                  <a:lnTo>
                    <a:pt x="0" y="425686"/>
                  </a:lnTo>
                  <a:lnTo>
                    <a:pt x="11703" y="425686"/>
                  </a:lnTo>
                  <a:lnTo>
                    <a:pt x="11703" y="431355"/>
                  </a:lnTo>
                  <a:close/>
                  <a:moveTo>
                    <a:pt x="11703" y="417153"/>
                  </a:moveTo>
                  <a:lnTo>
                    <a:pt x="0" y="417153"/>
                  </a:lnTo>
                  <a:lnTo>
                    <a:pt x="0" y="411484"/>
                  </a:lnTo>
                  <a:lnTo>
                    <a:pt x="11703" y="411484"/>
                  </a:lnTo>
                  <a:lnTo>
                    <a:pt x="11703" y="417153"/>
                  </a:lnTo>
                  <a:close/>
                  <a:moveTo>
                    <a:pt x="11703" y="402951"/>
                  </a:moveTo>
                  <a:lnTo>
                    <a:pt x="0" y="402951"/>
                  </a:lnTo>
                  <a:lnTo>
                    <a:pt x="0" y="397283"/>
                  </a:lnTo>
                  <a:lnTo>
                    <a:pt x="11703" y="397283"/>
                  </a:lnTo>
                  <a:lnTo>
                    <a:pt x="11703" y="402951"/>
                  </a:lnTo>
                  <a:close/>
                  <a:moveTo>
                    <a:pt x="11703" y="388749"/>
                  </a:moveTo>
                  <a:lnTo>
                    <a:pt x="0" y="388749"/>
                  </a:lnTo>
                  <a:lnTo>
                    <a:pt x="0" y="383081"/>
                  </a:lnTo>
                  <a:lnTo>
                    <a:pt x="11703" y="383081"/>
                  </a:lnTo>
                  <a:lnTo>
                    <a:pt x="11703" y="388749"/>
                  </a:lnTo>
                  <a:close/>
                  <a:moveTo>
                    <a:pt x="11703" y="374609"/>
                  </a:moveTo>
                  <a:lnTo>
                    <a:pt x="0" y="374609"/>
                  </a:lnTo>
                  <a:lnTo>
                    <a:pt x="0" y="368940"/>
                  </a:lnTo>
                  <a:lnTo>
                    <a:pt x="11703" y="368940"/>
                  </a:lnTo>
                  <a:lnTo>
                    <a:pt x="11703" y="374609"/>
                  </a:lnTo>
                  <a:close/>
                  <a:moveTo>
                    <a:pt x="11703" y="360407"/>
                  </a:moveTo>
                  <a:lnTo>
                    <a:pt x="0" y="360407"/>
                  </a:lnTo>
                  <a:lnTo>
                    <a:pt x="0" y="354738"/>
                  </a:lnTo>
                  <a:lnTo>
                    <a:pt x="11703" y="354738"/>
                  </a:lnTo>
                  <a:lnTo>
                    <a:pt x="11703" y="360407"/>
                  </a:lnTo>
                  <a:close/>
                  <a:moveTo>
                    <a:pt x="11703" y="346205"/>
                  </a:moveTo>
                  <a:lnTo>
                    <a:pt x="0" y="346205"/>
                  </a:lnTo>
                  <a:lnTo>
                    <a:pt x="0" y="340537"/>
                  </a:lnTo>
                  <a:lnTo>
                    <a:pt x="11703" y="340537"/>
                  </a:lnTo>
                  <a:lnTo>
                    <a:pt x="11703" y="346205"/>
                  </a:lnTo>
                  <a:close/>
                  <a:moveTo>
                    <a:pt x="11703" y="332003"/>
                  </a:moveTo>
                  <a:lnTo>
                    <a:pt x="0" y="332003"/>
                  </a:lnTo>
                  <a:lnTo>
                    <a:pt x="0" y="326335"/>
                  </a:lnTo>
                  <a:lnTo>
                    <a:pt x="11703" y="326335"/>
                  </a:lnTo>
                  <a:lnTo>
                    <a:pt x="11703" y="332003"/>
                  </a:lnTo>
                  <a:close/>
                  <a:moveTo>
                    <a:pt x="11703" y="317863"/>
                  </a:moveTo>
                  <a:lnTo>
                    <a:pt x="0" y="317863"/>
                  </a:lnTo>
                  <a:lnTo>
                    <a:pt x="0" y="312194"/>
                  </a:lnTo>
                  <a:lnTo>
                    <a:pt x="11703" y="312194"/>
                  </a:lnTo>
                  <a:lnTo>
                    <a:pt x="11703" y="317863"/>
                  </a:lnTo>
                  <a:close/>
                  <a:moveTo>
                    <a:pt x="11703" y="303661"/>
                  </a:moveTo>
                  <a:lnTo>
                    <a:pt x="0" y="303661"/>
                  </a:lnTo>
                  <a:lnTo>
                    <a:pt x="0" y="297992"/>
                  </a:lnTo>
                  <a:lnTo>
                    <a:pt x="11703" y="297992"/>
                  </a:lnTo>
                  <a:lnTo>
                    <a:pt x="11703" y="303661"/>
                  </a:lnTo>
                  <a:close/>
                  <a:moveTo>
                    <a:pt x="11703" y="289459"/>
                  </a:moveTo>
                  <a:lnTo>
                    <a:pt x="0" y="289459"/>
                  </a:lnTo>
                  <a:lnTo>
                    <a:pt x="0" y="283791"/>
                  </a:lnTo>
                  <a:lnTo>
                    <a:pt x="11703" y="283791"/>
                  </a:lnTo>
                  <a:lnTo>
                    <a:pt x="11703" y="289459"/>
                  </a:lnTo>
                  <a:close/>
                  <a:moveTo>
                    <a:pt x="11703" y="275257"/>
                  </a:moveTo>
                  <a:lnTo>
                    <a:pt x="0" y="275257"/>
                  </a:lnTo>
                  <a:lnTo>
                    <a:pt x="0" y="269589"/>
                  </a:lnTo>
                  <a:lnTo>
                    <a:pt x="11703" y="269589"/>
                  </a:lnTo>
                  <a:lnTo>
                    <a:pt x="11703" y="275257"/>
                  </a:lnTo>
                  <a:close/>
                  <a:moveTo>
                    <a:pt x="11703" y="261056"/>
                  </a:moveTo>
                  <a:lnTo>
                    <a:pt x="0" y="261056"/>
                  </a:lnTo>
                  <a:lnTo>
                    <a:pt x="0" y="255387"/>
                  </a:lnTo>
                  <a:lnTo>
                    <a:pt x="11703" y="255387"/>
                  </a:lnTo>
                  <a:lnTo>
                    <a:pt x="11703" y="261056"/>
                  </a:lnTo>
                  <a:close/>
                  <a:moveTo>
                    <a:pt x="11703" y="246915"/>
                  </a:moveTo>
                  <a:lnTo>
                    <a:pt x="0" y="246915"/>
                  </a:lnTo>
                  <a:lnTo>
                    <a:pt x="0" y="241246"/>
                  </a:lnTo>
                  <a:lnTo>
                    <a:pt x="11703" y="241246"/>
                  </a:lnTo>
                  <a:lnTo>
                    <a:pt x="11703" y="246915"/>
                  </a:lnTo>
                  <a:close/>
                  <a:moveTo>
                    <a:pt x="11703" y="232713"/>
                  </a:moveTo>
                  <a:lnTo>
                    <a:pt x="0" y="232713"/>
                  </a:lnTo>
                  <a:lnTo>
                    <a:pt x="0" y="227045"/>
                  </a:lnTo>
                  <a:lnTo>
                    <a:pt x="11703" y="227045"/>
                  </a:lnTo>
                  <a:lnTo>
                    <a:pt x="11703" y="232713"/>
                  </a:lnTo>
                  <a:close/>
                  <a:moveTo>
                    <a:pt x="11703" y="218512"/>
                  </a:moveTo>
                  <a:lnTo>
                    <a:pt x="0" y="218512"/>
                  </a:lnTo>
                  <a:lnTo>
                    <a:pt x="0" y="212843"/>
                  </a:lnTo>
                  <a:lnTo>
                    <a:pt x="11703" y="212843"/>
                  </a:lnTo>
                  <a:lnTo>
                    <a:pt x="11703" y="218512"/>
                  </a:lnTo>
                  <a:close/>
                  <a:moveTo>
                    <a:pt x="11703" y="204310"/>
                  </a:moveTo>
                  <a:lnTo>
                    <a:pt x="0" y="204310"/>
                  </a:lnTo>
                  <a:lnTo>
                    <a:pt x="0" y="198641"/>
                  </a:lnTo>
                  <a:lnTo>
                    <a:pt x="11703" y="198641"/>
                  </a:lnTo>
                  <a:lnTo>
                    <a:pt x="11703" y="204310"/>
                  </a:lnTo>
                  <a:close/>
                  <a:moveTo>
                    <a:pt x="11703" y="190108"/>
                  </a:moveTo>
                  <a:lnTo>
                    <a:pt x="0" y="190108"/>
                  </a:lnTo>
                  <a:lnTo>
                    <a:pt x="0" y="184440"/>
                  </a:lnTo>
                  <a:lnTo>
                    <a:pt x="11703" y="184440"/>
                  </a:lnTo>
                  <a:lnTo>
                    <a:pt x="11703" y="190108"/>
                  </a:lnTo>
                  <a:close/>
                  <a:moveTo>
                    <a:pt x="11703" y="175967"/>
                  </a:moveTo>
                  <a:lnTo>
                    <a:pt x="0" y="175967"/>
                  </a:lnTo>
                  <a:lnTo>
                    <a:pt x="0" y="170299"/>
                  </a:lnTo>
                  <a:lnTo>
                    <a:pt x="11703" y="170299"/>
                  </a:lnTo>
                  <a:lnTo>
                    <a:pt x="11703" y="175967"/>
                  </a:lnTo>
                  <a:close/>
                  <a:moveTo>
                    <a:pt x="11703" y="161766"/>
                  </a:moveTo>
                  <a:lnTo>
                    <a:pt x="0" y="161766"/>
                  </a:lnTo>
                  <a:lnTo>
                    <a:pt x="0" y="156097"/>
                  </a:lnTo>
                  <a:lnTo>
                    <a:pt x="11703" y="156097"/>
                  </a:lnTo>
                  <a:lnTo>
                    <a:pt x="11703" y="161766"/>
                  </a:lnTo>
                  <a:close/>
                  <a:moveTo>
                    <a:pt x="11703" y="147564"/>
                  </a:moveTo>
                  <a:lnTo>
                    <a:pt x="0" y="147564"/>
                  </a:lnTo>
                  <a:lnTo>
                    <a:pt x="0" y="141895"/>
                  </a:lnTo>
                  <a:lnTo>
                    <a:pt x="11703" y="141895"/>
                  </a:lnTo>
                  <a:lnTo>
                    <a:pt x="11703" y="147564"/>
                  </a:lnTo>
                  <a:close/>
                  <a:moveTo>
                    <a:pt x="11703" y="133362"/>
                  </a:moveTo>
                  <a:lnTo>
                    <a:pt x="0" y="133362"/>
                  </a:lnTo>
                  <a:lnTo>
                    <a:pt x="0" y="127694"/>
                  </a:lnTo>
                  <a:lnTo>
                    <a:pt x="11703" y="127694"/>
                  </a:lnTo>
                  <a:lnTo>
                    <a:pt x="11703" y="133362"/>
                  </a:lnTo>
                  <a:close/>
                  <a:moveTo>
                    <a:pt x="11703" y="119221"/>
                  </a:moveTo>
                  <a:lnTo>
                    <a:pt x="0" y="119221"/>
                  </a:lnTo>
                  <a:lnTo>
                    <a:pt x="0" y="113553"/>
                  </a:lnTo>
                  <a:lnTo>
                    <a:pt x="11703" y="113553"/>
                  </a:lnTo>
                  <a:lnTo>
                    <a:pt x="11703" y="119221"/>
                  </a:lnTo>
                  <a:close/>
                  <a:moveTo>
                    <a:pt x="11703" y="105020"/>
                  </a:moveTo>
                  <a:lnTo>
                    <a:pt x="0" y="105020"/>
                  </a:lnTo>
                  <a:lnTo>
                    <a:pt x="0" y="99351"/>
                  </a:lnTo>
                  <a:lnTo>
                    <a:pt x="11703" y="99351"/>
                  </a:lnTo>
                  <a:lnTo>
                    <a:pt x="11703" y="105020"/>
                  </a:lnTo>
                  <a:close/>
                  <a:moveTo>
                    <a:pt x="11703" y="90818"/>
                  </a:moveTo>
                  <a:lnTo>
                    <a:pt x="0" y="90818"/>
                  </a:lnTo>
                  <a:lnTo>
                    <a:pt x="0" y="85149"/>
                  </a:lnTo>
                  <a:lnTo>
                    <a:pt x="11703" y="85149"/>
                  </a:lnTo>
                  <a:lnTo>
                    <a:pt x="11703" y="90818"/>
                  </a:lnTo>
                  <a:close/>
                  <a:moveTo>
                    <a:pt x="11703" y="76616"/>
                  </a:moveTo>
                  <a:lnTo>
                    <a:pt x="0" y="76616"/>
                  </a:lnTo>
                  <a:lnTo>
                    <a:pt x="0" y="70948"/>
                  </a:lnTo>
                  <a:lnTo>
                    <a:pt x="11703" y="70948"/>
                  </a:lnTo>
                  <a:lnTo>
                    <a:pt x="11703" y="76616"/>
                  </a:lnTo>
                  <a:close/>
                  <a:moveTo>
                    <a:pt x="11703" y="62414"/>
                  </a:moveTo>
                  <a:lnTo>
                    <a:pt x="0" y="62414"/>
                  </a:lnTo>
                  <a:lnTo>
                    <a:pt x="0" y="56746"/>
                  </a:lnTo>
                  <a:lnTo>
                    <a:pt x="11703" y="56746"/>
                  </a:lnTo>
                  <a:lnTo>
                    <a:pt x="11703" y="62414"/>
                  </a:lnTo>
                  <a:close/>
                  <a:moveTo>
                    <a:pt x="11703" y="48274"/>
                  </a:moveTo>
                  <a:lnTo>
                    <a:pt x="0" y="48274"/>
                  </a:lnTo>
                  <a:lnTo>
                    <a:pt x="0" y="42605"/>
                  </a:lnTo>
                  <a:lnTo>
                    <a:pt x="11703" y="42605"/>
                  </a:lnTo>
                  <a:lnTo>
                    <a:pt x="11703" y="48274"/>
                  </a:lnTo>
                  <a:close/>
                  <a:moveTo>
                    <a:pt x="11703" y="34072"/>
                  </a:moveTo>
                  <a:lnTo>
                    <a:pt x="0" y="34072"/>
                  </a:lnTo>
                  <a:lnTo>
                    <a:pt x="0" y="28403"/>
                  </a:lnTo>
                  <a:lnTo>
                    <a:pt x="11703" y="28403"/>
                  </a:lnTo>
                  <a:lnTo>
                    <a:pt x="11703" y="34072"/>
                  </a:lnTo>
                  <a:close/>
                  <a:moveTo>
                    <a:pt x="11703" y="19870"/>
                  </a:moveTo>
                  <a:lnTo>
                    <a:pt x="0" y="19870"/>
                  </a:lnTo>
                  <a:lnTo>
                    <a:pt x="0" y="14202"/>
                  </a:lnTo>
                  <a:lnTo>
                    <a:pt x="11703" y="14202"/>
                  </a:lnTo>
                  <a:lnTo>
                    <a:pt x="11703" y="19870"/>
                  </a:lnTo>
                  <a:close/>
                  <a:moveTo>
                    <a:pt x="11703" y="5668"/>
                  </a:moveTo>
                  <a:lnTo>
                    <a:pt x="0" y="5668"/>
                  </a:lnTo>
                  <a:lnTo>
                    <a:pt x="0" y="0"/>
                  </a:lnTo>
                  <a:lnTo>
                    <a:pt x="11703" y="0"/>
                  </a:lnTo>
                  <a:lnTo>
                    <a:pt x="11703" y="5668"/>
                  </a:lnTo>
                  <a:close/>
                </a:path>
              </a:pathLst>
            </a:custGeom>
            <a:solidFill>
              <a:srgbClr val="6D6E71"/>
            </a:solidFill>
            <a:ln w="6050" cap="flat">
              <a:noFill/>
              <a:prstDash val="solid"/>
              <a:miter/>
            </a:ln>
          </p:spPr>
          <p:txBody>
            <a:bodyPr rtlCol="0" anchor="ctr"/>
            <a:lstStyle/>
            <a:p>
              <a:endParaRPr lang="fr-CA" noProof="0"/>
            </a:p>
          </p:txBody>
        </p:sp>
        <p:sp>
          <p:nvSpPr>
            <p:cNvPr id="11" name="Freeform: Shape 10">
              <a:extLst>
                <a:ext uri="{FF2B5EF4-FFF2-40B4-BE49-F238E27FC236}">
                  <a16:creationId xmlns:a16="http://schemas.microsoft.com/office/drawing/2014/main" id="{903FD9A9-1583-569E-D34C-64C2501F2D11}"/>
                </a:ext>
              </a:extLst>
            </p:cNvPr>
            <p:cNvSpPr/>
            <p:nvPr/>
          </p:nvSpPr>
          <p:spPr>
            <a:xfrm>
              <a:off x="11246164" y="476250"/>
              <a:ext cx="451773" cy="451773"/>
            </a:xfrm>
            <a:custGeom>
              <a:avLst/>
              <a:gdLst>
                <a:gd name="connsiteX0" fmla="*/ 451773 w 451773"/>
                <a:gd name="connsiteY0" fmla="*/ 225887 h 451773"/>
                <a:gd name="connsiteX1" fmla="*/ 225887 w 451773"/>
                <a:gd name="connsiteY1" fmla="*/ 451773 h 451773"/>
                <a:gd name="connsiteX2" fmla="*/ 0 w 451773"/>
                <a:gd name="connsiteY2" fmla="*/ 225887 h 451773"/>
                <a:gd name="connsiteX3" fmla="*/ 225887 w 451773"/>
                <a:gd name="connsiteY3" fmla="*/ 0 h 451773"/>
                <a:gd name="connsiteX4" fmla="*/ 451773 w 451773"/>
                <a:gd name="connsiteY4" fmla="*/ 225887 h 45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73" h="451773">
                  <a:moveTo>
                    <a:pt x="451773" y="225887"/>
                  </a:moveTo>
                  <a:cubicBezTo>
                    <a:pt x="451773" y="350641"/>
                    <a:pt x="350641" y="451773"/>
                    <a:pt x="225887" y="451773"/>
                  </a:cubicBezTo>
                  <a:cubicBezTo>
                    <a:pt x="101133" y="451773"/>
                    <a:pt x="0" y="350641"/>
                    <a:pt x="0" y="225887"/>
                  </a:cubicBezTo>
                  <a:cubicBezTo>
                    <a:pt x="0" y="101133"/>
                    <a:pt x="101133" y="0"/>
                    <a:pt x="225887" y="0"/>
                  </a:cubicBezTo>
                  <a:cubicBezTo>
                    <a:pt x="350641" y="0"/>
                    <a:pt x="451773" y="101133"/>
                    <a:pt x="451773" y="225887"/>
                  </a:cubicBezTo>
                  <a:close/>
                </a:path>
              </a:pathLst>
            </a:custGeom>
            <a:solidFill>
              <a:srgbClr val="860038"/>
            </a:solidFill>
            <a:ln w="6050" cap="flat">
              <a:noFill/>
              <a:prstDash val="solid"/>
              <a:miter/>
            </a:ln>
          </p:spPr>
          <p:txBody>
            <a:bodyPr rtlCol="0" anchor="ctr"/>
            <a:lstStyle/>
            <a:p>
              <a:endParaRPr lang="fr-CA" noProof="0"/>
            </a:p>
          </p:txBody>
        </p:sp>
        <p:sp>
          <p:nvSpPr>
            <p:cNvPr id="12" name="Freeform: Shape 11">
              <a:extLst>
                <a:ext uri="{FF2B5EF4-FFF2-40B4-BE49-F238E27FC236}">
                  <a16:creationId xmlns:a16="http://schemas.microsoft.com/office/drawing/2014/main" id="{82C8DCDC-D19C-E319-4E63-41CFBD5E9E53}"/>
                </a:ext>
              </a:extLst>
            </p:cNvPr>
            <p:cNvSpPr/>
            <p:nvPr/>
          </p:nvSpPr>
          <p:spPr>
            <a:xfrm>
              <a:off x="11246164" y="1493715"/>
              <a:ext cx="451773" cy="451773"/>
            </a:xfrm>
            <a:custGeom>
              <a:avLst/>
              <a:gdLst>
                <a:gd name="connsiteX0" fmla="*/ 451773 w 451773"/>
                <a:gd name="connsiteY0" fmla="*/ 225887 h 451773"/>
                <a:gd name="connsiteX1" fmla="*/ 225887 w 451773"/>
                <a:gd name="connsiteY1" fmla="*/ 451773 h 451773"/>
                <a:gd name="connsiteX2" fmla="*/ 0 w 451773"/>
                <a:gd name="connsiteY2" fmla="*/ 225887 h 451773"/>
                <a:gd name="connsiteX3" fmla="*/ 225887 w 451773"/>
                <a:gd name="connsiteY3" fmla="*/ 0 h 451773"/>
                <a:gd name="connsiteX4" fmla="*/ 451773 w 451773"/>
                <a:gd name="connsiteY4" fmla="*/ 225887 h 45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73" h="451773">
                  <a:moveTo>
                    <a:pt x="451773" y="225887"/>
                  </a:moveTo>
                  <a:cubicBezTo>
                    <a:pt x="451773" y="350640"/>
                    <a:pt x="350641" y="451773"/>
                    <a:pt x="225887" y="451773"/>
                  </a:cubicBezTo>
                  <a:cubicBezTo>
                    <a:pt x="101133" y="451773"/>
                    <a:pt x="0" y="350640"/>
                    <a:pt x="0" y="225887"/>
                  </a:cubicBezTo>
                  <a:cubicBezTo>
                    <a:pt x="0" y="101133"/>
                    <a:pt x="101133" y="0"/>
                    <a:pt x="225887" y="0"/>
                  </a:cubicBezTo>
                  <a:cubicBezTo>
                    <a:pt x="350641" y="0"/>
                    <a:pt x="451773" y="101133"/>
                    <a:pt x="451773" y="225887"/>
                  </a:cubicBezTo>
                  <a:close/>
                </a:path>
              </a:pathLst>
            </a:custGeom>
            <a:solidFill>
              <a:srgbClr val="860038"/>
            </a:solidFill>
            <a:ln w="6050" cap="flat">
              <a:noFill/>
              <a:prstDash val="solid"/>
              <a:miter/>
            </a:ln>
          </p:spPr>
          <p:txBody>
            <a:bodyPr rtlCol="0" anchor="ctr"/>
            <a:lstStyle/>
            <a:p>
              <a:endParaRPr lang="fr-CA" noProof="0"/>
            </a:p>
          </p:txBody>
        </p:sp>
        <p:sp>
          <p:nvSpPr>
            <p:cNvPr id="13" name="Freeform: Shape 12">
              <a:extLst>
                <a:ext uri="{FF2B5EF4-FFF2-40B4-BE49-F238E27FC236}">
                  <a16:creationId xmlns:a16="http://schemas.microsoft.com/office/drawing/2014/main" id="{0208D71B-6739-C8EE-AE4C-2257D441D978}"/>
                </a:ext>
              </a:extLst>
            </p:cNvPr>
            <p:cNvSpPr/>
            <p:nvPr/>
          </p:nvSpPr>
          <p:spPr>
            <a:xfrm>
              <a:off x="11246164" y="2511241"/>
              <a:ext cx="451773" cy="451773"/>
            </a:xfrm>
            <a:custGeom>
              <a:avLst/>
              <a:gdLst>
                <a:gd name="connsiteX0" fmla="*/ 451773 w 451773"/>
                <a:gd name="connsiteY0" fmla="*/ 225887 h 451773"/>
                <a:gd name="connsiteX1" fmla="*/ 225887 w 451773"/>
                <a:gd name="connsiteY1" fmla="*/ 451773 h 451773"/>
                <a:gd name="connsiteX2" fmla="*/ 0 w 451773"/>
                <a:gd name="connsiteY2" fmla="*/ 225887 h 451773"/>
                <a:gd name="connsiteX3" fmla="*/ 225887 w 451773"/>
                <a:gd name="connsiteY3" fmla="*/ 0 h 451773"/>
                <a:gd name="connsiteX4" fmla="*/ 451773 w 451773"/>
                <a:gd name="connsiteY4" fmla="*/ 225887 h 45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73" h="451773">
                  <a:moveTo>
                    <a:pt x="451773" y="225887"/>
                  </a:moveTo>
                  <a:cubicBezTo>
                    <a:pt x="451773" y="350640"/>
                    <a:pt x="350641" y="451773"/>
                    <a:pt x="225887" y="451773"/>
                  </a:cubicBezTo>
                  <a:cubicBezTo>
                    <a:pt x="101133" y="451773"/>
                    <a:pt x="0" y="350640"/>
                    <a:pt x="0" y="225887"/>
                  </a:cubicBezTo>
                  <a:cubicBezTo>
                    <a:pt x="0" y="101133"/>
                    <a:pt x="101133" y="0"/>
                    <a:pt x="225887" y="0"/>
                  </a:cubicBezTo>
                  <a:cubicBezTo>
                    <a:pt x="350641" y="0"/>
                    <a:pt x="451773" y="101133"/>
                    <a:pt x="451773" y="225887"/>
                  </a:cubicBezTo>
                  <a:close/>
                </a:path>
              </a:pathLst>
            </a:custGeom>
            <a:solidFill>
              <a:srgbClr val="B4A69F"/>
            </a:solidFill>
            <a:ln w="6050" cap="flat">
              <a:noFill/>
              <a:prstDash val="solid"/>
              <a:miter/>
            </a:ln>
          </p:spPr>
          <p:txBody>
            <a:bodyPr rtlCol="0" anchor="ctr"/>
            <a:lstStyle/>
            <a:p>
              <a:endParaRPr lang="fr-CA" noProof="0"/>
            </a:p>
          </p:txBody>
        </p:sp>
        <p:sp>
          <p:nvSpPr>
            <p:cNvPr id="14" name="Freeform: Shape 13">
              <a:extLst>
                <a:ext uri="{FF2B5EF4-FFF2-40B4-BE49-F238E27FC236}">
                  <a16:creationId xmlns:a16="http://schemas.microsoft.com/office/drawing/2014/main" id="{14718AA7-8376-2533-952C-464565F56D0C}"/>
                </a:ext>
              </a:extLst>
            </p:cNvPr>
            <p:cNvSpPr/>
            <p:nvPr/>
          </p:nvSpPr>
          <p:spPr>
            <a:xfrm>
              <a:off x="11246164" y="3528706"/>
              <a:ext cx="451773" cy="451773"/>
            </a:xfrm>
            <a:custGeom>
              <a:avLst/>
              <a:gdLst>
                <a:gd name="connsiteX0" fmla="*/ 451773 w 451773"/>
                <a:gd name="connsiteY0" fmla="*/ 225887 h 451773"/>
                <a:gd name="connsiteX1" fmla="*/ 225887 w 451773"/>
                <a:gd name="connsiteY1" fmla="*/ 451773 h 451773"/>
                <a:gd name="connsiteX2" fmla="*/ 0 w 451773"/>
                <a:gd name="connsiteY2" fmla="*/ 225887 h 451773"/>
                <a:gd name="connsiteX3" fmla="*/ 225887 w 451773"/>
                <a:gd name="connsiteY3" fmla="*/ 0 h 451773"/>
                <a:gd name="connsiteX4" fmla="*/ 451773 w 451773"/>
                <a:gd name="connsiteY4" fmla="*/ 225887 h 45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73" h="451773">
                  <a:moveTo>
                    <a:pt x="451773" y="225887"/>
                  </a:moveTo>
                  <a:cubicBezTo>
                    <a:pt x="451773" y="350640"/>
                    <a:pt x="350641" y="451773"/>
                    <a:pt x="225887" y="451773"/>
                  </a:cubicBezTo>
                  <a:cubicBezTo>
                    <a:pt x="101133" y="451773"/>
                    <a:pt x="0" y="350640"/>
                    <a:pt x="0" y="225887"/>
                  </a:cubicBezTo>
                  <a:cubicBezTo>
                    <a:pt x="0" y="101133"/>
                    <a:pt x="101133" y="0"/>
                    <a:pt x="225887" y="0"/>
                  </a:cubicBezTo>
                  <a:cubicBezTo>
                    <a:pt x="350641" y="0"/>
                    <a:pt x="451773" y="101133"/>
                    <a:pt x="451773" y="225887"/>
                  </a:cubicBezTo>
                  <a:close/>
                </a:path>
              </a:pathLst>
            </a:custGeom>
            <a:solidFill>
              <a:srgbClr val="B4A69F"/>
            </a:solidFill>
            <a:ln w="6050" cap="flat">
              <a:noFill/>
              <a:prstDash val="solid"/>
              <a:miter/>
            </a:ln>
          </p:spPr>
          <p:txBody>
            <a:bodyPr rtlCol="0" anchor="ctr"/>
            <a:lstStyle/>
            <a:p>
              <a:endParaRPr lang="fr-CA" noProof="0"/>
            </a:p>
          </p:txBody>
        </p:sp>
        <p:sp>
          <p:nvSpPr>
            <p:cNvPr id="17" name="Freeform: Shape 16">
              <a:extLst>
                <a:ext uri="{FF2B5EF4-FFF2-40B4-BE49-F238E27FC236}">
                  <a16:creationId xmlns:a16="http://schemas.microsoft.com/office/drawing/2014/main" id="{6AD9FAF7-6B75-1F0D-6690-C8D4F9C3FC84}"/>
                </a:ext>
              </a:extLst>
            </p:cNvPr>
            <p:cNvSpPr/>
            <p:nvPr/>
          </p:nvSpPr>
          <p:spPr>
            <a:xfrm>
              <a:off x="11466199" y="1970174"/>
              <a:ext cx="11702" cy="516442"/>
            </a:xfrm>
            <a:custGeom>
              <a:avLst/>
              <a:gdLst>
                <a:gd name="connsiteX0" fmla="*/ 11703 w 11702"/>
                <a:gd name="connsiteY0" fmla="*/ 516443 h 516442"/>
                <a:gd name="connsiteX1" fmla="*/ 0 w 11702"/>
                <a:gd name="connsiteY1" fmla="*/ 516443 h 516442"/>
                <a:gd name="connsiteX2" fmla="*/ 0 w 11702"/>
                <a:gd name="connsiteY2" fmla="*/ 510774 h 516442"/>
                <a:gd name="connsiteX3" fmla="*/ 11703 w 11702"/>
                <a:gd name="connsiteY3" fmla="*/ 510774 h 516442"/>
                <a:gd name="connsiteX4" fmla="*/ 11703 w 11702"/>
                <a:gd name="connsiteY4" fmla="*/ 516443 h 516442"/>
                <a:gd name="connsiteX5" fmla="*/ 11703 w 11702"/>
                <a:gd name="connsiteY5" fmla="*/ 502241 h 516442"/>
                <a:gd name="connsiteX6" fmla="*/ 0 w 11702"/>
                <a:gd name="connsiteY6" fmla="*/ 502241 h 516442"/>
                <a:gd name="connsiteX7" fmla="*/ 0 w 11702"/>
                <a:gd name="connsiteY7" fmla="*/ 496573 h 516442"/>
                <a:gd name="connsiteX8" fmla="*/ 11703 w 11702"/>
                <a:gd name="connsiteY8" fmla="*/ 496573 h 516442"/>
                <a:gd name="connsiteX9" fmla="*/ 11703 w 11702"/>
                <a:gd name="connsiteY9" fmla="*/ 502241 h 516442"/>
                <a:gd name="connsiteX10" fmla="*/ 11703 w 11702"/>
                <a:gd name="connsiteY10" fmla="*/ 488040 h 516442"/>
                <a:gd name="connsiteX11" fmla="*/ 0 w 11702"/>
                <a:gd name="connsiteY11" fmla="*/ 488040 h 516442"/>
                <a:gd name="connsiteX12" fmla="*/ 0 w 11702"/>
                <a:gd name="connsiteY12" fmla="*/ 482371 h 516442"/>
                <a:gd name="connsiteX13" fmla="*/ 11703 w 11702"/>
                <a:gd name="connsiteY13" fmla="*/ 482371 h 516442"/>
                <a:gd name="connsiteX14" fmla="*/ 11703 w 11702"/>
                <a:gd name="connsiteY14" fmla="*/ 488040 h 516442"/>
                <a:gd name="connsiteX15" fmla="*/ 11703 w 11702"/>
                <a:gd name="connsiteY15" fmla="*/ 473838 h 516442"/>
                <a:gd name="connsiteX16" fmla="*/ 0 w 11702"/>
                <a:gd name="connsiteY16" fmla="*/ 473838 h 516442"/>
                <a:gd name="connsiteX17" fmla="*/ 0 w 11702"/>
                <a:gd name="connsiteY17" fmla="*/ 468169 h 516442"/>
                <a:gd name="connsiteX18" fmla="*/ 11703 w 11702"/>
                <a:gd name="connsiteY18" fmla="*/ 468169 h 516442"/>
                <a:gd name="connsiteX19" fmla="*/ 11703 w 11702"/>
                <a:gd name="connsiteY19" fmla="*/ 473838 h 516442"/>
                <a:gd name="connsiteX20" fmla="*/ 11703 w 11702"/>
                <a:gd name="connsiteY20" fmla="*/ 459697 h 516442"/>
                <a:gd name="connsiteX21" fmla="*/ 0 w 11702"/>
                <a:gd name="connsiteY21" fmla="*/ 459697 h 516442"/>
                <a:gd name="connsiteX22" fmla="*/ 0 w 11702"/>
                <a:gd name="connsiteY22" fmla="*/ 454029 h 516442"/>
                <a:gd name="connsiteX23" fmla="*/ 11703 w 11702"/>
                <a:gd name="connsiteY23" fmla="*/ 454029 h 516442"/>
                <a:gd name="connsiteX24" fmla="*/ 11703 w 11702"/>
                <a:gd name="connsiteY24" fmla="*/ 459697 h 516442"/>
                <a:gd name="connsiteX25" fmla="*/ 11703 w 11702"/>
                <a:gd name="connsiteY25" fmla="*/ 445495 h 516442"/>
                <a:gd name="connsiteX26" fmla="*/ 0 w 11702"/>
                <a:gd name="connsiteY26" fmla="*/ 445495 h 516442"/>
                <a:gd name="connsiteX27" fmla="*/ 0 w 11702"/>
                <a:gd name="connsiteY27" fmla="*/ 439827 h 516442"/>
                <a:gd name="connsiteX28" fmla="*/ 11703 w 11702"/>
                <a:gd name="connsiteY28" fmla="*/ 439827 h 516442"/>
                <a:gd name="connsiteX29" fmla="*/ 11703 w 11702"/>
                <a:gd name="connsiteY29" fmla="*/ 445495 h 516442"/>
                <a:gd name="connsiteX30" fmla="*/ 11703 w 11702"/>
                <a:gd name="connsiteY30" fmla="*/ 431294 h 516442"/>
                <a:gd name="connsiteX31" fmla="*/ 0 w 11702"/>
                <a:gd name="connsiteY31" fmla="*/ 431294 h 516442"/>
                <a:gd name="connsiteX32" fmla="*/ 0 w 11702"/>
                <a:gd name="connsiteY32" fmla="*/ 425625 h 516442"/>
                <a:gd name="connsiteX33" fmla="*/ 11703 w 11702"/>
                <a:gd name="connsiteY33" fmla="*/ 425625 h 516442"/>
                <a:gd name="connsiteX34" fmla="*/ 11703 w 11702"/>
                <a:gd name="connsiteY34" fmla="*/ 431294 h 516442"/>
                <a:gd name="connsiteX35" fmla="*/ 11703 w 11702"/>
                <a:gd name="connsiteY35" fmla="*/ 417092 h 516442"/>
                <a:gd name="connsiteX36" fmla="*/ 0 w 11702"/>
                <a:gd name="connsiteY36" fmla="*/ 417092 h 516442"/>
                <a:gd name="connsiteX37" fmla="*/ 0 w 11702"/>
                <a:gd name="connsiteY37" fmla="*/ 411423 h 516442"/>
                <a:gd name="connsiteX38" fmla="*/ 11703 w 11702"/>
                <a:gd name="connsiteY38" fmla="*/ 411423 h 516442"/>
                <a:gd name="connsiteX39" fmla="*/ 11703 w 11702"/>
                <a:gd name="connsiteY39" fmla="*/ 417092 h 516442"/>
                <a:gd name="connsiteX40" fmla="*/ 11703 w 11702"/>
                <a:gd name="connsiteY40" fmla="*/ 402951 h 516442"/>
                <a:gd name="connsiteX41" fmla="*/ 0 w 11702"/>
                <a:gd name="connsiteY41" fmla="*/ 402951 h 516442"/>
                <a:gd name="connsiteX42" fmla="*/ 0 w 11702"/>
                <a:gd name="connsiteY42" fmla="*/ 397283 h 516442"/>
                <a:gd name="connsiteX43" fmla="*/ 11703 w 11702"/>
                <a:gd name="connsiteY43" fmla="*/ 397283 h 516442"/>
                <a:gd name="connsiteX44" fmla="*/ 11703 w 11702"/>
                <a:gd name="connsiteY44" fmla="*/ 402951 h 516442"/>
                <a:gd name="connsiteX45" fmla="*/ 11703 w 11702"/>
                <a:gd name="connsiteY45" fmla="*/ 388749 h 516442"/>
                <a:gd name="connsiteX46" fmla="*/ 0 w 11702"/>
                <a:gd name="connsiteY46" fmla="*/ 388749 h 516442"/>
                <a:gd name="connsiteX47" fmla="*/ 0 w 11702"/>
                <a:gd name="connsiteY47" fmla="*/ 383081 h 516442"/>
                <a:gd name="connsiteX48" fmla="*/ 11703 w 11702"/>
                <a:gd name="connsiteY48" fmla="*/ 383081 h 516442"/>
                <a:gd name="connsiteX49" fmla="*/ 11703 w 11702"/>
                <a:gd name="connsiteY49" fmla="*/ 388749 h 516442"/>
                <a:gd name="connsiteX50" fmla="*/ 11703 w 11702"/>
                <a:gd name="connsiteY50" fmla="*/ 374548 h 516442"/>
                <a:gd name="connsiteX51" fmla="*/ 0 w 11702"/>
                <a:gd name="connsiteY51" fmla="*/ 374548 h 516442"/>
                <a:gd name="connsiteX52" fmla="*/ 0 w 11702"/>
                <a:gd name="connsiteY52" fmla="*/ 368879 h 516442"/>
                <a:gd name="connsiteX53" fmla="*/ 11703 w 11702"/>
                <a:gd name="connsiteY53" fmla="*/ 368879 h 516442"/>
                <a:gd name="connsiteX54" fmla="*/ 11703 w 11702"/>
                <a:gd name="connsiteY54" fmla="*/ 374548 h 516442"/>
                <a:gd name="connsiteX55" fmla="*/ 11703 w 11702"/>
                <a:gd name="connsiteY55" fmla="*/ 360346 h 516442"/>
                <a:gd name="connsiteX56" fmla="*/ 0 w 11702"/>
                <a:gd name="connsiteY56" fmla="*/ 360346 h 516442"/>
                <a:gd name="connsiteX57" fmla="*/ 0 w 11702"/>
                <a:gd name="connsiteY57" fmla="*/ 354677 h 516442"/>
                <a:gd name="connsiteX58" fmla="*/ 11703 w 11702"/>
                <a:gd name="connsiteY58" fmla="*/ 354677 h 516442"/>
                <a:gd name="connsiteX59" fmla="*/ 11703 w 11702"/>
                <a:gd name="connsiteY59" fmla="*/ 360346 h 516442"/>
                <a:gd name="connsiteX60" fmla="*/ 11703 w 11702"/>
                <a:gd name="connsiteY60" fmla="*/ 346144 h 516442"/>
                <a:gd name="connsiteX61" fmla="*/ 0 w 11702"/>
                <a:gd name="connsiteY61" fmla="*/ 346144 h 516442"/>
                <a:gd name="connsiteX62" fmla="*/ 0 w 11702"/>
                <a:gd name="connsiteY62" fmla="*/ 340476 h 516442"/>
                <a:gd name="connsiteX63" fmla="*/ 11703 w 11702"/>
                <a:gd name="connsiteY63" fmla="*/ 340476 h 516442"/>
                <a:gd name="connsiteX64" fmla="*/ 11703 w 11702"/>
                <a:gd name="connsiteY64" fmla="*/ 346144 h 516442"/>
                <a:gd name="connsiteX65" fmla="*/ 11703 w 11702"/>
                <a:gd name="connsiteY65" fmla="*/ 332003 h 516442"/>
                <a:gd name="connsiteX66" fmla="*/ 0 w 11702"/>
                <a:gd name="connsiteY66" fmla="*/ 332003 h 516442"/>
                <a:gd name="connsiteX67" fmla="*/ 0 w 11702"/>
                <a:gd name="connsiteY67" fmla="*/ 326335 h 516442"/>
                <a:gd name="connsiteX68" fmla="*/ 11703 w 11702"/>
                <a:gd name="connsiteY68" fmla="*/ 326335 h 516442"/>
                <a:gd name="connsiteX69" fmla="*/ 11703 w 11702"/>
                <a:gd name="connsiteY69" fmla="*/ 332003 h 516442"/>
                <a:gd name="connsiteX70" fmla="*/ 11703 w 11702"/>
                <a:gd name="connsiteY70" fmla="*/ 317802 h 516442"/>
                <a:gd name="connsiteX71" fmla="*/ 0 w 11702"/>
                <a:gd name="connsiteY71" fmla="*/ 317802 h 516442"/>
                <a:gd name="connsiteX72" fmla="*/ 0 w 11702"/>
                <a:gd name="connsiteY72" fmla="*/ 312133 h 516442"/>
                <a:gd name="connsiteX73" fmla="*/ 11703 w 11702"/>
                <a:gd name="connsiteY73" fmla="*/ 312133 h 516442"/>
                <a:gd name="connsiteX74" fmla="*/ 11703 w 11702"/>
                <a:gd name="connsiteY74" fmla="*/ 317802 h 516442"/>
                <a:gd name="connsiteX75" fmla="*/ 11703 w 11702"/>
                <a:gd name="connsiteY75" fmla="*/ 303600 h 516442"/>
                <a:gd name="connsiteX76" fmla="*/ 0 w 11702"/>
                <a:gd name="connsiteY76" fmla="*/ 303600 h 516442"/>
                <a:gd name="connsiteX77" fmla="*/ 0 w 11702"/>
                <a:gd name="connsiteY77" fmla="*/ 297932 h 516442"/>
                <a:gd name="connsiteX78" fmla="*/ 11703 w 11702"/>
                <a:gd name="connsiteY78" fmla="*/ 297932 h 516442"/>
                <a:gd name="connsiteX79" fmla="*/ 11703 w 11702"/>
                <a:gd name="connsiteY79" fmla="*/ 303600 h 516442"/>
                <a:gd name="connsiteX80" fmla="*/ 11703 w 11702"/>
                <a:gd name="connsiteY80" fmla="*/ 289398 h 516442"/>
                <a:gd name="connsiteX81" fmla="*/ 0 w 11702"/>
                <a:gd name="connsiteY81" fmla="*/ 289398 h 516442"/>
                <a:gd name="connsiteX82" fmla="*/ 0 w 11702"/>
                <a:gd name="connsiteY82" fmla="*/ 283730 h 516442"/>
                <a:gd name="connsiteX83" fmla="*/ 11703 w 11702"/>
                <a:gd name="connsiteY83" fmla="*/ 283730 h 516442"/>
                <a:gd name="connsiteX84" fmla="*/ 11703 w 11702"/>
                <a:gd name="connsiteY84" fmla="*/ 289398 h 516442"/>
                <a:gd name="connsiteX85" fmla="*/ 11703 w 11702"/>
                <a:gd name="connsiteY85" fmla="*/ 275197 h 516442"/>
                <a:gd name="connsiteX86" fmla="*/ 0 w 11702"/>
                <a:gd name="connsiteY86" fmla="*/ 275197 h 516442"/>
                <a:gd name="connsiteX87" fmla="*/ 0 w 11702"/>
                <a:gd name="connsiteY87" fmla="*/ 269528 h 516442"/>
                <a:gd name="connsiteX88" fmla="*/ 11703 w 11702"/>
                <a:gd name="connsiteY88" fmla="*/ 269528 h 516442"/>
                <a:gd name="connsiteX89" fmla="*/ 11703 w 11702"/>
                <a:gd name="connsiteY89" fmla="*/ 275197 h 516442"/>
                <a:gd name="connsiteX90" fmla="*/ 11703 w 11702"/>
                <a:gd name="connsiteY90" fmla="*/ 261056 h 516442"/>
                <a:gd name="connsiteX91" fmla="*/ 0 w 11702"/>
                <a:gd name="connsiteY91" fmla="*/ 261056 h 516442"/>
                <a:gd name="connsiteX92" fmla="*/ 0 w 11702"/>
                <a:gd name="connsiteY92" fmla="*/ 255387 h 516442"/>
                <a:gd name="connsiteX93" fmla="*/ 11703 w 11702"/>
                <a:gd name="connsiteY93" fmla="*/ 255387 h 516442"/>
                <a:gd name="connsiteX94" fmla="*/ 11703 w 11702"/>
                <a:gd name="connsiteY94" fmla="*/ 261056 h 516442"/>
                <a:gd name="connsiteX95" fmla="*/ 11703 w 11702"/>
                <a:gd name="connsiteY95" fmla="*/ 246854 h 516442"/>
                <a:gd name="connsiteX96" fmla="*/ 0 w 11702"/>
                <a:gd name="connsiteY96" fmla="*/ 246854 h 516442"/>
                <a:gd name="connsiteX97" fmla="*/ 0 w 11702"/>
                <a:gd name="connsiteY97" fmla="*/ 241186 h 516442"/>
                <a:gd name="connsiteX98" fmla="*/ 11703 w 11702"/>
                <a:gd name="connsiteY98" fmla="*/ 241186 h 516442"/>
                <a:gd name="connsiteX99" fmla="*/ 11703 w 11702"/>
                <a:gd name="connsiteY99" fmla="*/ 246854 h 516442"/>
                <a:gd name="connsiteX100" fmla="*/ 11703 w 11702"/>
                <a:gd name="connsiteY100" fmla="*/ 232652 h 516442"/>
                <a:gd name="connsiteX101" fmla="*/ 0 w 11702"/>
                <a:gd name="connsiteY101" fmla="*/ 232652 h 516442"/>
                <a:gd name="connsiteX102" fmla="*/ 0 w 11702"/>
                <a:gd name="connsiteY102" fmla="*/ 226984 h 516442"/>
                <a:gd name="connsiteX103" fmla="*/ 11703 w 11702"/>
                <a:gd name="connsiteY103" fmla="*/ 226984 h 516442"/>
                <a:gd name="connsiteX104" fmla="*/ 11703 w 11702"/>
                <a:gd name="connsiteY104" fmla="*/ 232652 h 516442"/>
                <a:gd name="connsiteX105" fmla="*/ 11703 w 11702"/>
                <a:gd name="connsiteY105" fmla="*/ 218451 h 516442"/>
                <a:gd name="connsiteX106" fmla="*/ 0 w 11702"/>
                <a:gd name="connsiteY106" fmla="*/ 218451 h 516442"/>
                <a:gd name="connsiteX107" fmla="*/ 0 w 11702"/>
                <a:gd name="connsiteY107" fmla="*/ 212782 h 516442"/>
                <a:gd name="connsiteX108" fmla="*/ 11703 w 11702"/>
                <a:gd name="connsiteY108" fmla="*/ 212782 h 516442"/>
                <a:gd name="connsiteX109" fmla="*/ 11703 w 11702"/>
                <a:gd name="connsiteY109" fmla="*/ 218451 h 516442"/>
                <a:gd name="connsiteX110" fmla="*/ 11703 w 11702"/>
                <a:gd name="connsiteY110" fmla="*/ 204310 h 516442"/>
                <a:gd name="connsiteX111" fmla="*/ 0 w 11702"/>
                <a:gd name="connsiteY111" fmla="*/ 204310 h 516442"/>
                <a:gd name="connsiteX112" fmla="*/ 0 w 11702"/>
                <a:gd name="connsiteY112" fmla="*/ 198641 h 516442"/>
                <a:gd name="connsiteX113" fmla="*/ 11703 w 11702"/>
                <a:gd name="connsiteY113" fmla="*/ 198641 h 516442"/>
                <a:gd name="connsiteX114" fmla="*/ 11703 w 11702"/>
                <a:gd name="connsiteY114" fmla="*/ 204310 h 516442"/>
                <a:gd name="connsiteX115" fmla="*/ 11703 w 11702"/>
                <a:gd name="connsiteY115" fmla="*/ 190108 h 516442"/>
                <a:gd name="connsiteX116" fmla="*/ 0 w 11702"/>
                <a:gd name="connsiteY116" fmla="*/ 190108 h 516442"/>
                <a:gd name="connsiteX117" fmla="*/ 0 w 11702"/>
                <a:gd name="connsiteY117" fmla="*/ 184439 h 516442"/>
                <a:gd name="connsiteX118" fmla="*/ 11703 w 11702"/>
                <a:gd name="connsiteY118" fmla="*/ 184439 h 516442"/>
                <a:gd name="connsiteX119" fmla="*/ 11703 w 11702"/>
                <a:gd name="connsiteY119" fmla="*/ 190108 h 516442"/>
                <a:gd name="connsiteX120" fmla="*/ 11703 w 11702"/>
                <a:gd name="connsiteY120" fmla="*/ 175906 h 516442"/>
                <a:gd name="connsiteX121" fmla="*/ 0 w 11702"/>
                <a:gd name="connsiteY121" fmla="*/ 175906 h 516442"/>
                <a:gd name="connsiteX122" fmla="*/ 0 w 11702"/>
                <a:gd name="connsiteY122" fmla="*/ 170238 h 516442"/>
                <a:gd name="connsiteX123" fmla="*/ 11703 w 11702"/>
                <a:gd name="connsiteY123" fmla="*/ 170238 h 516442"/>
                <a:gd name="connsiteX124" fmla="*/ 11703 w 11702"/>
                <a:gd name="connsiteY124" fmla="*/ 175906 h 516442"/>
                <a:gd name="connsiteX125" fmla="*/ 11703 w 11702"/>
                <a:gd name="connsiteY125" fmla="*/ 161705 h 516442"/>
                <a:gd name="connsiteX126" fmla="*/ 0 w 11702"/>
                <a:gd name="connsiteY126" fmla="*/ 161705 h 516442"/>
                <a:gd name="connsiteX127" fmla="*/ 0 w 11702"/>
                <a:gd name="connsiteY127" fmla="*/ 156036 h 516442"/>
                <a:gd name="connsiteX128" fmla="*/ 11703 w 11702"/>
                <a:gd name="connsiteY128" fmla="*/ 156036 h 516442"/>
                <a:gd name="connsiteX129" fmla="*/ 11703 w 11702"/>
                <a:gd name="connsiteY129" fmla="*/ 161705 h 516442"/>
                <a:gd name="connsiteX130" fmla="*/ 11703 w 11702"/>
                <a:gd name="connsiteY130" fmla="*/ 147503 h 516442"/>
                <a:gd name="connsiteX131" fmla="*/ 0 w 11702"/>
                <a:gd name="connsiteY131" fmla="*/ 147503 h 516442"/>
                <a:gd name="connsiteX132" fmla="*/ 0 w 11702"/>
                <a:gd name="connsiteY132" fmla="*/ 141834 h 516442"/>
                <a:gd name="connsiteX133" fmla="*/ 11703 w 11702"/>
                <a:gd name="connsiteY133" fmla="*/ 141834 h 516442"/>
                <a:gd name="connsiteX134" fmla="*/ 11703 w 11702"/>
                <a:gd name="connsiteY134" fmla="*/ 147503 h 516442"/>
                <a:gd name="connsiteX135" fmla="*/ 11703 w 11702"/>
                <a:gd name="connsiteY135" fmla="*/ 133362 h 516442"/>
                <a:gd name="connsiteX136" fmla="*/ 0 w 11702"/>
                <a:gd name="connsiteY136" fmla="*/ 133362 h 516442"/>
                <a:gd name="connsiteX137" fmla="*/ 0 w 11702"/>
                <a:gd name="connsiteY137" fmla="*/ 127694 h 516442"/>
                <a:gd name="connsiteX138" fmla="*/ 11703 w 11702"/>
                <a:gd name="connsiteY138" fmla="*/ 127694 h 516442"/>
                <a:gd name="connsiteX139" fmla="*/ 11703 w 11702"/>
                <a:gd name="connsiteY139" fmla="*/ 133362 h 516442"/>
                <a:gd name="connsiteX140" fmla="*/ 11703 w 11702"/>
                <a:gd name="connsiteY140" fmla="*/ 119160 h 516442"/>
                <a:gd name="connsiteX141" fmla="*/ 0 w 11702"/>
                <a:gd name="connsiteY141" fmla="*/ 119160 h 516442"/>
                <a:gd name="connsiteX142" fmla="*/ 0 w 11702"/>
                <a:gd name="connsiteY142" fmla="*/ 113492 h 516442"/>
                <a:gd name="connsiteX143" fmla="*/ 11703 w 11702"/>
                <a:gd name="connsiteY143" fmla="*/ 113492 h 516442"/>
                <a:gd name="connsiteX144" fmla="*/ 11703 w 11702"/>
                <a:gd name="connsiteY144" fmla="*/ 119160 h 516442"/>
                <a:gd name="connsiteX145" fmla="*/ 11703 w 11702"/>
                <a:gd name="connsiteY145" fmla="*/ 104959 h 516442"/>
                <a:gd name="connsiteX146" fmla="*/ 0 w 11702"/>
                <a:gd name="connsiteY146" fmla="*/ 104959 h 516442"/>
                <a:gd name="connsiteX147" fmla="*/ 0 w 11702"/>
                <a:gd name="connsiteY147" fmla="*/ 99290 h 516442"/>
                <a:gd name="connsiteX148" fmla="*/ 11703 w 11702"/>
                <a:gd name="connsiteY148" fmla="*/ 99290 h 516442"/>
                <a:gd name="connsiteX149" fmla="*/ 11703 w 11702"/>
                <a:gd name="connsiteY149" fmla="*/ 104959 h 516442"/>
                <a:gd name="connsiteX150" fmla="*/ 11703 w 11702"/>
                <a:gd name="connsiteY150" fmla="*/ 90757 h 516442"/>
                <a:gd name="connsiteX151" fmla="*/ 0 w 11702"/>
                <a:gd name="connsiteY151" fmla="*/ 90757 h 516442"/>
                <a:gd name="connsiteX152" fmla="*/ 0 w 11702"/>
                <a:gd name="connsiteY152" fmla="*/ 85088 h 516442"/>
                <a:gd name="connsiteX153" fmla="*/ 11703 w 11702"/>
                <a:gd name="connsiteY153" fmla="*/ 85088 h 516442"/>
                <a:gd name="connsiteX154" fmla="*/ 11703 w 11702"/>
                <a:gd name="connsiteY154" fmla="*/ 90757 h 516442"/>
                <a:gd name="connsiteX155" fmla="*/ 11703 w 11702"/>
                <a:gd name="connsiteY155" fmla="*/ 76555 h 516442"/>
                <a:gd name="connsiteX156" fmla="*/ 0 w 11702"/>
                <a:gd name="connsiteY156" fmla="*/ 76555 h 516442"/>
                <a:gd name="connsiteX157" fmla="*/ 0 w 11702"/>
                <a:gd name="connsiteY157" fmla="*/ 70887 h 516442"/>
                <a:gd name="connsiteX158" fmla="*/ 11703 w 11702"/>
                <a:gd name="connsiteY158" fmla="*/ 70887 h 516442"/>
                <a:gd name="connsiteX159" fmla="*/ 11703 w 11702"/>
                <a:gd name="connsiteY159" fmla="*/ 76555 h 516442"/>
                <a:gd name="connsiteX160" fmla="*/ 11703 w 11702"/>
                <a:gd name="connsiteY160" fmla="*/ 62414 h 516442"/>
                <a:gd name="connsiteX161" fmla="*/ 0 w 11702"/>
                <a:gd name="connsiteY161" fmla="*/ 62414 h 516442"/>
                <a:gd name="connsiteX162" fmla="*/ 0 w 11702"/>
                <a:gd name="connsiteY162" fmla="*/ 56746 h 516442"/>
                <a:gd name="connsiteX163" fmla="*/ 11703 w 11702"/>
                <a:gd name="connsiteY163" fmla="*/ 56746 h 516442"/>
                <a:gd name="connsiteX164" fmla="*/ 11703 w 11702"/>
                <a:gd name="connsiteY164" fmla="*/ 62414 h 516442"/>
                <a:gd name="connsiteX165" fmla="*/ 11703 w 11702"/>
                <a:gd name="connsiteY165" fmla="*/ 48213 h 516442"/>
                <a:gd name="connsiteX166" fmla="*/ 0 w 11702"/>
                <a:gd name="connsiteY166" fmla="*/ 48213 h 516442"/>
                <a:gd name="connsiteX167" fmla="*/ 0 w 11702"/>
                <a:gd name="connsiteY167" fmla="*/ 42544 h 516442"/>
                <a:gd name="connsiteX168" fmla="*/ 11703 w 11702"/>
                <a:gd name="connsiteY168" fmla="*/ 42544 h 516442"/>
                <a:gd name="connsiteX169" fmla="*/ 11703 w 11702"/>
                <a:gd name="connsiteY169" fmla="*/ 48213 h 516442"/>
                <a:gd name="connsiteX170" fmla="*/ 11703 w 11702"/>
                <a:gd name="connsiteY170" fmla="*/ 34011 h 516442"/>
                <a:gd name="connsiteX171" fmla="*/ 0 w 11702"/>
                <a:gd name="connsiteY171" fmla="*/ 34011 h 516442"/>
                <a:gd name="connsiteX172" fmla="*/ 0 w 11702"/>
                <a:gd name="connsiteY172" fmla="*/ 28342 h 516442"/>
                <a:gd name="connsiteX173" fmla="*/ 11703 w 11702"/>
                <a:gd name="connsiteY173" fmla="*/ 28342 h 516442"/>
                <a:gd name="connsiteX174" fmla="*/ 11703 w 11702"/>
                <a:gd name="connsiteY174" fmla="*/ 34011 h 516442"/>
                <a:gd name="connsiteX175" fmla="*/ 11703 w 11702"/>
                <a:gd name="connsiteY175" fmla="*/ 19809 h 516442"/>
                <a:gd name="connsiteX176" fmla="*/ 0 w 11702"/>
                <a:gd name="connsiteY176" fmla="*/ 19809 h 516442"/>
                <a:gd name="connsiteX177" fmla="*/ 0 w 11702"/>
                <a:gd name="connsiteY177" fmla="*/ 14141 h 516442"/>
                <a:gd name="connsiteX178" fmla="*/ 11703 w 11702"/>
                <a:gd name="connsiteY178" fmla="*/ 14141 h 516442"/>
                <a:gd name="connsiteX179" fmla="*/ 11703 w 11702"/>
                <a:gd name="connsiteY179" fmla="*/ 19809 h 516442"/>
                <a:gd name="connsiteX180" fmla="*/ 11703 w 11702"/>
                <a:gd name="connsiteY180" fmla="*/ 5668 h 516442"/>
                <a:gd name="connsiteX181" fmla="*/ 0 w 11702"/>
                <a:gd name="connsiteY181" fmla="*/ 5668 h 516442"/>
                <a:gd name="connsiteX182" fmla="*/ 0 w 11702"/>
                <a:gd name="connsiteY182" fmla="*/ 0 h 516442"/>
                <a:gd name="connsiteX183" fmla="*/ 11703 w 11702"/>
                <a:gd name="connsiteY183" fmla="*/ 0 h 516442"/>
                <a:gd name="connsiteX184" fmla="*/ 11703 w 11702"/>
                <a:gd name="connsiteY184" fmla="*/ 5668 h 5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1702" h="516442">
                  <a:moveTo>
                    <a:pt x="11703" y="516443"/>
                  </a:moveTo>
                  <a:lnTo>
                    <a:pt x="0" y="516443"/>
                  </a:lnTo>
                  <a:lnTo>
                    <a:pt x="0" y="510774"/>
                  </a:lnTo>
                  <a:lnTo>
                    <a:pt x="11703" y="510774"/>
                  </a:lnTo>
                  <a:lnTo>
                    <a:pt x="11703" y="516443"/>
                  </a:lnTo>
                  <a:close/>
                  <a:moveTo>
                    <a:pt x="11703" y="502241"/>
                  </a:moveTo>
                  <a:lnTo>
                    <a:pt x="0" y="502241"/>
                  </a:lnTo>
                  <a:lnTo>
                    <a:pt x="0" y="496573"/>
                  </a:lnTo>
                  <a:lnTo>
                    <a:pt x="11703" y="496573"/>
                  </a:lnTo>
                  <a:lnTo>
                    <a:pt x="11703" y="502241"/>
                  </a:lnTo>
                  <a:close/>
                  <a:moveTo>
                    <a:pt x="11703" y="488040"/>
                  </a:moveTo>
                  <a:lnTo>
                    <a:pt x="0" y="488040"/>
                  </a:lnTo>
                  <a:lnTo>
                    <a:pt x="0" y="482371"/>
                  </a:lnTo>
                  <a:lnTo>
                    <a:pt x="11703" y="482371"/>
                  </a:lnTo>
                  <a:lnTo>
                    <a:pt x="11703" y="488040"/>
                  </a:lnTo>
                  <a:close/>
                  <a:moveTo>
                    <a:pt x="11703" y="473838"/>
                  </a:moveTo>
                  <a:lnTo>
                    <a:pt x="0" y="473838"/>
                  </a:lnTo>
                  <a:lnTo>
                    <a:pt x="0" y="468169"/>
                  </a:lnTo>
                  <a:lnTo>
                    <a:pt x="11703" y="468169"/>
                  </a:lnTo>
                  <a:lnTo>
                    <a:pt x="11703" y="473838"/>
                  </a:lnTo>
                  <a:close/>
                  <a:moveTo>
                    <a:pt x="11703" y="459697"/>
                  </a:moveTo>
                  <a:lnTo>
                    <a:pt x="0" y="459697"/>
                  </a:lnTo>
                  <a:lnTo>
                    <a:pt x="0" y="454029"/>
                  </a:lnTo>
                  <a:lnTo>
                    <a:pt x="11703" y="454029"/>
                  </a:lnTo>
                  <a:lnTo>
                    <a:pt x="11703" y="459697"/>
                  </a:lnTo>
                  <a:close/>
                  <a:moveTo>
                    <a:pt x="11703" y="445495"/>
                  </a:moveTo>
                  <a:lnTo>
                    <a:pt x="0" y="445495"/>
                  </a:lnTo>
                  <a:lnTo>
                    <a:pt x="0" y="439827"/>
                  </a:lnTo>
                  <a:lnTo>
                    <a:pt x="11703" y="439827"/>
                  </a:lnTo>
                  <a:lnTo>
                    <a:pt x="11703" y="445495"/>
                  </a:lnTo>
                  <a:close/>
                  <a:moveTo>
                    <a:pt x="11703" y="431294"/>
                  </a:moveTo>
                  <a:lnTo>
                    <a:pt x="0" y="431294"/>
                  </a:lnTo>
                  <a:lnTo>
                    <a:pt x="0" y="425625"/>
                  </a:lnTo>
                  <a:lnTo>
                    <a:pt x="11703" y="425625"/>
                  </a:lnTo>
                  <a:lnTo>
                    <a:pt x="11703" y="431294"/>
                  </a:lnTo>
                  <a:close/>
                  <a:moveTo>
                    <a:pt x="11703" y="417092"/>
                  </a:moveTo>
                  <a:lnTo>
                    <a:pt x="0" y="417092"/>
                  </a:lnTo>
                  <a:lnTo>
                    <a:pt x="0" y="411423"/>
                  </a:lnTo>
                  <a:lnTo>
                    <a:pt x="11703" y="411423"/>
                  </a:lnTo>
                  <a:lnTo>
                    <a:pt x="11703" y="417092"/>
                  </a:lnTo>
                  <a:close/>
                  <a:moveTo>
                    <a:pt x="11703" y="402951"/>
                  </a:moveTo>
                  <a:lnTo>
                    <a:pt x="0" y="402951"/>
                  </a:lnTo>
                  <a:lnTo>
                    <a:pt x="0" y="397283"/>
                  </a:lnTo>
                  <a:lnTo>
                    <a:pt x="11703" y="397283"/>
                  </a:lnTo>
                  <a:lnTo>
                    <a:pt x="11703" y="402951"/>
                  </a:lnTo>
                  <a:close/>
                  <a:moveTo>
                    <a:pt x="11703" y="388749"/>
                  </a:moveTo>
                  <a:lnTo>
                    <a:pt x="0" y="388749"/>
                  </a:lnTo>
                  <a:lnTo>
                    <a:pt x="0" y="383081"/>
                  </a:lnTo>
                  <a:lnTo>
                    <a:pt x="11703" y="383081"/>
                  </a:lnTo>
                  <a:lnTo>
                    <a:pt x="11703" y="388749"/>
                  </a:lnTo>
                  <a:close/>
                  <a:moveTo>
                    <a:pt x="11703" y="374548"/>
                  </a:moveTo>
                  <a:lnTo>
                    <a:pt x="0" y="374548"/>
                  </a:lnTo>
                  <a:lnTo>
                    <a:pt x="0" y="368879"/>
                  </a:lnTo>
                  <a:lnTo>
                    <a:pt x="11703" y="368879"/>
                  </a:lnTo>
                  <a:lnTo>
                    <a:pt x="11703" y="374548"/>
                  </a:lnTo>
                  <a:close/>
                  <a:moveTo>
                    <a:pt x="11703" y="360346"/>
                  </a:moveTo>
                  <a:lnTo>
                    <a:pt x="0" y="360346"/>
                  </a:lnTo>
                  <a:lnTo>
                    <a:pt x="0" y="354677"/>
                  </a:lnTo>
                  <a:lnTo>
                    <a:pt x="11703" y="354677"/>
                  </a:lnTo>
                  <a:lnTo>
                    <a:pt x="11703" y="360346"/>
                  </a:lnTo>
                  <a:close/>
                  <a:moveTo>
                    <a:pt x="11703" y="346144"/>
                  </a:moveTo>
                  <a:lnTo>
                    <a:pt x="0" y="346144"/>
                  </a:lnTo>
                  <a:lnTo>
                    <a:pt x="0" y="340476"/>
                  </a:lnTo>
                  <a:lnTo>
                    <a:pt x="11703" y="340476"/>
                  </a:lnTo>
                  <a:lnTo>
                    <a:pt x="11703" y="346144"/>
                  </a:lnTo>
                  <a:close/>
                  <a:moveTo>
                    <a:pt x="11703" y="332003"/>
                  </a:moveTo>
                  <a:lnTo>
                    <a:pt x="0" y="332003"/>
                  </a:lnTo>
                  <a:lnTo>
                    <a:pt x="0" y="326335"/>
                  </a:lnTo>
                  <a:lnTo>
                    <a:pt x="11703" y="326335"/>
                  </a:lnTo>
                  <a:lnTo>
                    <a:pt x="11703" y="332003"/>
                  </a:lnTo>
                  <a:close/>
                  <a:moveTo>
                    <a:pt x="11703" y="317802"/>
                  </a:moveTo>
                  <a:lnTo>
                    <a:pt x="0" y="317802"/>
                  </a:lnTo>
                  <a:lnTo>
                    <a:pt x="0" y="312133"/>
                  </a:lnTo>
                  <a:lnTo>
                    <a:pt x="11703" y="312133"/>
                  </a:lnTo>
                  <a:lnTo>
                    <a:pt x="11703" y="317802"/>
                  </a:lnTo>
                  <a:close/>
                  <a:moveTo>
                    <a:pt x="11703" y="303600"/>
                  </a:moveTo>
                  <a:lnTo>
                    <a:pt x="0" y="303600"/>
                  </a:lnTo>
                  <a:lnTo>
                    <a:pt x="0" y="297932"/>
                  </a:lnTo>
                  <a:lnTo>
                    <a:pt x="11703" y="297932"/>
                  </a:lnTo>
                  <a:lnTo>
                    <a:pt x="11703" y="303600"/>
                  </a:lnTo>
                  <a:close/>
                  <a:moveTo>
                    <a:pt x="11703" y="289398"/>
                  </a:moveTo>
                  <a:lnTo>
                    <a:pt x="0" y="289398"/>
                  </a:lnTo>
                  <a:lnTo>
                    <a:pt x="0" y="283730"/>
                  </a:lnTo>
                  <a:lnTo>
                    <a:pt x="11703" y="283730"/>
                  </a:lnTo>
                  <a:lnTo>
                    <a:pt x="11703" y="289398"/>
                  </a:lnTo>
                  <a:close/>
                  <a:moveTo>
                    <a:pt x="11703" y="275197"/>
                  </a:moveTo>
                  <a:lnTo>
                    <a:pt x="0" y="275197"/>
                  </a:lnTo>
                  <a:lnTo>
                    <a:pt x="0" y="269528"/>
                  </a:lnTo>
                  <a:lnTo>
                    <a:pt x="11703" y="269528"/>
                  </a:lnTo>
                  <a:lnTo>
                    <a:pt x="11703" y="275197"/>
                  </a:lnTo>
                  <a:close/>
                  <a:moveTo>
                    <a:pt x="11703" y="261056"/>
                  </a:moveTo>
                  <a:lnTo>
                    <a:pt x="0" y="261056"/>
                  </a:lnTo>
                  <a:lnTo>
                    <a:pt x="0" y="255387"/>
                  </a:lnTo>
                  <a:lnTo>
                    <a:pt x="11703" y="255387"/>
                  </a:lnTo>
                  <a:lnTo>
                    <a:pt x="11703" y="261056"/>
                  </a:lnTo>
                  <a:close/>
                  <a:moveTo>
                    <a:pt x="11703" y="246854"/>
                  </a:moveTo>
                  <a:lnTo>
                    <a:pt x="0" y="246854"/>
                  </a:lnTo>
                  <a:lnTo>
                    <a:pt x="0" y="241186"/>
                  </a:lnTo>
                  <a:lnTo>
                    <a:pt x="11703" y="241186"/>
                  </a:lnTo>
                  <a:lnTo>
                    <a:pt x="11703" y="246854"/>
                  </a:lnTo>
                  <a:close/>
                  <a:moveTo>
                    <a:pt x="11703" y="232652"/>
                  </a:moveTo>
                  <a:lnTo>
                    <a:pt x="0" y="232652"/>
                  </a:lnTo>
                  <a:lnTo>
                    <a:pt x="0" y="226984"/>
                  </a:lnTo>
                  <a:lnTo>
                    <a:pt x="11703" y="226984"/>
                  </a:lnTo>
                  <a:lnTo>
                    <a:pt x="11703" y="232652"/>
                  </a:lnTo>
                  <a:close/>
                  <a:moveTo>
                    <a:pt x="11703" y="218451"/>
                  </a:moveTo>
                  <a:lnTo>
                    <a:pt x="0" y="218451"/>
                  </a:lnTo>
                  <a:lnTo>
                    <a:pt x="0" y="212782"/>
                  </a:lnTo>
                  <a:lnTo>
                    <a:pt x="11703" y="212782"/>
                  </a:lnTo>
                  <a:lnTo>
                    <a:pt x="11703" y="218451"/>
                  </a:lnTo>
                  <a:close/>
                  <a:moveTo>
                    <a:pt x="11703" y="204310"/>
                  </a:moveTo>
                  <a:lnTo>
                    <a:pt x="0" y="204310"/>
                  </a:lnTo>
                  <a:lnTo>
                    <a:pt x="0" y="198641"/>
                  </a:lnTo>
                  <a:lnTo>
                    <a:pt x="11703" y="198641"/>
                  </a:lnTo>
                  <a:lnTo>
                    <a:pt x="11703" y="204310"/>
                  </a:lnTo>
                  <a:close/>
                  <a:moveTo>
                    <a:pt x="11703" y="190108"/>
                  </a:moveTo>
                  <a:lnTo>
                    <a:pt x="0" y="190108"/>
                  </a:lnTo>
                  <a:lnTo>
                    <a:pt x="0" y="184439"/>
                  </a:lnTo>
                  <a:lnTo>
                    <a:pt x="11703" y="184439"/>
                  </a:lnTo>
                  <a:lnTo>
                    <a:pt x="11703" y="190108"/>
                  </a:lnTo>
                  <a:close/>
                  <a:moveTo>
                    <a:pt x="11703" y="175906"/>
                  </a:moveTo>
                  <a:lnTo>
                    <a:pt x="0" y="175906"/>
                  </a:lnTo>
                  <a:lnTo>
                    <a:pt x="0" y="170238"/>
                  </a:lnTo>
                  <a:lnTo>
                    <a:pt x="11703" y="170238"/>
                  </a:lnTo>
                  <a:lnTo>
                    <a:pt x="11703" y="175906"/>
                  </a:lnTo>
                  <a:close/>
                  <a:moveTo>
                    <a:pt x="11703" y="161705"/>
                  </a:moveTo>
                  <a:lnTo>
                    <a:pt x="0" y="161705"/>
                  </a:lnTo>
                  <a:lnTo>
                    <a:pt x="0" y="156036"/>
                  </a:lnTo>
                  <a:lnTo>
                    <a:pt x="11703" y="156036"/>
                  </a:lnTo>
                  <a:lnTo>
                    <a:pt x="11703" y="161705"/>
                  </a:lnTo>
                  <a:close/>
                  <a:moveTo>
                    <a:pt x="11703" y="147503"/>
                  </a:moveTo>
                  <a:lnTo>
                    <a:pt x="0" y="147503"/>
                  </a:lnTo>
                  <a:lnTo>
                    <a:pt x="0" y="141834"/>
                  </a:lnTo>
                  <a:lnTo>
                    <a:pt x="11703" y="141834"/>
                  </a:lnTo>
                  <a:lnTo>
                    <a:pt x="11703" y="147503"/>
                  </a:lnTo>
                  <a:close/>
                  <a:moveTo>
                    <a:pt x="11703" y="133362"/>
                  </a:moveTo>
                  <a:lnTo>
                    <a:pt x="0" y="133362"/>
                  </a:lnTo>
                  <a:lnTo>
                    <a:pt x="0" y="127694"/>
                  </a:lnTo>
                  <a:lnTo>
                    <a:pt x="11703" y="127694"/>
                  </a:lnTo>
                  <a:lnTo>
                    <a:pt x="11703" y="133362"/>
                  </a:lnTo>
                  <a:close/>
                  <a:moveTo>
                    <a:pt x="11703" y="119160"/>
                  </a:moveTo>
                  <a:lnTo>
                    <a:pt x="0" y="119160"/>
                  </a:lnTo>
                  <a:lnTo>
                    <a:pt x="0" y="113492"/>
                  </a:lnTo>
                  <a:lnTo>
                    <a:pt x="11703" y="113492"/>
                  </a:lnTo>
                  <a:lnTo>
                    <a:pt x="11703" y="119160"/>
                  </a:lnTo>
                  <a:close/>
                  <a:moveTo>
                    <a:pt x="11703" y="104959"/>
                  </a:moveTo>
                  <a:lnTo>
                    <a:pt x="0" y="104959"/>
                  </a:lnTo>
                  <a:lnTo>
                    <a:pt x="0" y="99290"/>
                  </a:lnTo>
                  <a:lnTo>
                    <a:pt x="11703" y="99290"/>
                  </a:lnTo>
                  <a:lnTo>
                    <a:pt x="11703" y="104959"/>
                  </a:lnTo>
                  <a:close/>
                  <a:moveTo>
                    <a:pt x="11703" y="90757"/>
                  </a:moveTo>
                  <a:lnTo>
                    <a:pt x="0" y="90757"/>
                  </a:lnTo>
                  <a:lnTo>
                    <a:pt x="0" y="85088"/>
                  </a:lnTo>
                  <a:lnTo>
                    <a:pt x="11703" y="85088"/>
                  </a:lnTo>
                  <a:lnTo>
                    <a:pt x="11703" y="90757"/>
                  </a:lnTo>
                  <a:close/>
                  <a:moveTo>
                    <a:pt x="11703" y="76555"/>
                  </a:moveTo>
                  <a:lnTo>
                    <a:pt x="0" y="76555"/>
                  </a:lnTo>
                  <a:lnTo>
                    <a:pt x="0" y="70887"/>
                  </a:lnTo>
                  <a:lnTo>
                    <a:pt x="11703" y="70887"/>
                  </a:lnTo>
                  <a:lnTo>
                    <a:pt x="11703" y="76555"/>
                  </a:lnTo>
                  <a:close/>
                  <a:moveTo>
                    <a:pt x="11703" y="62414"/>
                  </a:moveTo>
                  <a:lnTo>
                    <a:pt x="0" y="62414"/>
                  </a:lnTo>
                  <a:lnTo>
                    <a:pt x="0" y="56746"/>
                  </a:lnTo>
                  <a:lnTo>
                    <a:pt x="11703" y="56746"/>
                  </a:lnTo>
                  <a:lnTo>
                    <a:pt x="11703" y="62414"/>
                  </a:lnTo>
                  <a:close/>
                  <a:moveTo>
                    <a:pt x="11703" y="48213"/>
                  </a:moveTo>
                  <a:lnTo>
                    <a:pt x="0" y="48213"/>
                  </a:lnTo>
                  <a:lnTo>
                    <a:pt x="0" y="42544"/>
                  </a:lnTo>
                  <a:lnTo>
                    <a:pt x="11703" y="42544"/>
                  </a:lnTo>
                  <a:lnTo>
                    <a:pt x="11703" y="48213"/>
                  </a:lnTo>
                  <a:close/>
                  <a:moveTo>
                    <a:pt x="11703" y="34011"/>
                  </a:moveTo>
                  <a:lnTo>
                    <a:pt x="0" y="34011"/>
                  </a:lnTo>
                  <a:lnTo>
                    <a:pt x="0" y="28342"/>
                  </a:lnTo>
                  <a:lnTo>
                    <a:pt x="11703" y="28342"/>
                  </a:lnTo>
                  <a:lnTo>
                    <a:pt x="11703" y="34011"/>
                  </a:lnTo>
                  <a:close/>
                  <a:moveTo>
                    <a:pt x="11703" y="19809"/>
                  </a:moveTo>
                  <a:lnTo>
                    <a:pt x="0" y="19809"/>
                  </a:lnTo>
                  <a:lnTo>
                    <a:pt x="0" y="14141"/>
                  </a:lnTo>
                  <a:lnTo>
                    <a:pt x="11703" y="14141"/>
                  </a:lnTo>
                  <a:lnTo>
                    <a:pt x="11703" y="19809"/>
                  </a:lnTo>
                  <a:close/>
                  <a:moveTo>
                    <a:pt x="11703" y="5668"/>
                  </a:moveTo>
                  <a:lnTo>
                    <a:pt x="0" y="5668"/>
                  </a:lnTo>
                  <a:lnTo>
                    <a:pt x="0" y="0"/>
                  </a:lnTo>
                  <a:lnTo>
                    <a:pt x="11703" y="0"/>
                  </a:lnTo>
                  <a:lnTo>
                    <a:pt x="11703" y="5668"/>
                  </a:lnTo>
                  <a:close/>
                </a:path>
              </a:pathLst>
            </a:custGeom>
            <a:solidFill>
              <a:srgbClr val="6D6E71"/>
            </a:solidFill>
            <a:ln w="6050" cap="flat">
              <a:noFill/>
              <a:prstDash val="solid"/>
              <a:miter/>
            </a:ln>
          </p:spPr>
          <p:txBody>
            <a:bodyPr rtlCol="0" anchor="ctr"/>
            <a:lstStyle/>
            <a:p>
              <a:endParaRPr lang="fr-CA" noProof="0"/>
            </a:p>
          </p:txBody>
        </p:sp>
        <p:sp>
          <p:nvSpPr>
            <p:cNvPr id="18" name="Freeform: Shape 17">
              <a:extLst>
                <a:ext uri="{FF2B5EF4-FFF2-40B4-BE49-F238E27FC236}">
                  <a16:creationId xmlns:a16="http://schemas.microsoft.com/office/drawing/2014/main" id="{2B3AF192-4342-5E09-87B2-5349DA9D82CB}"/>
                </a:ext>
              </a:extLst>
            </p:cNvPr>
            <p:cNvSpPr/>
            <p:nvPr/>
          </p:nvSpPr>
          <p:spPr>
            <a:xfrm>
              <a:off x="11466199" y="2987639"/>
              <a:ext cx="11702" cy="516443"/>
            </a:xfrm>
            <a:custGeom>
              <a:avLst/>
              <a:gdLst>
                <a:gd name="connsiteX0" fmla="*/ 11703 w 11702"/>
                <a:gd name="connsiteY0" fmla="*/ 516443 h 516443"/>
                <a:gd name="connsiteX1" fmla="*/ 0 w 11702"/>
                <a:gd name="connsiteY1" fmla="*/ 516443 h 516443"/>
                <a:gd name="connsiteX2" fmla="*/ 0 w 11702"/>
                <a:gd name="connsiteY2" fmla="*/ 510774 h 516443"/>
                <a:gd name="connsiteX3" fmla="*/ 11703 w 11702"/>
                <a:gd name="connsiteY3" fmla="*/ 510774 h 516443"/>
                <a:gd name="connsiteX4" fmla="*/ 11703 w 11702"/>
                <a:gd name="connsiteY4" fmla="*/ 516443 h 516443"/>
                <a:gd name="connsiteX5" fmla="*/ 11703 w 11702"/>
                <a:gd name="connsiteY5" fmla="*/ 502241 h 516443"/>
                <a:gd name="connsiteX6" fmla="*/ 0 w 11702"/>
                <a:gd name="connsiteY6" fmla="*/ 502241 h 516443"/>
                <a:gd name="connsiteX7" fmla="*/ 0 w 11702"/>
                <a:gd name="connsiteY7" fmla="*/ 496573 h 516443"/>
                <a:gd name="connsiteX8" fmla="*/ 11703 w 11702"/>
                <a:gd name="connsiteY8" fmla="*/ 496573 h 516443"/>
                <a:gd name="connsiteX9" fmla="*/ 11703 w 11702"/>
                <a:gd name="connsiteY9" fmla="*/ 502241 h 516443"/>
                <a:gd name="connsiteX10" fmla="*/ 11703 w 11702"/>
                <a:gd name="connsiteY10" fmla="*/ 488040 h 516443"/>
                <a:gd name="connsiteX11" fmla="*/ 0 w 11702"/>
                <a:gd name="connsiteY11" fmla="*/ 488040 h 516443"/>
                <a:gd name="connsiteX12" fmla="*/ 0 w 11702"/>
                <a:gd name="connsiteY12" fmla="*/ 482371 h 516443"/>
                <a:gd name="connsiteX13" fmla="*/ 11703 w 11702"/>
                <a:gd name="connsiteY13" fmla="*/ 482371 h 516443"/>
                <a:gd name="connsiteX14" fmla="*/ 11703 w 11702"/>
                <a:gd name="connsiteY14" fmla="*/ 488040 h 516443"/>
                <a:gd name="connsiteX15" fmla="*/ 11703 w 11702"/>
                <a:gd name="connsiteY15" fmla="*/ 473899 h 516443"/>
                <a:gd name="connsiteX16" fmla="*/ 0 w 11702"/>
                <a:gd name="connsiteY16" fmla="*/ 473899 h 516443"/>
                <a:gd name="connsiteX17" fmla="*/ 0 w 11702"/>
                <a:gd name="connsiteY17" fmla="*/ 468230 h 516443"/>
                <a:gd name="connsiteX18" fmla="*/ 11703 w 11702"/>
                <a:gd name="connsiteY18" fmla="*/ 468230 h 516443"/>
                <a:gd name="connsiteX19" fmla="*/ 11703 w 11702"/>
                <a:gd name="connsiteY19" fmla="*/ 473899 h 516443"/>
                <a:gd name="connsiteX20" fmla="*/ 11703 w 11702"/>
                <a:gd name="connsiteY20" fmla="*/ 459697 h 516443"/>
                <a:gd name="connsiteX21" fmla="*/ 0 w 11702"/>
                <a:gd name="connsiteY21" fmla="*/ 459697 h 516443"/>
                <a:gd name="connsiteX22" fmla="*/ 0 w 11702"/>
                <a:gd name="connsiteY22" fmla="*/ 454029 h 516443"/>
                <a:gd name="connsiteX23" fmla="*/ 11703 w 11702"/>
                <a:gd name="connsiteY23" fmla="*/ 454029 h 516443"/>
                <a:gd name="connsiteX24" fmla="*/ 11703 w 11702"/>
                <a:gd name="connsiteY24" fmla="*/ 459697 h 516443"/>
                <a:gd name="connsiteX25" fmla="*/ 11703 w 11702"/>
                <a:gd name="connsiteY25" fmla="*/ 445495 h 516443"/>
                <a:gd name="connsiteX26" fmla="*/ 0 w 11702"/>
                <a:gd name="connsiteY26" fmla="*/ 445495 h 516443"/>
                <a:gd name="connsiteX27" fmla="*/ 0 w 11702"/>
                <a:gd name="connsiteY27" fmla="*/ 439827 h 516443"/>
                <a:gd name="connsiteX28" fmla="*/ 11703 w 11702"/>
                <a:gd name="connsiteY28" fmla="*/ 439827 h 516443"/>
                <a:gd name="connsiteX29" fmla="*/ 11703 w 11702"/>
                <a:gd name="connsiteY29" fmla="*/ 445495 h 516443"/>
                <a:gd name="connsiteX30" fmla="*/ 11703 w 11702"/>
                <a:gd name="connsiteY30" fmla="*/ 431294 h 516443"/>
                <a:gd name="connsiteX31" fmla="*/ 0 w 11702"/>
                <a:gd name="connsiteY31" fmla="*/ 431294 h 516443"/>
                <a:gd name="connsiteX32" fmla="*/ 0 w 11702"/>
                <a:gd name="connsiteY32" fmla="*/ 425625 h 516443"/>
                <a:gd name="connsiteX33" fmla="*/ 11703 w 11702"/>
                <a:gd name="connsiteY33" fmla="*/ 425625 h 516443"/>
                <a:gd name="connsiteX34" fmla="*/ 11703 w 11702"/>
                <a:gd name="connsiteY34" fmla="*/ 431294 h 516443"/>
                <a:gd name="connsiteX35" fmla="*/ 11703 w 11702"/>
                <a:gd name="connsiteY35" fmla="*/ 417153 h 516443"/>
                <a:gd name="connsiteX36" fmla="*/ 0 w 11702"/>
                <a:gd name="connsiteY36" fmla="*/ 417153 h 516443"/>
                <a:gd name="connsiteX37" fmla="*/ 0 w 11702"/>
                <a:gd name="connsiteY37" fmla="*/ 411484 h 516443"/>
                <a:gd name="connsiteX38" fmla="*/ 11703 w 11702"/>
                <a:gd name="connsiteY38" fmla="*/ 411484 h 516443"/>
                <a:gd name="connsiteX39" fmla="*/ 11703 w 11702"/>
                <a:gd name="connsiteY39" fmla="*/ 417153 h 516443"/>
                <a:gd name="connsiteX40" fmla="*/ 11703 w 11702"/>
                <a:gd name="connsiteY40" fmla="*/ 402951 h 516443"/>
                <a:gd name="connsiteX41" fmla="*/ 0 w 11702"/>
                <a:gd name="connsiteY41" fmla="*/ 402951 h 516443"/>
                <a:gd name="connsiteX42" fmla="*/ 0 w 11702"/>
                <a:gd name="connsiteY42" fmla="*/ 397283 h 516443"/>
                <a:gd name="connsiteX43" fmla="*/ 11703 w 11702"/>
                <a:gd name="connsiteY43" fmla="*/ 397283 h 516443"/>
                <a:gd name="connsiteX44" fmla="*/ 11703 w 11702"/>
                <a:gd name="connsiteY44" fmla="*/ 402951 h 516443"/>
                <a:gd name="connsiteX45" fmla="*/ 11703 w 11702"/>
                <a:gd name="connsiteY45" fmla="*/ 388749 h 516443"/>
                <a:gd name="connsiteX46" fmla="*/ 0 w 11702"/>
                <a:gd name="connsiteY46" fmla="*/ 388749 h 516443"/>
                <a:gd name="connsiteX47" fmla="*/ 0 w 11702"/>
                <a:gd name="connsiteY47" fmla="*/ 383081 h 516443"/>
                <a:gd name="connsiteX48" fmla="*/ 11703 w 11702"/>
                <a:gd name="connsiteY48" fmla="*/ 383081 h 516443"/>
                <a:gd name="connsiteX49" fmla="*/ 11703 w 11702"/>
                <a:gd name="connsiteY49" fmla="*/ 388749 h 516443"/>
                <a:gd name="connsiteX50" fmla="*/ 11703 w 11702"/>
                <a:gd name="connsiteY50" fmla="*/ 374548 h 516443"/>
                <a:gd name="connsiteX51" fmla="*/ 0 w 11702"/>
                <a:gd name="connsiteY51" fmla="*/ 374548 h 516443"/>
                <a:gd name="connsiteX52" fmla="*/ 0 w 11702"/>
                <a:gd name="connsiteY52" fmla="*/ 368879 h 516443"/>
                <a:gd name="connsiteX53" fmla="*/ 11703 w 11702"/>
                <a:gd name="connsiteY53" fmla="*/ 368879 h 516443"/>
                <a:gd name="connsiteX54" fmla="*/ 11703 w 11702"/>
                <a:gd name="connsiteY54" fmla="*/ 374548 h 516443"/>
                <a:gd name="connsiteX55" fmla="*/ 11703 w 11702"/>
                <a:gd name="connsiteY55" fmla="*/ 360346 h 516443"/>
                <a:gd name="connsiteX56" fmla="*/ 0 w 11702"/>
                <a:gd name="connsiteY56" fmla="*/ 360346 h 516443"/>
                <a:gd name="connsiteX57" fmla="*/ 0 w 11702"/>
                <a:gd name="connsiteY57" fmla="*/ 354677 h 516443"/>
                <a:gd name="connsiteX58" fmla="*/ 11703 w 11702"/>
                <a:gd name="connsiteY58" fmla="*/ 354677 h 516443"/>
                <a:gd name="connsiteX59" fmla="*/ 11703 w 11702"/>
                <a:gd name="connsiteY59" fmla="*/ 360346 h 516443"/>
                <a:gd name="connsiteX60" fmla="*/ 11703 w 11702"/>
                <a:gd name="connsiteY60" fmla="*/ 346205 h 516443"/>
                <a:gd name="connsiteX61" fmla="*/ 0 w 11702"/>
                <a:gd name="connsiteY61" fmla="*/ 346205 h 516443"/>
                <a:gd name="connsiteX62" fmla="*/ 0 w 11702"/>
                <a:gd name="connsiteY62" fmla="*/ 340537 h 516443"/>
                <a:gd name="connsiteX63" fmla="*/ 11703 w 11702"/>
                <a:gd name="connsiteY63" fmla="*/ 340537 h 516443"/>
                <a:gd name="connsiteX64" fmla="*/ 11703 w 11702"/>
                <a:gd name="connsiteY64" fmla="*/ 346205 h 516443"/>
                <a:gd name="connsiteX65" fmla="*/ 11703 w 11702"/>
                <a:gd name="connsiteY65" fmla="*/ 332003 h 516443"/>
                <a:gd name="connsiteX66" fmla="*/ 0 w 11702"/>
                <a:gd name="connsiteY66" fmla="*/ 332003 h 516443"/>
                <a:gd name="connsiteX67" fmla="*/ 0 w 11702"/>
                <a:gd name="connsiteY67" fmla="*/ 326335 h 516443"/>
                <a:gd name="connsiteX68" fmla="*/ 11703 w 11702"/>
                <a:gd name="connsiteY68" fmla="*/ 326335 h 516443"/>
                <a:gd name="connsiteX69" fmla="*/ 11703 w 11702"/>
                <a:gd name="connsiteY69" fmla="*/ 332003 h 516443"/>
                <a:gd name="connsiteX70" fmla="*/ 11703 w 11702"/>
                <a:gd name="connsiteY70" fmla="*/ 317802 h 516443"/>
                <a:gd name="connsiteX71" fmla="*/ 0 w 11702"/>
                <a:gd name="connsiteY71" fmla="*/ 317802 h 516443"/>
                <a:gd name="connsiteX72" fmla="*/ 0 w 11702"/>
                <a:gd name="connsiteY72" fmla="*/ 312133 h 516443"/>
                <a:gd name="connsiteX73" fmla="*/ 11703 w 11702"/>
                <a:gd name="connsiteY73" fmla="*/ 312133 h 516443"/>
                <a:gd name="connsiteX74" fmla="*/ 11703 w 11702"/>
                <a:gd name="connsiteY74" fmla="*/ 317802 h 516443"/>
                <a:gd name="connsiteX75" fmla="*/ 11703 w 11702"/>
                <a:gd name="connsiteY75" fmla="*/ 303600 h 516443"/>
                <a:gd name="connsiteX76" fmla="*/ 0 w 11702"/>
                <a:gd name="connsiteY76" fmla="*/ 303600 h 516443"/>
                <a:gd name="connsiteX77" fmla="*/ 0 w 11702"/>
                <a:gd name="connsiteY77" fmla="*/ 297932 h 516443"/>
                <a:gd name="connsiteX78" fmla="*/ 11703 w 11702"/>
                <a:gd name="connsiteY78" fmla="*/ 297932 h 516443"/>
                <a:gd name="connsiteX79" fmla="*/ 11703 w 11702"/>
                <a:gd name="connsiteY79" fmla="*/ 303600 h 516443"/>
                <a:gd name="connsiteX80" fmla="*/ 11703 w 11702"/>
                <a:gd name="connsiteY80" fmla="*/ 289398 h 516443"/>
                <a:gd name="connsiteX81" fmla="*/ 0 w 11702"/>
                <a:gd name="connsiteY81" fmla="*/ 289398 h 516443"/>
                <a:gd name="connsiteX82" fmla="*/ 0 w 11702"/>
                <a:gd name="connsiteY82" fmla="*/ 283730 h 516443"/>
                <a:gd name="connsiteX83" fmla="*/ 11703 w 11702"/>
                <a:gd name="connsiteY83" fmla="*/ 283730 h 516443"/>
                <a:gd name="connsiteX84" fmla="*/ 11703 w 11702"/>
                <a:gd name="connsiteY84" fmla="*/ 289398 h 516443"/>
                <a:gd name="connsiteX85" fmla="*/ 11703 w 11702"/>
                <a:gd name="connsiteY85" fmla="*/ 275258 h 516443"/>
                <a:gd name="connsiteX86" fmla="*/ 0 w 11702"/>
                <a:gd name="connsiteY86" fmla="*/ 275258 h 516443"/>
                <a:gd name="connsiteX87" fmla="*/ 0 w 11702"/>
                <a:gd name="connsiteY87" fmla="*/ 269589 h 516443"/>
                <a:gd name="connsiteX88" fmla="*/ 11703 w 11702"/>
                <a:gd name="connsiteY88" fmla="*/ 269589 h 516443"/>
                <a:gd name="connsiteX89" fmla="*/ 11703 w 11702"/>
                <a:gd name="connsiteY89" fmla="*/ 275258 h 516443"/>
                <a:gd name="connsiteX90" fmla="*/ 11703 w 11702"/>
                <a:gd name="connsiteY90" fmla="*/ 261056 h 516443"/>
                <a:gd name="connsiteX91" fmla="*/ 0 w 11702"/>
                <a:gd name="connsiteY91" fmla="*/ 261056 h 516443"/>
                <a:gd name="connsiteX92" fmla="*/ 0 w 11702"/>
                <a:gd name="connsiteY92" fmla="*/ 255387 h 516443"/>
                <a:gd name="connsiteX93" fmla="*/ 11703 w 11702"/>
                <a:gd name="connsiteY93" fmla="*/ 255387 h 516443"/>
                <a:gd name="connsiteX94" fmla="*/ 11703 w 11702"/>
                <a:gd name="connsiteY94" fmla="*/ 261056 h 516443"/>
                <a:gd name="connsiteX95" fmla="*/ 11703 w 11702"/>
                <a:gd name="connsiteY95" fmla="*/ 246854 h 516443"/>
                <a:gd name="connsiteX96" fmla="*/ 0 w 11702"/>
                <a:gd name="connsiteY96" fmla="*/ 246854 h 516443"/>
                <a:gd name="connsiteX97" fmla="*/ 0 w 11702"/>
                <a:gd name="connsiteY97" fmla="*/ 241186 h 516443"/>
                <a:gd name="connsiteX98" fmla="*/ 11703 w 11702"/>
                <a:gd name="connsiteY98" fmla="*/ 241186 h 516443"/>
                <a:gd name="connsiteX99" fmla="*/ 11703 w 11702"/>
                <a:gd name="connsiteY99" fmla="*/ 246854 h 516443"/>
                <a:gd name="connsiteX100" fmla="*/ 11703 w 11702"/>
                <a:gd name="connsiteY100" fmla="*/ 232652 h 516443"/>
                <a:gd name="connsiteX101" fmla="*/ 0 w 11702"/>
                <a:gd name="connsiteY101" fmla="*/ 232652 h 516443"/>
                <a:gd name="connsiteX102" fmla="*/ 0 w 11702"/>
                <a:gd name="connsiteY102" fmla="*/ 226984 h 516443"/>
                <a:gd name="connsiteX103" fmla="*/ 11703 w 11702"/>
                <a:gd name="connsiteY103" fmla="*/ 226984 h 516443"/>
                <a:gd name="connsiteX104" fmla="*/ 11703 w 11702"/>
                <a:gd name="connsiteY104" fmla="*/ 232652 h 516443"/>
                <a:gd name="connsiteX105" fmla="*/ 11703 w 11702"/>
                <a:gd name="connsiteY105" fmla="*/ 218512 h 516443"/>
                <a:gd name="connsiteX106" fmla="*/ 0 w 11702"/>
                <a:gd name="connsiteY106" fmla="*/ 218512 h 516443"/>
                <a:gd name="connsiteX107" fmla="*/ 0 w 11702"/>
                <a:gd name="connsiteY107" fmla="*/ 212843 h 516443"/>
                <a:gd name="connsiteX108" fmla="*/ 11703 w 11702"/>
                <a:gd name="connsiteY108" fmla="*/ 212843 h 516443"/>
                <a:gd name="connsiteX109" fmla="*/ 11703 w 11702"/>
                <a:gd name="connsiteY109" fmla="*/ 218512 h 516443"/>
                <a:gd name="connsiteX110" fmla="*/ 11703 w 11702"/>
                <a:gd name="connsiteY110" fmla="*/ 204310 h 516443"/>
                <a:gd name="connsiteX111" fmla="*/ 0 w 11702"/>
                <a:gd name="connsiteY111" fmla="*/ 204310 h 516443"/>
                <a:gd name="connsiteX112" fmla="*/ 0 w 11702"/>
                <a:gd name="connsiteY112" fmla="*/ 198641 h 516443"/>
                <a:gd name="connsiteX113" fmla="*/ 11703 w 11702"/>
                <a:gd name="connsiteY113" fmla="*/ 198641 h 516443"/>
                <a:gd name="connsiteX114" fmla="*/ 11703 w 11702"/>
                <a:gd name="connsiteY114" fmla="*/ 204310 h 516443"/>
                <a:gd name="connsiteX115" fmla="*/ 11703 w 11702"/>
                <a:gd name="connsiteY115" fmla="*/ 190108 h 516443"/>
                <a:gd name="connsiteX116" fmla="*/ 0 w 11702"/>
                <a:gd name="connsiteY116" fmla="*/ 190108 h 516443"/>
                <a:gd name="connsiteX117" fmla="*/ 0 w 11702"/>
                <a:gd name="connsiteY117" fmla="*/ 184440 h 516443"/>
                <a:gd name="connsiteX118" fmla="*/ 11703 w 11702"/>
                <a:gd name="connsiteY118" fmla="*/ 184440 h 516443"/>
                <a:gd name="connsiteX119" fmla="*/ 11703 w 11702"/>
                <a:gd name="connsiteY119" fmla="*/ 190108 h 516443"/>
                <a:gd name="connsiteX120" fmla="*/ 11703 w 11702"/>
                <a:gd name="connsiteY120" fmla="*/ 175906 h 516443"/>
                <a:gd name="connsiteX121" fmla="*/ 0 w 11702"/>
                <a:gd name="connsiteY121" fmla="*/ 175906 h 516443"/>
                <a:gd name="connsiteX122" fmla="*/ 0 w 11702"/>
                <a:gd name="connsiteY122" fmla="*/ 170238 h 516443"/>
                <a:gd name="connsiteX123" fmla="*/ 11703 w 11702"/>
                <a:gd name="connsiteY123" fmla="*/ 170238 h 516443"/>
                <a:gd name="connsiteX124" fmla="*/ 11703 w 11702"/>
                <a:gd name="connsiteY124" fmla="*/ 175906 h 516443"/>
                <a:gd name="connsiteX125" fmla="*/ 11703 w 11702"/>
                <a:gd name="connsiteY125" fmla="*/ 161705 h 516443"/>
                <a:gd name="connsiteX126" fmla="*/ 0 w 11702"/>
                <a:gd name="connsiteY126" fmla="*/ 161705 h 516443"/>
                <a:gd name="connsiteX127" fmla="*/ 0 w 11702"/>
                <a:gd name="connsiteY127" fmla="*/ 156036 h 516443"/>
                <a:gd name="connsiteX128" fmla="*/ 11703 w 11702"/>
                <a:gd name="connsiteY128" fmla="*/ 156036 h 516443"/>
                <a:gd name="connsiteX129" fmla="*/ 11703 w 11702"/>
                <a:gd name="connsiteY129" fmla="*/ 161705 h 516443"/>
                <a:gd name="connsiteX130" fmla="*/ 11703 w 11702"/>
                <a:gd name="connsiteY130" fmla="*/ 147564 h 516443"/>
                <a:gd name="connsiteX131" fmla="*/ 0 w 11702"/>
                <a:gd name="connsiteY131" fmla="*/ 147564 h 516443"/>
                <a:gd name="connsiteX132" fmla="*/ 0 w 11702"/>
                <a:gd name="connsiteY132" fmla="*/ 141895 h 516443"/>
                <a:gd name="connsiteX133" fmla="*/ 11703 w 11702"/>
                <a:gd name="connsiteY133" fmla="*/ 141895 h 516443"/>
                <a:gd name="connsiteX134" fmla="*/ 11703 w 11702"/>
                <a:gd name="connsiteY134" fmla="*/ 147564 h 516443"/>
                <a:gd name="connsiteX135" fmla="*/ 11703 w 11702"/>
                <a:gd name="connsiteY135" fmla="*/ 133362 h 516443"/>
                <a:gd name="connsiteX136" fmla="*/ 0 w 11702"/>
                <a:gd name="connsiteY136" fmla="*/ 133362 h 516443"/>
                <a:gd name="connsiteX137" fmla="*/ 0 w 11702"/>
                <a:gd name="connsiteY137" fmla="*/ 127694 h 516443"/>
                <a:gd name="connsiteX138" fmla="*/ 11703 w 11702"/>
                <a:gd name="connsiteY138" fmla="*/ 127694 h 516443"/>
                <a:gd name="connsiteX139" fmla="*/ 11703 w 11702"/>
                <a:gd name="connsiteY139" fmla="*/ 133362 h 516443"/>
                <a:gd name="connsiteX140" fmla="*/ 11703 w 11702"/>
                <a:gd name="connsiteY140" fmla="*/ 119160 h 516443"/>
                <a:gd name="connsiteX141" fmla="*/ 0 w 11702"/>
                <a:gd name="connsiteY141" fmla="*/ 119160 h 516443"/>
                <a:gd name="connsiteX142" fmla="*/ 0 w 11702"/>
                <a:gd name="connsiteY142" fmla="*/ 113492 h 516443"/>
                <a:gd name="connsiteX143" fmla="*/ 11703 w 11702"/>
                <a:gd name="connsiteY143" fmla="*/ 113492 h 516443"/>
                <a:gd name="connsiteX144" fmla="*/ 11703 w 11702"/>
                <a:gd name="connsiteY144" fmla="*/ 119160 h 516443"/>
                <a:gd name="connsiteX145" fmla="*/ 11703 w 11702"/>
                <a:gd name="connsiteY145" fmla="*/ 104959 h 516443"/>
                <a:gd name="connsiteX146" fmla="*/ 0 w 11702"/>
                <a:gd name="connsiteY146" fmla="*/ 104959 h 516443"/>
                <a:gd name="connsiteX147" fmla="*/ 0 w 11702"/>
                <a:gd name="connsiteY147" fmla="*/ 99290 h 516443"/>
                <a:gd name="connsiteX148" fmla="*/ 11703 w 11702"/>
                <a:gd name="connsiteY148" fmla="*/ 99290 h 516443"/>
                <a:gd name="connsiteX149" fmla="*/ 11703 w 11702"/>
                <a:gd name="connsiteY149" fmla="*/ 104959 h 516443"/>
                <a:gd name="connsiteX150" fmla="*/ 11703 w 11702"/>
                <a:gd name="connsiteY150" fmla="*/ 90757 h 516443"/>
                <a:gd name="connsiteX151" fmla="*/ 0 w 11702"/>
                <a:gd name="connsiteY151" fmla="*/ 90757 h 516443"/>
                <a:gd name="connsiteX152" fmla="*/ 0 w 11702"/>
                <a:gd name="connsiteY152" fmla="*/ 85088 h 516443"/>
                <a:gd name="connsiteX153" fmla="*/ 11703 w 11702"/>
                <a:gd name="connsiteY153" fmla="*/ 85088 h 516443"/>
                <a:gd name="connsiteX154" fmla="*/ 11703 w 11702"/>
                <a:gd name="connsiteY154" fmla="*/ 90757 h 516443"/>
                <a:gd name="connsiteX155" fmla="*/ 11703 w 11702"/>
                <a:gd name="connsiteY155" fmla="*/ 76616 h 516443"/>
                <a:gd name="connsiteX156" fmla="*/ 0 w 11702"/>
                <a:gd name="connsiteY156" fmla="*/ 76616 h 516443"/>
                <a:gd name="connsiteX157" fmla="*/ 0 w 11702"/>
                <a:gd name="connsiteY157" fmla="*/ 70948 h 516443"/>
                <a:gd name="connsiteX158" fmla="*/ 11703 w 11702"/>
                <a:gd name="connsiteY158" fmla="*/ 70948 h 516443"/>
                <a:gd name="connsiteX159" fmla="*/ 11703 w 11702"/>
                <a:gd name="connsiteY159" fmla="*/ 76616 h 516443"/>
                <a:gd name="connsiteX160" fmla="*/ 11703 w 11702"/>
                <a:gd name="connsiteY160" fmla="*/ 62414 h 516443"/>
                <a:gd name="connsiteX161" fmla="*/ 0 w 11702"/>
                <a:gd name="connsiteY161" fmla="*/ 62414 h 516443"/>
                <a:gd name="connsiteX162" fmla="*/ 0 w 11702"/>
                <a:gd name="connsiteY162" fmla="*/ 56746 h 516443"/>
                <a:gd name="connsiteX163" fmla="*/ 11703 w 11702"/>
                <a:gd name="connsiteY163" fmla="*/ 56746 h 516443"/>
                <a:gd name="connsiteX164" fmla="*/ 11703 w 11702"/>
                <a:gd name="connsiteY164" fmla="*/ 62414 h 516443"/>
                <a:gd name="connsiteX165" fmla="*/ 11703 w 11702"/>
                <a:gd name="connsiteY165" fmla="*/ 48213 h 516443"/>
                <a:gd name="connsiteX166" fmla="*/ 0 w 11702"/>
                <a:gd name="connsiteY166" fmla="*/ 48213 h 516443"/>
                <a:gd name="connsiteX167" fmla="*/ 0 w 11702"/>
                <a:gd name="connsiteY167" fmla="*/ 42544 h 516443"/>
                <a:gd name="connsiteX168" fmla="*/ 11703 w 11702"/>
                <a:gd name="connsiteY168" fmla="*/ 42544 h 516443"/>
                <a:gd name="connsiteX169" fmla="*/ 11703 w 11702"/>
                <a:gd name="connsiteY169" fmla="*/ 48213 h 516443"/>
                <a:gd name="connsiteX170" fmla="*/ 11703 w 11702"/>
                <a:gd name="connsiteY170" fmla="*/ 34011 h 516443"/>
                <a:gd name="connsiteX171" fmla="*/ 0 w 11702"/>
                <a:gd name="connsiteY171" fmla="*/ 34011 h 516443"/>
                <a:gd name="connsiteX172" fmla="*/ 0 w 11702"/>
                <a:gd name="connsiteY172" fmla="*/ 28342 h 516443"/>
                <a:gd name="connsiteX173" fmla="*/ 11703 w 11702"/>
                <a:gd name="connsiteY173" fmla="*/ 28342 h 516443"/>
                <a:gd name="connsiteX174" fmla="*/ 11703 w 11702"/>
                <a:gd name="connsiteY174" fmla="*/ 34011 h 516443"/>
                <a:gd name="connsiteX175" fmla="*/ 11703 w 11702"/>
                <a:gd name="connsiteY175" fmla="*/ 19870 h 516443"/>
                <a:gd name="connsiteX176" fmla="*/ 0 w 11702"/>
                <a:gd name="connsiteY176" fmla="*/ 19870 h 516443"/>
                <a:gd name="connsiteX177" fmla="*/ 0 w 11702"/>
                <a:gd name="connsiteY177" fmla="*/ 14202 h 516443"/>
                <a:gd name="connsiteX178" fmla="*/ 11703 w 11702"/>
                <a:gd name="connsiteY178" fmla="*/ 14202 h 516443"/>
                <a:gd name="connsiteX179" fmla="*/ 11703 w 11702"/>
                <a:gd name="connsiteY179" fmla="*/ 19870 h 516443"/>
                <a:gd name="connsiteX180" fmla="*/ 11703 w 11702"/>
                <a:gd name="connsiteY180" fmla="*/ 5668 h 516443"/>
                <a:gd name="connsiteX181" fmla="*/ 0 w 11702"/>
                <a:gd name="connsiteY181" fmla="*/ 5668 h 516443"/>
                <a:gd name="connsiteX182" fmla="*/ 0 w 11702"/>
                <a:gd name="connsiteY182" fmla="*/ 0 h 516443"/>
                <a:gd name="connsiteX183" fmla="*/ 11703 w 11702"/>
                <a:gd name="connsiteY183" fmla="*/ 0 h 516443"/>
                <a:gd name="connsiteX184" fmla="*/ 11703 w 11702"/>
                <a:gd name="connsiteY184" fmla="*/ 5668 h 51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1702" h="516443">
                  <a:moveTo>
                    <a:pt x="11703" y="516443"/>
                  </a:moveTo>
                  <a:lnTo>
                    <a:pt x="0" y="516443"/>
                  </a:lnTo>
                  <a:lnTo>
                    <a:pt x="0" y="510774"/>
                  </a:lnTo>
                  <a:lnTo>
                    <a:pt x="11703" y="510774"/>
                  </a:lnTo>
                  <a:lnTo>
                    <a:pt x="11703" y="516443"/>
                  </a:lnTo>
                  <a:close/>
                  <a:moveTo>
                    <a:pt x="11703" y="502241"/>
                  </a:moveTo>
                  <a:lnTo>
                    <a:pt x="0" y="502241"/>
                  </a:lnTo>
                  <a:lnTo>
                    <a:pt x="0" y="496573"/>
                  </a:lnTo>
                  <a:lnTo>
                    <a:pt x="11703" y="496573"/>
                  </a:lnTo>
                  <a:lnTo>
                    <a:pt x="11703" y="502241"/>
                  </a:lnTo>
                  <a:close/>
                  <a:moveTo>
                    <a:pt x="11703" y="488040"/>
                  </a:moveTo>
                  <a:lnTo>
                    <a:pt x="0" y="488040"/>
                  </a:lnTo>
                  <a:lnTo>
                    <a:pt x="0" y="482371"/>
                  </a:lnTo>
                  <a:lnTo>
                    <a:pt x="11703" y="482371"/>
                  </a:lnTo>
                  <a:lnTo>
                    <a:pt x="11703" y="488040"/>
                  </a:lnTo>
                  <a:close/>
                  <a:moveTo>
                    <a:pt x="11703" y="473899"/>
                  </a:moveTo>
                  <a:lnTo>
                    <a:pt x="0" y="473899"/>
                  </a:lnTo>
                  <a:lnTo>
                    <a:pt x="0" y="468230"/>
                  </a:lnTo>
                  <a:lnTo>
                    <a:pt x="11703" y="468230"/>
                  </a:lnTo>
                  <a:lnTo>
                    <a:pt x="11703" y="473899"/>
                  </a:lnTo>
                  <a:close/>
                  <a:moveTo>
                    <a:pt x="11703" y="459697"/>
                  </a:moveTo>
                  <a:lnTo>
                    <a:pt x="0" y="459697"/>
                  </a:lnTo>
                  <a:lnTo>
                    <a:pt x="0" y="454029"/>
                  </a:lnTo>
                  <a:lnTo>
                    <a:pt x="11703" y="454029"/>
                  </a:lnTo>
                  <a:lnTo>
                    <a:pt x="11703" y="459697"/>
                  </a:lnTo>
                  <a:close/>
                  <a:moveTo>
                    <a:pt x="11703" y="445495"/>
                  </a:moveTo>
                  <a:lnTo>
                    <a:pt x="0" y="445495"/>
                  </a:lnTo>
                  <a:lnTo>
                    <a:pt x="0" y="439827"/>
                  </a:lnTo>
                  <a:lnTo>
                    <a:pt x="11703" y="439827"/>
                  </a:lnTo>
                  <a:lnTo>
                    <a:pt x="11703" y="445495"/>
                  </a:lnTo>
                  <a:close/>
                  <a:moveTo>
                    <a:pt x="11703" y="431294"/>
                  </a:moveTo>
                  <a:lnTo>
                    <a:pt x="0" y="431294"/>
                  </a:lnTo>
                  <a:lnTo>
                    <a:pt x="0" y="425625"/>
                  </a:lnTo>
                  <a:lnTo>
                    <a:pt x="11703" y="425625"/>
                  </a:lnTo>
                  <a:lnTo>
                    <a:pt x="11703" y="431294"/>
                  </a:lnTo>
                  <a:close/>
                  <a:moveTo>
                    <a:pt x="11703" y="417153"/>
                  </a:moveTo>
                  <a:lnTo>
                    <a:pt x="0" y="417153"/>
                  </a:lnTo>
                  <a:lnTo>
                    <a:pt x="0" y="411484"/>
                  </a:lnTo>
                  <a:lnTo>
                    <a:pt x="11703" y="411484"/>
                  </a:lnTo>
                  <a:lnTo>
                    <a:pt x="11703" y="417153"/>
                  </a:lnTo>
                  <a:close/>
                  <a:moveTo>
                    <a:pt x="11703" y="402951"/>
                  </a:moveTo>
                  <a:lnTo>
                    <a:pt x="0" y="402951"/>
                  </a:lnTo>
                  <a:lnTo>
                    <a:pt x="0" y="397283"/>
                  </a:lnTo>
                  <a:lnTo>
                    <a:pt x="11703" y="397283"/>
                  </a:lnTo>
                  <a:lnTo>
                    <a:pt x="11703" y="402951"/>
                  </a:lnTo>
                  <a:close/>
                  <a:moveTo>
                    <a:pt x="11703" y="388749"/>
                  </a:moveTo>
                  <a:lnTo>
                    <a:pt x="0" y="388749"/>
                  </a:lnTo>
                  <a:lnTo>
                    <a:pt x="0" y="383081"/>
                  </a:lnTo>
                  <a:lnTo>
                    <a:pt x="11703" y="383081"/>
                  </a:lnTo>
                  <a:lnTo>
                    <a:pt x="11703" y="388749"/>
                  </a:lnTo>
                  <a:close/>
                  <a:moveTo>
                    <a:pt x="11703" y="374548"/>
                  </a:moveTo>
                  <a:lnTo>
                    <a:pt x="0" y="374548"/>
                  </a:lnTo>
                  <a:lnTo>
                    <a:pt x="0" y="368879"/>
                  </a:lnTo>
                  <a:lnTo>
                    <a:pt x="11703" y="368879"/>
                  </a:lnTo>
                  <a:lnTo>
                    <a:pt x="11703" y="374548"/>
                  </a:lnTo>
                  <a:close/>
                  <a:moveTo>
                    <a:pt x="11703" y="360346"/>
                  </a:moveTo>
                  <a:lnTo>
                    <a:pt x="0" y="360346"/>
                  </a:lnTo>
                  <a:lnTo>
                    <a:pt x="0" y="354677"/>
                  </a:lnTo>
                  <a:lnTo>
                    <a:pt x="11703" y="354677"/>
                  </a:lnTo>
                  <a:lnTo>
                    <a:pt x="11703" y="360346"/>
                  </a:lnTo>
                  <a:close/>
                  <a:moveTo>
                    <a:pt x="11703" y="346205"/>
                  </a:moveTo>
                  <a:lnTo>
                    <a:pt x="0" y="346205"/>
                  </a:lnTo>
                  <a:lnTo>
                    <a:pt x="0" y="340537"/>
                  </a:lnTo>
                  <a:lnTo>
                    <a:pt x="11703" y="340537"/>
                  </a:lnTo>
                  <a:lnTo>
                    <a:pt x="11703" y="346205"/>
                  </a:lnTo>
                  <a:close/>
                  <a:moveTo>
                    <a:pt x="11703" y="332003"/>
                  </a:moveTo>
                  <a:lnTo>
                    <a:pt x="0" y="332003"/>
                  </a:lnTo>
                  <a:lnTo>
                    <a:pt x="0" y="326335"/>
                  </a:lnTo>
                  <a:lnTo>
                    <a:pt x="11703" y="326335"/>
                  </a:lnTo>
                  <a:lnTo>
                    <a:pt x="11703" y="332003"/>
                  </a:lnTo>
                  <a:close/>
                  <a:moveTo>
                    <a:pt x="11703" y="317802"/>
                  </a:moveTo>
                  <a:lnTo>
                    <a:pt x="0" y="317802"/>
                  </a:lnTo>
                  <a:lnTo>
                    <a:pt x="0" y="312133"/>
                  </a:lnTo>
                  <a:lnTo>
                    <a:pt x="11703" y="312133"/>
                  </a:lnTo>
                  <a:lnTo>
                    <a:pt x="11703" y="317802"/>
                  </a:lnTo>
                  <a:close/>
                  <a:moveTo>
                    <a:pt x="11703" y="303600"/>
                  </a:moveTo>
                  <a:lnTo>
                    <a:pt x="0" y="303600"/>
                  </a:lnTo>
                  <a:lnTo>
                    <a:pt x="0" y="297932"/>
                  </a:lnTo>
                  <a:lnTo>
                    <a:pt x="11703" y="297932"/>
                  </a:lnTo>
                  <a:lnTo>
                    <a:pt x="11703" y="303600"/>
                  </a:lnTo>
                  <a:close/>
                  <a:moveTo>
                    <a:pt x="11703" y="289398"/>
                  </a:moveTo>
                  <a:lnTo>
                    <a:pt x="0" y="289398"/>
                  </a:lnTo>
                  <a:lnTo>
                    <a:pt x="0" y="283730"/>
                  </a:lnTo>
                  <a:lnTo>
                    <a:pt x="11703" y="283730"/>
                  </a:lnTo>
                  <a:lnTo>
                    <a:pt x="11703" y="289398"/>
                  </a:lnTo>
                  <a:close/>
                  <a:moveTo>
                    <a:pt x="11703" y="275258"/>
                  </a:moveTo>
                  <a:lnTo>
                    <a:pt x="0" y="275258"/>
                  </a:lnTo>
                  <a:lnTo>
                    <a:pt x="0" y="269589"/>
                  </a:lnTo>
                  <a:lnTo>
                    <a:pt x="11703" y="269589"/>
                  </a:lnTo>
                  <a:lnTo>
                    <a:pt x="11703" y="275258"/>
                  </a:lnTo>
                  <a:close/>
                  <a:moveTo>
                    <a:pt x="11703" y="261056"/>
                  </a:moveTo>
                  <a:lnTo>
                    <a:pt x="0" y="261056"/>
                  </a:lnTo>
                  <a:lnTo>
                    <a:pt x="0" y="255387"/>
                  </a:lnTo>
                  <a:lnTo>
                    <a:pt x="11703" y="255387"/>
                  </a:lnTo>
                  <a:lnTo>
                    <a:pt x="11703" y="261056"/>
                  </a:lnTo>
                  <a:close/>
                  <a:moveTo>
                    <a:pt x="11703" y="246854"/>
                  </a:moveTo>
                  <a:lnTo>
                    <a:pt x="0" y="246854"/>
                  </a:lnTo>
                  <a:lnTo>
                    <a:pt x="0" y="241186"/>
                  </a:lnTo>
                  <a:lnTo>
                    <a:pt x="11703" y="241186"/>
                  </a:lnTo>
                  <a:lnTo>
                    <a:pt x="11703" y="246854"/>
                  </a:lnTo>
                  <a:close/>
                  <a:moveTo>
                    <a:pt x="11703" y="232652"/>
                  </a:moveTo>
                  <a:lnTo>
                    <a:pt x="0" y="232652"/>
                  </a:lnTo>
                  <a:lnTo>
                    <a:pt x="0" y="226984"/>
                  </a:lnTo>
                  <a:lnTo>
                    <a:pt x="11703" y="226984"/>
                  </a:lnTo>
                  <a:lnTo>
                    <a:pt x="11703" y="232652"/>
                  </a:lnTo>
                  <a:close/>
                  <a:moveTo>
                    <a:pt x="11703" y="218512"/>
                  </a:moveTo>
                  <a:lnTo>
                    <a:pt x="0" y="218512"/>
                  </a:lnTo>
                  <a:lnTo>
                    <a:pt x="0" y="212843"/>
                  </a:lnTo>
                  <a:lnTo>
                    <a:pt x="11703" y="212843"/>
                  </a:lnTo>
                  <a:lnTo>
                    <a:pt x="11703" y="218512"/>
                  </a:lnTo>
                  <a:close/>
                  <a:moveTo>
                    <a:pt x="11703" y="204310"/>
                  </a:moveTo>
                  <a:lnTo>
                    <a:pt x="0" y="204310"/>
                  </a:lnTo>
                  <a:lnTo>
                    <a:pt x="0" y="198641"/>
                  </a:lnTo>
                  <a:lnTo>
                    <a:pt x="11703" y="198641"/>
                  </a:lnTo>
                  <a:lnTo>
                    <a:pt x="11703" y="204310"/>
                  </a:lnTo>
                  <a:close/>
                  <a:moveTo>
                    <a:pt x="11703" y="190108"/>
                  </a:moveTo>
                  <a:lnTo>
                    <a:pt x="0" y="190108"/>
                  </a:lnTo>
                  <a:lnTo>
                    <a:pt x="0" y="184440"/>
                  </a:lnTo>
                  <a:lnTo>
                    <a:pt x="11703" y="184440"/>
                  </a:lnTo>
                  <a:lnTo>
                    <a:pt x="11703" y="190108"/>
                  </a:lnTo>
                  <a:close/>
                  <a:moveTo>
                    <a:pt x="11703" y="175906"/>
                  </a:moveTo>
                  <a:lnTo>
                    <a:pt x="0" y="175906"/>
                  </a:lnTo>
                  <a:lnTo>
                    <a:pt x="0" y="170238"/>
                  </a:lnTo>
                  <a:lnTo>
                    <a:pt x="11703" y="170238"/>
                  </a:lnTo>
                  <a:lnTo>
                    <a:pt x="11703" y="175906"/>
                  </a:lnTo>
                  <a:close/>
                  <a:moveTo>
                    <a:pt x="11703" y="161705"/>
                  </a:moveTo>
                  <a:lnTo>
                    <a:pt x="0" y="161705"/>
                  </a:lnTo>
                  <a:lnTo>
                    <a:pt x="0" y="156036"/>
                  </a:lnTo>
                  <a:lnTo>
                    <a:pt x="11703" y="156036"/>
                  </a:lnTo>
                  <a:lnTo>
                    <a:pt x="11703" y="161705"/>
                  </a:lnTo>
                  <a:close/>
                  <a:moveTo>
                    <a:pt x="11703" y="147564"/>
                  </a:moveTo>
                  <a:lnTo>
                    <a:pt x="0" y="147564"/>
                  </a:lnTo>
                  <a:lnTo>
                    <a:pt x="0" y="141895"/>
                  </a:lnTo>
                  <a:lnTo>
                    <a:pt x="11703" y="141895"/>
                  </a:lnTo>
                  <a:lnTo>
                    <a:pt x="11703" y="147564"/>
                  </a:lnTo>
                  <a:close/>
                  <a:moveTo>
                    <a:pt x="11703" y="133362"/>
                  </a:moveTo>
                  <a:lnTo>
                    <a:pt x="0" y="133362"/>
                  </a:lnTo>
                  <a:lnTo>
                    <a:pt x="0" y="127694"/>
                  </a:lnTo>
                  <a:lnTo>
                    <a:pt x="11703" y="127694"/>
                  </a:lnTo>
                  <a:lnTo>
                    <a:pt x="11703" y="133362"/>
                  </a:lnTo>
                  <a:close/>
                  <a:moveTo>
                    <a:pt x="11703" y="119160"/>
                  </a:moveTo>
                  <a:lnTo>
                    <a:pt x="0" y="119160"/>
                  </a:lnTo>
                  <a:lnTo>
                    <a:pt x="0" y="113492"/>
                  </a:lnTo>
                  <a:lnTo>
                    <a:pt x="11703" y="113492"/>
                  </a:lnTo>
                  <a:lnTo>
                    <a:pt x="11703" y="119160"/>
                  </a:lnTo>
                  <a:close/>
                  <a:moveTo>
                    <a:pt x="11703" y="104959"/>
                  </a:moveTo>
                  <a:lnTo>
                    <a:pt x="0" y="104959"/>
                  </a:lnTo>
                  <a:lnTo>
                    <a:pt x="0" y="99290"/>
                  </a:lnTo>
                  <a:lnTo>
                    <a:pt x="11703" y="99290"/>
                  </a:lnTo>
                  <a:lnTo>
                    <a:pt x="11703" y="104959"/>
                  </a:lnTo>
                  <a:close/>
                  <a:moveTo>
                    <a:pt x="11703" y="90757"/>
                  </a:moveTo>
                  <a:lnTo>
                    <a:pt x="0" y="90757"/>
                  </a:lnTo>
                  <a:lnTo>
                    <a:pt x="0" y="85088"/>
                  </a:lnTo>
                  <a:lnTo>
                    <a:pt x="11703" y="85088"/>
                  </a:lnTo>
                  <a:lnTo>
                    <a:pt x="11703" y="90757"/>
                  </a:lnTo>
                  <a:close/>
                  <a:moveTo>
                    <a:pt x="11703" y="76616"/>
                  </a:moveTo>
                  <a:lnTo>
                    <a:pt x="0" y="76616"/>
                  </a:lnTo>
                  <a:lnTo>
                    <a:pt x="0" y="70948"/>
                  </a:lnTo>
                  <a:lnTo>
                    <a:pt x="11703" y="70948"/>
                  </a:lnTo>
                  <a:lnTo>
                    <a:pt x="11703" y="76616"/>
                  </a:lnTo>
                  <a:close/>
                  <a:moveTo>
                    <a:pt x="11703" y="62414"/>
                  </a:moveTo>
                  <a:lnTo>
                    <a:pt x="0" y="62414"/>
                  </a:lnTo>
                  <a:lnTo>
                    <a:pt x="0" y="56746"/>
                  </a:lnTo>
                  <a:lnTo>
                    <a:pt x="11703" y="56746"/>
                  </a:lnTo>
                  <a:lnTo>
                    <a:pt x="11703" y="62414"/>
                  </a:lnTo>
                  <a:close/>
                  <a:moveTo>
                    <a:pt x="11703" y="48213"/>
                  </a:moveTo>
                  <a:lnTo>
                    <a:pt x="0" y="48213"/>
                  </a:lnTo>
                  <a:lnTo>
                    <a:pt x="0" y="42544"/>
                  </a:lnTo>
                  <a:lnTo>
                    <a:pt x="11703" y="42544"/>
                  </a:lnTo>
                  <a:lnTo>
                    <a:pt x="11703" y="48213"/>
                  </a:lnTo>
                  <a:close/>
                  <a:moveTo>
                    <a:pt x="11703" y="34011"/>
                  </a:moveTo>
                  <a:lnTo>
                    <a:pt x="0" y="34011"/>
                  </a:lnTo>
                  <a:lnTo>
                    <a:pt x="0" y="28342"/>
                  </a:lnTo>
                  <a:lnTo>
                    <a:pt x="11703" y="28342"/>
                  </a:lnTo>
                  <a:lnTo>
                    <a:pt x="11703" y="34011"/>
                  </a:lnTo>
                  <a:close/>
                  <a:moveTo>
                    <a:pt x="11703" y="19870"/>
                  </a:moveTo>
                  <a:lnTo>
                    <a:pt x="0" y="19870"/>
                  </a:lnTo>
                  <a:lnTo>
                    <a:pt x="0" y="14202"/>
                  </a:lnTo>
                  <a:lnTo>
                    <a:pt x="11703" y="14202"/>
                  </a:lnTo>
                  <a:lnTo>
                    <a:pt x="11703" y="19870"/>
                  </a:lnTo>
                  <a:close/>
                  <a:moveTo>
                    <a:pt x="11703" y="5668"/>
                  </a:moveTo>
                  <a:lnTo>
                    <a:pt x="0" y="5668"/>
                  </a:lnTo>
                  <a:lnTo>
                    <a:pt x="0" y="0"/>
                  </a:lnTo>
                  <a:lnTo>
                    <a:pt x="11703" y="0"/>
                  </a:lnTo>
                  <a:lnTo>
                    <a:pt x="11703" y="5668"/>
                  </a:lnTo>
                  <a:close/>
                </a:path>
              </a:pathLst>
            </a:custGeom>
            <a:solidFill>
              <a:srgbClr val="6D6E71"/>
            </a:solidFill>
            <a:ln w="6050" cap="flat">
              <a:noFill/>
              <a:prstDash val="solid"/>
              <a:miter/>
            </a:ln>
          </p:spPr>
          <p:txBody>
            <a:bodyPr rtlCol="0" anchor="ctr"/>
            <a:lstStyle/>
            <a:p>
              <a:endParaRPr lang="fr-CA" noProof="0"/>
            </a:p>
          </p:txBody>
        </p:sp>
      </p:grpSp>
    </p:spTree>
    <p:extLst>
      <p:ext uri="{BB962C8B-B14F-4D97-AF65-F5344CB8AC3E}">
        <p14:creationId xmlns:p14="http://schemas.microsoft.com/office/powerpoint/2010/main" val="101713568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80F87-FB5D-9A69-9A87-C07B8BD006B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BA7C93-53FC-F679-A186-71D17637F38B}"/>
              </a:ext>
            </a:extLst>
          </p:cNvPr>
          <p:cNvSpPr>
            <a:spLocks noGrp="1"/>
          </p:cNvSpPr>
          <p:nvPr>
            <p:ph idx="1"/>
            <p:custDataLst>
              <p:tags r:id="rId1"/>
            </p:custDataLst>
          </p:nvPr>
        </p:nvSpPr>
        <p:spPr>
          <a:xfrm>
            <a:off x="839419" y="1268759"/>
            <a:ext cx="10477780" cy="4320481"/>
          </a:xfrm>
        </p:spPr>
        <p:txBody>
          <a:bodyPr>
            <a:normAutofit/>
          </a:bodyPr>
          <a:lstStyle/>
          <a:p>
            <a:r>
              <a:rPr lang="fr-CA" sz="1900" b="0" i="1" noProof="0">
                <a:effectLst/>
                <a:latin typeface="Aptos" panose="020B0004020202020204" pitchFamily="34" charset="0"/>
              </a:rPr>
              <a:t>Toute personne a droit à une communauté où elle se </a:t>
            </a:r>
            <a:r>
              <a:rPr lang="fr-CA" sz="1900" i="1">
                <a:latin typeface="Aptos" panose="020B0004020202020204" pitchFamily="34" charset="0"/>
              </a:rPr>
              <a:t>sent </a:t>
            </a:r>
            <a:r>
              <a:rPr lang="fr-CA" sz="1900" b="0" i="1" noProof="0">
                <a:effectLst/>
                <a:latin typeface="Aptos" panose="020B0004020202020204" pitchFamily="34" charset="0"/>
              </a:rPr>
              <a:t>entourée et en sécurité.</a:t>
            </a:r>
          </a:p>
          <a:p>
            <a:endParaRPr lang="fr-CA" sz="2800" b="1" noProof="0">
              <a:latin typeface="Aptos" panose="020B0004020202020204" pitchFamily="34" charset="0"/>
            </a:endParaRPr>
          </a:p>
          <a:p>
            <a:pPr marL="457200" indent="-457200">
              <a:buBlip>
                <a:blip r:embed="rId5"/>
              </a:buBlip>
            </a:pPr>
            <a:r>
              <a:rPr lang="fr-CA" sz="1900" b="1" noProof="0">
                <a:latin typeface="Aptos" panose="020B0004020202020204" pitchFamily="34" charset="0"/>
              </a:rPr>
              <a:t>La </a:t>
            </a:r>
            <a:r>
              <a:rPr lang="fr-CA" sz="1900" b="1">
                <a:latin typeface="Aptos" panose="020B0004020202020204" pitchFamily="34" charset="0"/>
              </a:rPr>
              <a:t>FCM demande</a:t>
            </a:r>
            <a:r>
              <a:rPr lang="fr-CA" sz="1900" b="1" noProof="0">
                <a:latin typeface="Aptos" panose="020B0004020202020204" pitchFamily="34" charset="0"/>
              </a:rPr>
              <a:t>: </a:t>
            </a:r>
          </a:p>
          <a:p>
            <a:pPr marL="1014413" lvl="1" indent="-457200">
              <a:buBlip>
                <a:blip r:embed="rId5"/>
              </a:buBlip>
            </a:pPr>
            <a:r>
              <a:rPr lang="fr-CA" sz="1900">
                <a:solidFill>
                  <a:schemeClr val="tx1">
                    <a:lumMod val="65000"/>
                    <a:lumOff val="35000"/>
                  </a:schemeClr>
                </a:solidFill>
                <a:latin typeface="Aptos" panose="020B0004020202020204" pitchFamily="34" charset="0"/>
              </a:rPr>
              <a:t>Une réforme du système de libération sous caution pour les récidivistes</a:t>
            </a:r>
            <a:endParaRPr lang="fr-CA" sz="1900" noProof="0">
              <a:solidFill>
                <a:schemeClr val="tx1">
                  <a:lumMod val="65000"/>
                  <a:lumOff val="35000"/>
                </a:schemeClr>
              </a:solidFill>
              <a:latin typeface="Aptos" panose="020B0004020202020204" pitchFamily="34" charset="0"/>
            </a:endParaRPr>
          </a:p>
          <a:p>
            <a:pPr marL="1014413" lvl="1" indent="-457200">
              <a:buBlip>
                <a:blip r:embed="rId5"/>
              </a:buBlip>
            </a:pPr>
            <a:r>
              <a:rPr lang="fr-CA" sz="1900">
                <a:solidFill>
                  <a:schemeClr val="tx1">
                    <a:lumMod val="65000"/>
                    <a:lumOff val="35000"/>
                  </a:schemeClr>
                </a:solidFill>
                <a:latin typeface="Aptos" panose="020B0004020202020204" pitchFamily="34" charset="0"/>
              </a:rPr>
              <a:t>Un financement accru et un meilleur effectif pour la GRC</a:t>
            </a:r>
            <a:endParaRPr lang="fr-CA" sz="1900" noProof="0">
              <a:solidFill>
                <a:schemeClr val="tx1">
                  <a:lumMod val="65000"/>
                  <a:lumOff val="35000"/>
                </a:schemeClr>
              </a:solidFill>
              <a:latin typeface="Aptos" panose="020B0004020202020204" pitchFamily="34" charset="0"/>
            </a:endParaRPr>
          </a:p>
          <a:p>
            <a:pPr marL="1014413" lvl="1" indent="-457200">
              <a:buBlip>
                <a:blip r:embed="rId5"/>
              </a:buBlip>
            </a:pPr>
            <a:r>
              <a:rPr lang="fr-CA" sz="1900">
                <a:solidFill>
                  <a:schemeClr val="tx1">
                    <a:lumMod val="65000"/>
                    <a:lumOff val="35000"/>
                  </a:schemeClr>
                </a:solidFill>
                <a:latin typeface="Aptos" panose="020B0004020202020204" pitchFamily="34" charset="0"/>
              </a:rPr>
              <a:t>Une consultation municipale adéquate sur les contrats de services policiers</a:t>
            </a:r>
            <a:endParaRPr lang="fr-CA" sz="1900" noProof="0">
              <a:solidFill>
                <a:schemeClr val="tx1">
                  <a:lumMod val="65000"/>
                  <a:lumOff val="35000"/>
                </a:schemeClr>
              </a:solidFill>
              <a:latin typeface="Aptos" panose="020B0004020202020204" pitchFamily="34" charset="0"/>
            </a:endParaRPr>
          </a:p>
          <a:p>
            <a:pPr marL="1014413" lvl="1" indent="-457200">
              <a:buBlip>
                <a:blip r:embed="rId5"/>
              </a:buBlip>
            </a:pPr>
            <a:r>
              <a:rPr lang="fr-CA" sz="1900">
                <a:solidFill>
                  <a:schemeClr val="tx1">
                    <a:lumMod val="65000"/>
                    <a:lumOff val="35000"/>
                  </a:schemeClr>
                </a:solidFill>
                <a:latin typeface="Aptos" panose="020B0004020202020204" pitchFamily="34" charset="0"/>
              </a:rPr>
              <a:t>Davantage d’investissements dans les services de santé mentale communautaires</a:t>
            </a:r>
            <a:endParaRPr lang="fr-CA" sz="1900" noProof="0">
              <a:latin typeface="Aptos" panose="020B0004020202020204" pitchFamily="34" charset="0"/>
            </a:endParaRPr>
          </a:p>
          <a:p>
            <a:endParaRPr lang="fr-CA" sz="2000" b="1" noProof="0">
              <a:latin typeface="Aptos" panose="020B0004020202020204" pitchFamily="34" charset="0"/>
            </a:endParaRPr>
          </a:p>
          <a:p>
            <a:pPr marL="457200" indent="-457200">
              <a:buBlip>
                <a:blip r:embed="rId5"/>
              </a:buBlip>
            </a:pPr>
            <a:endParaRPr lang="fr-CA" sz="2000" b="1" noProof="0">
              <a:latin typeface="Aptos" panose="020B0004020202020204" pitchFamily="34" charset="0"/>
            </a:endParaRPr>
          </a:p>
          <a:p>
            <a:pPr marL="457200" indent="-457200">
              <a:buBlip>
                <a:blip r:embed="rId5"/>
              </a:buBlip>
            </a:pPr>
            <a:endParaRPr lang="fr-CA" sz="2000" b="1" noProof="0">
              <a:latin typeface="Aptos" panose="020B0004020202020204" pitchFamily="34" charset="0"/>
            </a:endParaRPr>
          </a:p>
          <a:p>
            <a:pPr marL="457200" indent="-457200">
              <a:buBlip>
                <a:blip r:embed="rId5"/>
              </a:buBlip>
            </a:pPr>
            <a:endParaRPr lang="fr-CA" sz="2000" noProof="0">
              <a:latin typeface="Aptos" panose="020B0004020202020204" pitchFamily="34" charset="0"/>
            </a:endParaRPr>
          </a:p>
          <a:p>
            <a:endParaRPr lang="fr-CA" sz="2000" noProof="0">
              <a:solidFill>
                <a:srgbClr val="FF0000"/>
              </a:solidFill>
            </a:endParaRPr>
          </a:p>
        </p:txBody>
      </p:sp>
      <p:sp>
        <p:nvSpPr>
          <p:cNvPr id="3" name="Title 2">
            <a:extLst>
              <a:ext uri="{FF2B5EF4-FFF2-40B4-BE49-F238E27FC236}">
                <a16:creationId xmlns:a16="http://schemas.microsoft.com/office/drawing/2014/main" id="{B0F1640A-275D-457A-E30F-9EC4E7D9F7D4}"/>
              </a:ext>
            </a:extLst>
          </p:cNvPr>
          <p:cNvSpPr>
            <a:spLocks noGrp="1"/>
          </p:cNvSpPr>
          <p:nvPr>
            <p:ph type="title"/>
            <p:custDataLst>
              <p:tags r:id="rId2"/>
            </p:custDataLst>
          </p:nvPr>
        </p:nvSpPr>
        <p:spPr/>
        <p:txBody>
          <a:bodyPr>
            <a:normAutofit fontScale="90000"/>
          </a:bodyPr>
          <a:lstStyle/>
          <a:p>
            <a:r>
              <a:rPr lang="fr-CA">
                <a:latin typeface="+mj-lt"/>
              </a:rPr>
              <a:t>Sécurité publique</a:t>
            </a:r>
            <a:endParaRPr lang="fr-CA" noProof="0">
              <a:latin typeface="+mj-lt"/>
            </a:endParaRPr>
          </a:p>
        </p:txBody>
      </p:sp>
      <p:grpSp>
        <p:nvGrpSpPr>
          <p:cNvPr id="6" name="Group 5">
            <a:extLst>
              <a:ext uri="{FF2B5EF4-FFF2-40B4-BE49-F238E27FC236}">
                <a16:creationId xmlns:a16="http://schemas.microsoft.com/office/drawing/2014/main" id="{7F24E35A-F071-27C0-FA7A-773DD9F6AE57}"/>
              </a:ext>
            </a:extLst>
          </p:cNvPr>
          <p:cNvGrpSpPr/>
          <p:nvPr>
            <p:custDataLst>
              <p:tags r:id="rId3"/>
            </p:custDataLst>
          </p:nvPr>
        </p:nvGrpSpPr>
        <p:grpSpPr>
          <a:xfrm>
            <a:off x="11316875" y="897303"/>
            <a:ext cx="593922" cy="4569392"/>
            <a:chOff x="11246164" y="476250"/>
            <a:chExt cx="451773" cy="3504229"/>
          </a:xfrm>
        </p:grpSpPr>
        <p:sp>
          <p:nvSpPr>
            <p:cNvPr id="7" name="Freeform: Shape 6">
              <a:extLst>
                <a:ext uri="{FF2B5EF4-FFF2-40B4-BE49-F238E27FC236}">
                  <a16:creationId xmlns:a16="http://schemas.microsoft.com/office/drawing/2014/main" id="{AD108BD1-EE77-6B67-3E0E-DD4A37691BD1}"/>
                </a:ext>
              </a:extLst>
            </p:cNvPr>
            <p:cNvSpPr/>
            <p:nvPr/>
          </p:nvSpPr>
          <p:spPr>
            <a:xfrm>
              <a:off x="11466199" y="952647"/>
              <a:ext cx="11702" cy="516503"/>
            </a:xfrm>
            <a:custGeom>
              <a:avLst/>
              <a:gdLst>
                <a:gd name="connsiteX0" fmla="*/ 11703 w 11702"/>
                <a:gd name="connsiteY0" fmla="*/ 516504 h 516503"/>
                <a:gd name="connsiteX1" fmla="*/ 0 w 11702"/>
                <a:gd name="connsiteY1" fmla="*/ 516504 h 516503"/>
                <a:gd name="connsiteX2" fmla="*/ 0 w 11702"/>
                <a:gd name="connsiteY2" fmla="*/ 510836 h 516503"/>
                <a:gd name="connsiteX3" fmla="*/ 11703 w 11702"/>
                <a:gd name="connsiteY3" fmla="*/ 510836 h 516503"/>
                <a:gd name="connsiteX4" fmla="*/ 11703 w 11702"/>
                <a:gd name="connsiteY4" fmla="*/ 516504 h 516503"/>
                <a:gd name="connsiteX5" fmla="*/ 11703 w 11702"/>
                <a:gd name="connsiteY5" fmla="*/ 502302 h 516503"/>
                <a:gd name="connsiteX6" fmla="*/ 0 w 11702"/>
                <a:gd name="connsiteY6" fmla="*/ 502302 h 516503"/>
                <a:gd name="connsiteX7" fmla="*/ 0 w 11702"/>
                <a:gd name="connsiteY7" fmla="*/ 496634 h 516503"/>
                <a:gd name="connsiteX8" fmla="*/ 11703 w 11702"/>
                <a:gd name="connsiteY8" fmla="*/ 496634 h 516503"/>
                <a:gd name="connsiteX9" fmla="*/ 11703 w 11702"/>
                <a:gd name="connsiteY9" fmla="*/ 502302 h 516503"/>
                <a:gd name="connsiteX10" fmla="*/ 11703 w 11702"/>
                <a:gd name="connsiteY10" fmla="*/ 488101 h 516503"/>
                <a:gd name="connsiteX11" fmla="*/ 0 w 11702"/>
                <a:gd name="connsiteY11" fmla="*/ 488101 h 516503"/>
                <a:gd name="connsiteX12" fmla="*/ 0 w 11702"/>
                <a:gd name="connsiteY12" fmla="*/ 482432 h 516503"/>
                <a:gd name="connsiteX13" fmla="*/ 11703 w 11702"/>
                <a:gd name="connsiteY13" fmla="*/ 482432 h 516503"/>
                <a:gd name="connsiteX14" fmla="*/ 11703 w 11702"/>
                <a:gd name="connsiteY14" fmla="*/ 488101 h 516503"/>
                <a:gd name="connsiteX15" fmla="*/ 11703 w 11702"/>
                <a:gd name="connsiteY15" fmla="*/ 473899 h 516503"/>
                <a:gd name="connsiteX16" fmla="*/ 0 w 11702"/>
                <a:gd name="connsiteY16" fmla="*/ 473899 h 516503"/>
                <a:gd name="connsiteX17" fmla="*/ 0 w 11702"/>
                <a:gd name="connsiteY17" fmla="*/ 468230 h 516503"/>
                <a:gd name="connsiteX18" fmla="*/ 11703 w 11702"/>
                <a:gd name="connsiteY18" fmla="*/ 468230 h 516503"/>
                <a:gd name="connsiteX19" fmla="*/ 11703 w 11702"/>
                <a:gd name="connsiteY19" fmla="*/ 473899 h 516503"/>
                <a:gd name="connsiteX20" fmla="*/ 11703 w 11702"/>
                <a:gd name="connsiteY20" fmla="*/ 459697 h 516503"/>
                <a:gd name="connsiteX21" fmla="*/ 0 w 11702"/>
                <a:gd name="connsiteY21" fmla="*/ 459697 h 516503"/>
                <a:gd name="connsiteX22" fmla="*/ 0 w 11702"/>
                <a:gd name="connsiteY22" fmla="*/ 454029 h 516503"/>
                <a:gd name="connsiteX23" fmla="*/ 11703 w 11702"/>
                <a:gd name="connsiteY23" fmla="*/ 454029 h 516503"/>
                <a:gd name="connsiteX24" fmla="*/ 11703 w 11702"/>
                <a:gd name="connsiteY24" fmla="*/ 459697 h 516503"/>
                <a:gd name="connsiteX25" fmla="*/ 11703 w 11702"/>
                <a:gd name="connsiteY25" fmla="*/ 445556 h 516503"/>
                <a:gd name="connsiteX26" fmla="*/ 0 w 11702"/>
                <a:gd name="connsiteY26" fmla="*/ 445556 h 516503"/>
                <a:gd name="connsiteX27" fmla="*/ 0 w 11702"/>
                <a:gd name="connsiteY27" fmla="*/ 439888 h 516503"/>
                <a:gd name="connsiteX28" fmla="*/ 11703 w 11702"/>
                <a:gd name="connsiteY28" fmla="*/ 439888 h 516503"/>
                <a:gd name="connsiteX29" fmla="*/ 11703 w 11702"/>
                <a:gd name="connsiteY29" fmla="*/ 445556 h 516503"/>
                <a:gd name="connsiteX30" fmla="*/ 11703 w 11702"/>
                <a:gd name="connsiteY30" fmla="*/ 431355 h 516503"/>
                <a:gd name="connsiteX31" fmla="*/ 0 w 11702"/>
                <a:gd name="connsiteY31" fmla="*/ 431355 h 516503"/>
                <a:gd name="connsiteX32" fmla="*/ 0 w 11702"/>
                <a:gd name="connsiteY32" fmla="*/ 425686 h 516503"/>
                <a:gd name="connsiteX33" fmla="*/ 11703 w 11702"/>
                <a:gd name="connsiteY33" fmla="*/ 425686 h 516503"/>
                <a:gd name="connsiteX34" fmla="*/ 11703 w 11702"/>
                <a:gd name="connsiteY34" fmla="*/ 431355 h 516503"/>
                <a:gd name="connsiteX35" fmla="*/ 11703 w 11702"/>
                <a:gd name="connsiteY35" fmla="*/ 417153 h 516503"/>
                <a:gd name="connsiteX36" fmla="*/ 0 w 11702"/>
                <a:gd name="connsiteY36" fmla="*/ 417153 h 516503"/>
                <a:gd name="connsiteX37" fmla="*/ 0 w 11702"/>
                <a:gd name="connsiteY37" fmla="*/ 411484 h 516503"/>
                <a:gd name="connsiteX38" fmla="*/ 11703 w 11702"/>
                <a:gd name="connsiteY38" fmla="*/ 411484 h 516503"/>
                <a:gd name="connsiteX39" fmla="*/ 11703 w 11702"/>
                <a:gd name="connsiteY39" fmla="*/ 417153 h 516503"/>
                <a:gd name="connsiteX40" fmla="*/ 11703 w 11702"/>
                <a:gd name="connsiteY40" fmla="*/ 402951 h 516503"/>
                <a:gd name="connsiteX41" fmla="*/ 0 w 11702"/>
                <a:gd name="connsiteY41" fmla="*/ 402951 h 516503"/>
                <a:gd name="connsiteX42" fmla="*/ 0 w 11702"/>
                <a:gd name="connsiteY42" fmla="*/ 397283 h 516503"/>
                <a:gd name="connsiteX43" fmla="*/ 11703 w 11702"/>
                <a:gd name="connsiteY43" fmla="*/ 397283 h 516503"/>
                <a:gd name="connsiteX44" fmla="*/ 11703 w 11702"/>
                <a:gd name="connsiteY44" fmla="*/ 402951 h 516503"/>
                <a:gd name="connsiteX45" fmla="*/ 11703 w 11702"/>
                <a:gd name="connsiteY45" fmla="*/ 388749 h 516503"/>
                <a:gd name="connsiteX46" fmla="*/ 0 w 11702"/>
                <a:gd name="connsiteY46" fmla="*/ 388749 h 516503"/>
                <a:gd name="connsiteX47" fmla="*/ 0 w 11702"/>
                <a:gd name="connsiteY47" fmla="*/ 383081 h 516503"/>
                <a:gd name="connsiteX48" fmla="*/ 11703 w 11702"/>
                <a:gd name="connsiteY48" fmla="*/ 383081 h 516503"/>
                <a:gd name="connsiteX49" fmla="*/ 11703 w 11702"/>
                <a:gd name="connsiteY49" fmla="*/ 388749 h 516503"/>
                <a:gd name="connsiteX50" fmla="*/ 11703 w 11702"/>
                <a:gd name="connsiteY50" fmla="*/ 374609 h 516503"/>
                <a:gd name="connsiteX51" fmla="*/ 0 w 11702"/>
                <a:gd name="connsiteY51" fmla="*/ 374609 h 516503"/>
                <a:gd name="connsiteX52" fmla="*/ 0 w 11702"/>
                <a:gd name="connsiteY52" fmla="*/ 368940 h 516503"/>
                <a:gd name="connsiteX53" fmla="*/ 11703 w 11702"/>
                <a:gd name="connsiteY53" fmla="*/ 368940 h 516503"/>
                <a:gd name="connsiteX54" fmla="*/ 11703 w 11702"/>
                <a:gd name="connsiteY54" fmla="*/ 374609 h 516503"/>
                <a:gd name="connsiteX55" fmla="*/ 11703 w 11702"/>
                <a:gd name="connsiteY55" fmla="*/ 360407 h 516503"/>
                <a:gd name="connsiteX56" fmla="*/ 0 w 11702"/>
                <a:gd name="connsiteY56" fmla="*/ 360407 h 516503"/>
                <a:gd name="connsiteX57" fmla="*/ 0 w 11702"/>
                <a:gd name="connsiteY57" fmla="*/ 354738 h 516503"/>
                <a:gd name="connsiteX58" fmla="*/ 11703 w 11702"/>
                <a:gd name="connsiteY58" fmla="*/ 354738 h 516503"/>
                <a:gd name="connsiteX59" fmla="*/ 11703 w 11702"/>
                <a:gd name="connsiteY59" fmla="*/ 360407 h 516503"/>
                <a:gd name="connsiteX60" fmla="*/ 11703 w 11702"/>
                <a:gd name="connsiteY60" fmla="*/ 346205 h 516503"/>
                <a:gd name="connsiteX61" fmla="*/ 0 w 11702"/>
                <a:gd name="connsiteY61" fmla="*/ 346205 h 516503"/>
                <a:gd name="connsiteX62" fmla="*/ 0 w 11702"/>
                <a:gd name="connsiteY62" fmla="*/ 340537 h 516503"/>
                <a:gd name="connsiteX63" fmla="*/ 11703 w 11702"/>
                <a:gd name="connsiteY63" fmla="*/ 340537 h 516503"/>
                <a:gd name="connsiteX64" fmla="*/ 11703 w 11702"/>
                <a:gd name="connsiteY64" fmla="*/ 346205 h 516503"/>
                <a:gd name="connsiteX65" fmla="*/ 11703 w 11702"/>
                <a:gd name="connsiteY65" fmla="*/ 332003 h 516503"/>
                <a:gd name="connsiteX66" fmla="*/ 0 w 11702"/>
                <a:gd name="connsiteY66" fmla="*/ 332003 h 516503"/>
                <a:gd name="connsiteX67" fmla="*/ 0 w 11702"/>
                <a:gd name="connsiteY67" fmla="*/ 326335 h 516503"/>
                <a:gd name="connsiteX68" fmla="*/ 11703 w 11702"/>
                <a:gd name="connsiteY68" fmla="*/ 326335 h 516503"/>
                <a:gd name="connsiteX69" fmla="*/ 11703 w 11702"/>
                <a:gd name="connsiteY69" fmla="*/ 332003 h 516503"/>
                <a:gd name="connsiteX70" fmla="*/ 11703 w 11702"/>
                <a:gd name="connsiteY70" fmla="*/ 317863 h 516503"/>
                <a:gd name="connsiteX71" fmla="*/ 0 w 11702"/>
                <a:gd name="connsiteY71" fmla="*/ 317863 h 516503"/>
                <a:gd name="connsiteX72" fmla="*/ 0 w 11702"/>
                <a:gd name="connsiteY72" fmla="*/ 312194 h 516503"/>
                <a:gd name="connsiteX73" fmla="*/ 11703 w 11702"/>
                <a:gd name="connsiteY73" fmla="*/ 312194 h 516503"/>
                <a:gd name="connsiteX74" fmla="*/ 11703 w 11702"/>
                <a:gd name="connsiteY74" fmla="*/ 317863 h 516503"/>
                <a:gd name="connsiteX75" fmla="*/ 11703 w 11702"/>
                <a:gd name="connsiteY75" fmla="*/ 303661 h 516503"/>
                <a:gd name="connsiteX76" fmla="*/ 0 w 11702"/>
                <a:gd name="connsiteY76" fmla="*/ 303661 h 516503"/>
                <a:gd name="connsiteX77" fmla="*/ 0 w 11702"/>
                <a:gd name="connsiteY77" fmla="*/ 297992 h 516503"/>
                <a:gd name="connsiteX78" fmla="*/ 11703 w 11702"/>
                <a:gd name="connsiteY78" fmla="*/ 297992 h 516503"/>
                <a:gd name="connsiteX79" fmla="*/ 11703 w 11702"/>
                <a:gd name="connsiteY79" fmla="*/ 303661 h 516503"/>
                <a:gd name="connsiteX80" fmla="*/ 11703 w 11702"/>
                <a:gd name="connsiteY80" fmla="*/ 289459 h 516503"/>
                <a:gd name="connsiteX81" fmla="*/ 0 w 11702"/>
                <a:gd name="connsiteY81" fmla="*/ 289459 h 516503"/>
                <a:gd name="connsiteX82" fmla="*/ 0 w 11702"/>
                <a:gd name="connsiteY82" fmla="*/ 283791 h 516503"/>
                <a:gd name="connsiteX83" fmla="*/ 11703 w 11702"/>
                <a:gd name="connsiteY83" fmla="*/ 283791 h 516503"/>
                <a:gd name="connsiteX84" fmla="*/ 11703 w 11702"/>
                <a:gd name="connsiteY84" fmla="*/ 289459 h 516503"/>
                <a:gd name="connsiteX85" fmla="*/ 11703 w 11702"/>
                <a:gd name="connsiteY85" fmla="*/ 275257 h 516503"/>
                <a:gd name="connsiteX86" fmla="*/ 0 w 11702"/>
                <a:gd name="connsiteY86" fmla="*/ 275257 h 516503"/>
                <a:gd name="connsiteX87" fmla="*/ 0 w 11702"/>
                <a:gd name="connsiteY87" fmla="*/ 269589 h 516503"/>
                <a:gd name="connsiteX88" fmla="*/ 11703 w 11702"/>
                <a:gd name="connsiteY88" fmla="*/ 269589 h 516503"/>
                <a:gd name="connsiteX89" fmla="*/ 11703 w 11702"/>
                <a:gd name="connsiteY89" fmla="*/ 275257 h 516503"/>
                <a:gd name="connsiteX90" fmla="*/ 11703 w 11702"/>
                <a:gd name="connsiteY90" fmla="*/ 261056 h 516503"/>
                <a:gd name="connsiteX91" fmla="*/ 0 w 11702"/>
                <a:gd name="connsiteY91" fmla="*/ 261056 h 516503"/>
                <a:gd name="connsiteX92" fmla="*/ 0 w 11702"/>
                <a:gd name="connsiteY92" fmla="*/ 255387 h 516503"/>
                <a:gd name="connsiteX93" fmla="*/ 11703 w 11702"/>
                <a:gd name="connsiteY93" fmla="*/ 255387 h 516503"/>
                <a:gd name="connsiteX94" fmla="*/ 11703 w 11702"/>
                <a:gd name="connsiteY94" fmla="*/ 261056 h 516503"/>
                <a:gd name="connsiteX95" fmla="*/ 11703 w 11702"/>
                <a:gd name="connsiteY95" fmla="*/ 246915 h 516503"/>
                <a:gd name="connsiteX96" fmla="*/ 0 w 11702"/>
                <a:gd name="connsiteY96" fmla="*/ 246915 h 516503"/>
                <a:gd name="connsiteX97" fmla="*/ 0 w 11702"/>
                <a:gd name="connsiteY97" fmla="*/ 241246 h 516503"/>
                <a:gd name="connsiteX98" fmla="*/ 11703 w 11702"/>
                <a:gd name="connsiteY98" fmla="*/ 241246 h 516503"/>
                <a:gd name="connsiteX99" fmla="*/ 11703 w 11702"/>
                <a:gd name="connsiteY99" fmla="*/ 246915 h 516503"/>
                <a:gd name="connsiteX100" fmla="*/ 11703 w 11702"/>
                <a:gd name="connsiteY100" fmla="*/ 232713 h 516503"/>
                <a:gd name="connsiteX101" fmla="*/ 0 w 11702"/>
                <a:gd name="connsiteY101" fmla="*/ 232713 h 516503"/>
                <a:gd name="connsiteX102" fmla="*/ 0 w 11702"/>
                <a:gd name="connsiteY102" fmla="*/ 227045 h 516503"/>
                <a:gd name="connsiteX103" fmla="*/ 11703 w 11702"/>
                <a:gd name="connsiteY103" fmla="*/ 227045 h 516503"/>
                <a:gd name="connsiteX104" fmla="*/ 11703 w 11702"/>
                <a:gd name="connsiteY104" fmla="*/ 232713 h 516503"/>
                <a:gd name="connsiteX105" fmla="*/ 11703 w 11702"/>
                <a:gd name="connsiteY105" fmla="*/ 218512 h 516503"/>
                <a:gd name="connsiteX106" fmla="*/ 0 w 11702"/>
                <a:gd name="connsiteY106" fmla="*/ 218512 h 516503"/>
                <a:gd name="connsiteX107" fmla="*/ 0 w 11702"/>
                <a:gd name="connsiteY107" fmla="*/ 212843 h 516503"/>
                <a:gd name="connsiteX108" fmla="*/ 11703 w 11702"/>
                <a:gd name="connsiteY108" fmla="*/ 212843 h 516503"/>
                <a:gd name="connsiteX109" fmla="*/ 11703 w 11702"/>
                <a:gd name="connsiteY109" fmla="*/ 218512 h 516503"/>
                <a:gd name="connsiteX110" fmla="*/ 11703 w 11702"/>
                <a:gd name="connsiteY110" fmla="*/ 204310 h 516503"/>
                <a:gd name="connsiteX111" fmla="*/ 0 w 11702"/>
                <a:gd name="connsiteY111" fmla="*/ 204310 h 516503"/>
                <a:gd name="connsiteX112" fmla="*/ 0 w 11702"/>
                <a:gd name="connsiteY112" fmla="*/ 198641 h 516503"/>
                <a:gd name="connsiteX113" fmla="*/ 11703 w 11702"/>
                <a:gd name="connsiteY113" fmla="*/ 198641 h 516503"/>
                <a:gd name="connsiteX114" fmla="*/ 11703 w 11702"/>
                <a:gd name="connsiteY114" fmla="*/ 204310 h 516503"/>
                <a:gd name="connsiteX115" fmla="*/ 11703 w 11702"/>
                <a:gd name="connsiteY115" fmla="*/ 190108 h 516503"/>
                <a:gd name="connsiteX116" fmla="*/ 0 w 11702"/>
                <a:gd name="connsiteY116" fmla="*/ 190108 h 516503"/>
                <a:gd name="connsiteX117" fmla="*/ 0 w 11702"/>
                <a:gd name="connsiteY117" fmla="*/ 184440 h 516503"/>
                <a:gd name="connsiteX118" fmla="*/ 11703 w 11702"/>
                <a:gd name="connsiteY118" fmla="*/ 184440 h 516503"/>
                <a:gd name="connsiteX119" fmla="*/ 11703 w 11702"/>
                <a:gd name="connsiteY119" fmla="*/ 190108 h 516503"/>
                <a:gd name="connsiteX120" fmla="*/ 11703 w 11702"/>
                <a:gd name="connsiteY120" fmla="*/ 175967 h 516503"/>
                <a:gd name="connsiteX121" fmla="*/ 0 w 11702"/>
                <a:gd name="connsiteY121" fmla="*/ 175967 h 516503"/>
                <a:gd name="connsiteX122" fmla="*/ 0 w 11702"/>
                <a:gd name="connsiteY122" fmla="*/ 170299 h 516503"/>
                <a:gd name="connsiteX123" fmla="*/ 11703 w 11702"/>
                <a:gd name="connsiteY123" fmla="*/ 170299 h 516503"/>
                <a:gd name="connsiteX124" fmla="*/ 11703 w 11702"/>
                <a:gd name="connsiteY124" fmla="*/ 175967 h 516503"/>
                <a:gd name="connsiteX125" fmla="*/ 11703 w 11702"/>
                <a:gd name="connsiteY125" fmla="*/ 161766 h 516503"/>
                <a:gd name="connsiteX126" fmla="*/ 0 w 11702"/>
                <a:gd name="connsiteY126" fmla="*/ 161766 h 516503"/>
                <a:gd name="connsiteX127" fmla="*/ 0 w 11702"/>
                <a:gd name="connsiteY127" fmla="*/ 156097 h 516503"/>
                <a:gd name="connsiteX128" fmla="*/ 11703 w 11702"/>
                <a:gd name="connsiteY128" fmla="*/ 156097 h 516503"/>
                <a:gd name="connsiteX129" fmla="*/ 11703 w 11702"/>
                <a:gd name="connsiteY129" fmla="*/ 161766 h 516503"/>
                <a:gd name="connsiteX130" fmla="*/ 11703 w 11702"/>
                <a:gd name="connsiteY130" fmla="*/ 147564 h 516503"/>
                <a:gd name="connsiteX131" fmla="*/ 0 w 11702"/>
                <a:gd name="connsiteY131" fmla="*/ 147564 h 516503"/>
                <a:gd name="connsiteX132" fmla="*/ 0 w 11702"/>
                <a:gd name="connsiteY132" fmla="*/ 141895 h 516503"/>
                <a:gd name="connsiteX133" fmla="*/ 11703 w 11702"/>
                <a:gd name="connsiteY133" fmla="*/ 141895 h 516503"/>
                <a:gd name="connsiteX134" fmla="*/ 11703 w 11702"/>
                <a:gd name="connsiteY134" fmla="*/ 147564 h 516503"/>
                <a:gd name="connsiteX135" fmla="*/ 11703 w 11702"/>
                <a:gd name="connsiteY135" fmla="*/ 133362 h 516503"/>
                <a:gd name="connsiteX136" fmla="*/ 0 w 11702"/>
                <a:gd name="connsiteY136" fmla="*/ 133362 h 516503"/>
                <a:gd name="connsiteX137" fmla="*/ 0 w 11702"/>
                <a:gd name="connsiteY137" fmla="*/ 127694 h 516503"/>
                <a:gd name="connsiteX138" fmla="*/ 11703 w 11702"/>
                <a:gd name="connsiteY138" fmla="*/ 127694 h 516503"/>
                <a:gd name="connsiteX139" fmla="*/ 11703 w 11702"/>
                <a:gd name="connsiteY139" fmla="*/ 133362 h 516503"/>
                <a:gd name="connsiteX140" fmla="*/ 11703 w 11702"/>
                <a:gd name="connsiteY140" fmla="*/ 119221 h 516503"/>
                <a:gd name="connsiteX141" fmla="*/ 0 w 11702"/>
                <a:gd name="connsiteY141" fmla="*/ 119221 h 516503"/>
                <a:gd name="connsiteX142" fmla="*/ 0 w 11702"/>
                <a:gd name="connsiteY142" fmla="*/ 113553 h 516503"/>
                <a:gd name="connsiteX143" fmla="*/ 11703 w 11702"/>
                <a:gd name="connsiteY143" fmla="*/ 113553 h 516503"/>
                <a:gd name="connsiteX144" fmla="*/ 11703 w 11702"/>
                <a:gd name="connsiteY144" fmla="*/ 119221 h 516503"/>
                <a:gd name="connsiteX145" fmla="*/ 11703 w 11702"/>
                <a:gd name="connsiteY145" fmla="*/ 105020 h 516503"/>
                <a:gd name="connsiteX146" fmla="*/ 0 w 11702"/>
                <a:gd name="connsiteY146" fmla="*/ 105020 h 516503"/>
                <a:gd name="connsiteX147" fmla="*/ 0 w 11702"/>
                <a:gd name="connsiteY147" fmla="*/ 99351 h 516503"/>
                <a:gd name="connsiteX148" fmla="*/ 11703 w 11702"/>
                <a:gd name="connsiteY148" fmla="*/ 99351 h 516503"/>
                <a:gd name="connsiteX149" fmla="*/ 11703 w 11702"/>
                <a:gd name="connsiteY149" fmla="*/ 105020 h 516503"/>
                <a:gd name="connsiteX150" fmla="*/ 11703 w 11702"/>
                <a:gd name="connsiteY150" fmla="*/ 90818 h 516503"/>
                <a:gd name="connsiteX151" fmla="*/ 0 w 11702"/>
                <a:gd name="connsiteY151" fmla="*/ 90818 h 516503"/>
                <a:gd name="connsiteX152" fmla="*/ 0 w 11702"/>
                <a:gd name="connsiteY152" fmla="*/ 85149 h 516503"/>
                <a:gd name="connsiteX153" fmla="*/ 11703 w 11702"/>
                <a:gd name="connsiteY153" fmla="*/ 85149 h 516503"/>
                <a:gd name="connsiteX154" fmla="*/ 11703 w 11702"/>
                <a:gd name="connsiteY154" fmla="*/ 90818 h 516503"/>
                <a:gd name="connsiteX155" fmla="*/ 11703 w 11702"/>
                <a:gd name="connsiteY155" fmla="*/ 76616 h 516503"/>
                <a:gd name="connsiteX156" fmla="*/ 0 w 11702"/>
                <a:gd name="connsiteY156" fmla="*/ 76616 h 516503"/>
                <a:gd name="connsiteX157" fmla="*/ 0 w 11702"/>
                <a:gd name="connsiteY157" fmla="*/ 70948 h 516503"/>
                <a:gd name="connsiteX158" fmla="*/ 11703 w 11702"/>
                <a:gd name="connsiteY158" fmla="*/ 70948 h 516503"/>
                <a:gd name="connsiteX159" fmla="*/ 11703 w 11702"/>
                <a:gd name="connsiteY159" fmla="*/ 76616 h 516503"/>
                <a:gd name="connsiteX160" fmla="*/ 11703 w 11702"/>
                <a:gd name="connsiteY160" fmla="*/ 62414 h 516503"/>
                <a:gd name="connsiteX161" fmla="*/ 0 w 11702"/>
                <a:gd name="connsiteY161" fmla="*/ 62414 h 516503"/>
                <a:gd name="connsiteX162" fmla="*/ 0 w 11702"/>
                <a:gd name="connsiteY162" fmla="*/ 56746 h 516503"/>
                <a:gd name="connsiteX163" fmla="*/ 11703 w 11702"/>
                <a:gd name="connsiteY163" fmla="*/ 56746 h 516503"/>
                <a:gd name="connsiteX164" fmla="*/ 11703 w 11702"/>
                <a:gd name="connsiteY164" fmla="*/ 62414 h 516503"/>
                <a:gd name="connsiteX165" fmla="*/ 11703 w 11702"/>
                <a:gd name="connsiteY165" fmla="*/ 48274 h 516503"/>
                <a:gd name="connsiteX166" fmla="*/ 0 w 11702"/>
                <a:gd name="connsiteY166" fmla="*/ 48274 h 516503"/>
                <a:gd name="connsiteX167" fmla="*/ 0 w 11702"/>
                <a:gd name="connsiteY167" fmla="*/ 42605 h 516503"/>
                <a:gd name="connsiteX168" fmla="*/ 11703 w 11702"/>
                <a:gd name="connsiteY168" fmla="*/ 42605 h 516503"/>
                <a:gd name="connsiteX169" fmla="*/ 11703 w 11702"/>
                <a:gd name="connsiteY169" fmla="*/ 48274 h 516503"/>
                <a:gd name="connsiteX170" fmla="*/ 11703 w 11702"/>
                <a:gd name="connsiteY170" fmla="*/ 34072 h 516503"/>
                <a:gd name="connsiteX171" fmla="*/ 0 w 11702"/>
                <a:gd name="connsiteY171" fmla="*/ 34072 h 516503"/>
                <a:gd name="connsiteX172" fmla="*/ 0 w 11702"/>
                <a:gd name="connsiteY172" fmla="*/ 28403 h 516503"/>
                <a:gd name="connsiteX173" fmla="*/ 11703 w 11702"/>
                <a:gd name="connsiteY173" fmla="*/ 28403 h 516503"/>
                <a:gd name="connsiteX174" fmla="*/ 11703 w 11702"/>
                <a:gd name="connsiteY174" fmla="*/ 34072 h 516503"/>
                <a:gd name="connsiteX175" fmla="*/ 11703 w 11702"/>
                <a:gd name="connsiteY175" fmla="*/ 19870 h 516503"/>
                <a:gd name="connsiteX176" fmla="*/ 0 w 11702"/>
                <a:gd name="connsiteY176" fmla="*/ 19870 h 516503"/>
                <a:gd name="connsiteX177" fmla="*/ 0 w 11702"/>
                <a:gd name="connsiteY177" fmla="*/ 14202 h 516503"/>
                <a:gd name="connsiteX178" fmla="*/ 11703 w 11702"/>
                <a:gd name="connsiteY178" fmla="*/ 14202 h 516503"/>
                <a:gd name="connsiteX179" fmla="*/ 11703 w 11702"/>
                <a:gd name="connsiteY179" fmla="*/ 19870 h 516503"/>
                <a:gd name="connsiteX180" fmla="*/ 11703 w 11702"/>
                <a:gd name="connsiteY180" fmla="*/ 5668 h 516503"/>
                <a:gd name="connsiteX181" fmla="*/ 0 w 11702"/>
                <a:gd name="connsiteY181" fmla="*/ 5668 h 516503"/>
                <a:gd name="connsiteX182" fmla="*/ 0 w 11702"/>
                <a:gd name="connsiteY182" fmla="*/ 0 h 516503"/>
                <a:gd name="connsiteX183" fmla="*/ 11703 w 11702"/>
                <a:gd name="connsiteY183" fmla="*/ 0 h 516503"/>
                <a:gd name="connsiteX184" fmla="*/ 11703 w 11702"/>
                <a:gd name="connsiteY184" fmla="*/ 5668 h 51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1702" h="516503">
                  <a:moveTo>
                    <a:pt x="11703" y="516504"/>
                  </a:moveTo>
                  <a:lnTo>
                    <a:pt x="0" y="516504"/>
                  </a:lnTo>
                  <a:lnTo>
                    <a:pt x="0" y="510836"/>
                  </a:lnTo>
                  <a:lnTo>
                    <a:pt x="11703" y="510836"/>
                  </a:lnTo>
                  <a:lnTo>
                    <a:pt x="11703" y="516504"/>
                  </a:lnTo>
                  <a:close/>
                  <a:moveTo>
                    <a:pt x="11703" y="502302"/>
                  </a:moveTo>
                  <a:lnTo>
                    <a:pt x="0" y="502302"/>
                  </a:lnTo>
                  <a:lnTo>
                    <a:pt x="0" y="496634"/>
                  </a:lnTo>
                  <a:lnTo>
                    <a:pt x="11703" y="496634"/>
                  </a:lnTo>
                  <a:lnTo>
                    <a:pt x="11703" y="502302"/>
                  </a:lnTo>
                  <a:close/>
                  <a:moveTo>
                    <a:pt x="11703" y="488101"/>
                  </a:moveTo>
                  <a:lnTo>
                    <a:pt x="0" y="488101"/>
                  </a:lnTo>
                  <a:lnTo>
                    <a:pt x="0" y="482432"/>
                  </a:lnTo>
                  <a:lnTo>
                    <a:pt x="11703" y="482432"/>
                  </a:lnTo>
                  <a:lnTo>
                    <a:pt x="11703" y="488101"/>
                  </a:lnTo>
                  <a:close/>
                  <a:moveTo>
                    <a:pt x="11703" y="473899"/>
                  </a:moveTo>
                  <a:lnTo>
                    <a:pt x="0" y="473899"/>
                  </a:lnTo>
                  <a:lnTo>
                    <a:pt x="0" y="468230"/>
                  </a:lnTo>
                  <a:lnTo>
                    <a:pt x="11703" y="468230"/>
                  </a:lnTo>
                  <a:lnTo>
                    <a:pt x="11703" y="473899"/>
                  </a:lnTo>
                  <a:close/>
                  <a:moveTo>
                    <a:pt x="11703" y="459697"/>
                  </a:moveTo>
                  <a:lnTo>
                    <a:pt x="0" y="459697"/>
                  </a:lnTo>
                  <a:lnTo>
                    <a:pt x="0" y="454029"/>
                  </a:lnTo>
                  <a:lnTo>
                    <a:pt x="11703" y="454029"/>
                  </a:lnTo>
                  <a:lnTo>
                    <a:pt x="11703" y="459697"/>
                  </a:lnTo>
                  <a:close/>
                  <a:moveTo>
                    <a:pt x="11703" y="445556"/>
                  </a:moveTo>
                  <a:lnTo>
                    <a:pt x="0" y="445556"/>
                  </a:lnTo>
                  <a:lnTo>
                    <a:pt x="0" y="439888"/>
                  </a:lnTo>
                  <a:lnTo>
                    <a:pt x="11703" y="439888"/>
                  </a:lnTo>
                  <a:lnTo>
                    <a:pt x="11703" y="445556"/>
                  </a:lnTo>
                  <a:close/>
                  <a:moveTo>
                    <a:pt x="11703" y="431355"/>
                  </a:moveTo>
                  <a:lnTo>
                    <a:pt x="0" y="431355"/>
                  </a:lnTo>
                  <a:lnTo>
                    <a:pt x="0" y="425686"/>
                  </a:lnTo>
                  <a:lnTo>
                    <a:pt x="11703" y="425686"/>
                  </a:lnTo>
                  <a:lnTo>
                    <a:pt x="11703" y="431355"/>
                  </a:lnTo>
                  <a:close/>
                  <a:moveTo>
                    <a:pt x="11703" y="417153"/>
                  </a:moveTo>
                  <a:lnTo>
                    <a:pt x="0" y="417153"/>
                  </a:lnTo>
                  <a:lnTo>
                    <a:pt x="0" y="411484"/>
                  </a:lnTo>
                  <a:lnTo>
                    <a:pt x="11703" y="411484"/>
                  </a:lnTo>
                  <a:lnTo>
                    <a:pt x="11703" y="417153"/>
                  </a:lnTo>
                  <a:close/>
                  <a:moveTo>
                    <a:pt x="11703" y="402951"/>
                  </a:moveTo>
                  <a:lnTo>
                    <a:pt x="0" y="402951"/>
                  </a:lnTo>
                  <a:lnTo>
                    <a:pt x="0" y="397283"/>
                  </a:lnTo>
                  <a:lnTo>
                    <a:pt x="11703" y="397283"/>
                  </a:lnTo>
                  <a:lnTo>
                    <a:pt x="11703" y="402951"/>
                  </a:lnTo>
                  <a:close/>
                  <a:moveTo>
                    <a:pt x="11703" y="388749"/>
                  </a:moveTo>
                  <a:lnTo>
                    <a:pt x="0" y="388749"/>
                  </a:lnTo>
                  <a:lnTo>
                    <a:pt x="0" y="383081"/>
                  </a:lnTo>
                  <a:lnTo>
                    <a:pt x="11703" y="383081"/>
                  </a:lnTo>
                  <a:lnTo>
                    <a:pt x="11703" y="388749"/>
                  </a:lnTo>
                  <a:close/>
                  <a:moveTo>
                    <a:pt x="11703" y="374609"/>
                  </a:moveTo>
                  <a:lnTo>
                    <a:pt x="0" y="374609"/>
                  </a:lnTo>
                  <a:lnTo>
                    <a:pt x="0" y="368940"/>
                  </a:lnTo>
                  <a:lnTo>
                    <a:pt x="11703" y="368940"/>
                  </a:lnTo>
                  <a:lnTo>
                    <a:pt x="11703" y="374609"/>
                  </a:lnTo>
                  <a:close/>
                  <a:moveTo>
                    <a:pt x="11703" y="360407"/>
                  </a:moveTo>
                  <a:lnTo>
                    <a:pt x="0" y="360407"/>
                  </a:lnTo>
                  <a:lnTo>
                    <a:pt x="0" y="354738"/>
                  </a:lnTo>
                  <a:lnTo>
                    <a:pt x="11703" y="354738"/>
                  </a:lnTo>
                  <a:lnTo>
                    <a:pt x="11703" y="360407"/>
                  </a:lnTo>
                  <a:close/>
                  <a:moveTo>
                    <a:pt x="11703" y="346205"/>
                  </a:moveTo>
                  <a:lnTo>
                    <a:pt x="0" y="346205"/>
                  </a:lnTo>
                  <a:lnTo>
                    <a:pt x="0" y="340537"/>
                  </a:lnTo>
                  <a:lnTo>
                    <a:pt x="11703" y="340537"/>
                  </a:lnTo>
                  <a:lnTo>
                    <a:pt x="11703" y="346205"/>
                  </a:lnTo>
                  <a:close/>
                  <a:moveTo>
                    <a:pt x="11703" y="332003"/>
                  </a:moveTo>
                  <a:lnTo>
                    <a:pt x="0" y="332003"/>
                  </a:lnTo>
                  <a:lnTo>
                    <a:pt x="0" y="326335"/>
                  </a:lnTo>
                  <a:lnTo>
                    <a:pt x="11703" y="326335"/>
                  </a:lnTo>
                  <a:lnTo>
                    <a:pt x="11703" y="332003"/>
                  </a:lnTo>
                  <a:close/>
                  <a:moveTo>
                    <a:pt x="11703" y="317863"/>
                  </a:moveTo>
                  <a:lnTo>
                    <a:pt x="0" y="317863"/>
                  </a:lnTo>
                  <a:lnTo>
                    <a:pt x="0" y="312194"/>
                  </a:lnTo>
                  <a:lnTo>
                    <a:pt x="11703" y="312194"/>
                  </a:lnTo>
                  <a:lnTo>
                    <a:pt x="11703" y="317863"/>
                  </a:lnTo>
                  <a:close/>
                  <a:moveTo>
                    <a:pt x="11703" y="303661"/>
                  </a:moveTo>
                  <a:lnTo>
                    <a:pt x="0" y="303661"/>
                  </a:lnTo>
                  <a:lnTo>
                    <a:pt x="0" y="297992"/>
                  </a:lnTo>
                  <a:lnTo>
                    <a:pt x="11703" y="297992"/>
                  </a:lnTo>
                  <a:lnTo>
                    <a:pt x="11703" y="303661"/>
                  </a:lnTo>
                  <a:close/>
                  <a:moveTo>
                    <a:pt x="11703" y="289459"/>
                  </a:moveTo>
                  <a:lnTo>
                    <a:pt x="0" y="289459"/>
                  </a:lnTo>
                  <a:lnTo>
                    <a:pt x="0" y="283791"/>
                  </a:lnTo>
                  <a:lnTo>
                    <a:pt x="11703" y="283791"/>
                  </a:lnTo>
                  <a:lnTo>
                    <a:pt x="11703" y="289459"/>
                  </a:lnTo>
                  <a:close/>
                  <a:moveTo>
                    <a:pt x="11703" y="275257"/>
                  </a:moveTo>
                  <a:lnTo>
                    <a:pt x="0" y="275257"/>
                  </a:lnTo>
                  <a:lnTo>
                    <a:pt x="0" y="269589"/>
                  </a:lnTo>
                  <a:lnTo>
                    <a:pt x="11703" y="269589"/>
                  </a:lnTo>
                  <a:lnTo>
                    <a:pt x="11703" y="275257"/>
                  </a:lnTo>
                  <a:close/>
                  <a:moveTo>
                    <a:pt x="11703" y="261056"/>
                  </a:moveTo>
                  <a:lnTo>
                    <a:pt x="0" y="261056"/>
                  </a:lnTo>
                  <a:lnTo>
                    <a:pt x="0" y="255387"/>
                  </a:lnTo>
                  <a:lnTo>
                    <a:pt x="11703" y="255387"/>
                  </a:lnTo>
                  <a:lnTo>
                    <a:pt x="11703" y="261056"/>
                  </a:lnTo>
                  <a:close/>
                  <a:moveTo>
                    <a:pt x="11703" y="246915"/>
                  </a:moveTo>
                  <a:lnTo>
                    <a:pt x="0" y="246915"/>
                  </a:lnTo>
                  <a:lnTo>
                    <a:pt x="0" y="241246"/>
                  </a:lnTo>
                  <a:lnTo>
                    <a:pt x="11703" y="241246"/>
                  </a:lnTo>
                  <a:lnTo>
                    <a:pt x="11703" y="246915"/>
                  </a:lnTo>
                  <a:close/>
                  <a:moveTo>
                    <a:pt x="11703" y="232713"/>
                  </a:moveTo>
                  <a:lnTo>
                    <a:pt x="0" y="232713"/>
                  </a:lnTo>
                  <a:lnTo>
                    <a:pt x="0" y="227045"/>
                  </a:lnTo>
                  <a:lnTo>
                    <a:pt x="11703" y="227045"/>
                  </a:lnTo>
                  <a:lnTo>
                    <a:pt x="11703" y="232713"/>
                  </a:lnTo>
                  <a:close/>
                  <a:moveTo>
                    <a:pt x="11703" y="218512"/>
                  </a:moveTo>
                  <a:lnTo>
                    <a:pt x="0" y="218512"/>
                  </a:lnTo>
                  <a:lnTo>
                    <a:pt x="0" y="212843"/>
                  </a:lnTo>
                  <a:lnTo>
                    <a:pt x="11703" y="212843"/>
                  </a:lnTo>
                  <a:lnTo>
                    <a:pt x="11703" y="218512"/>
                  </a:lnTo>
                  <a:close/>
                  <a:moveTo>
                    <a:pt x="11703" y="204310"/>
                  </a:moveTo>
                  <a:lnTo>
                    <a:pt x="0" y="204310"/>
                  </a:lnTo>
                  <a:lnTo>
                    <a:pt x="0" y="198641"/>
                  </a:lnTo>
                  <a:lnTo>
                    <a:pt x="11703" y="198641"/>
                  </a:lnTo>
                  <a:lnTo>
                    <a:pt x="11703" y="204310"/>
                  </a:lnTo>
                  <a:close/>
                  <a:moveTo>
                    <a:pt x="11703" y="190108"/>
                  </a:moveTo>
                  <a:lnTo>
                    <a:pt x="0" y="190108"/>
                  </a:lnTo>
                  <a:lnTo>
                    <a:pt x="0" y="184440"/>
                  </a:lnTo>
                  <a:lnTo>
                    <a:pt x="11703" y="184440"/>
                  </a:lnTo>
                  <a:lnTo>
                    <a:pt x="11703" y="190108"/>
                  </a:lnTo>
                  <a:close/>
                  <a:moveTo>
                    <a:pt x="11703" y="175967"/>
                  </a:moveTo>
                  <a:lnTo>
                    <a:pt x="0" y="175967"/>
                  </a:lnTo>
                  <a:lnTo>
                    <a:pt x="0" y="170299"/>
                  </a:lnTo>
                  <a:lnTo>
                    <a:pt x="11703" y="170299"/>
                  </a:lnTo>
                  <a:lnTo>
                    <a:pt x="11703" y="175967"/>
                  </a:lnTo>
                  <a:close/>
                  <a:moveTo>
                    <a:pt x="11703" y="161766"/>
                  </a:moveTo>
                  <a:lnTo>
                    <a:pt x="0" y="161766"/>
                  </a:lnTo>
                  <a:lnTo>
                    <a:pt x="0" y="156097"/>
                  </a:lnTo>
                  <a:lnTo>
                    <a:pt x="11703" y="156097"/>
                  </a:lnTo>
                  <a:lnTo>
                    <a:pt x="11703" y="161766"/>
                  </a:lnTo>
                  <a:close/>
                  <a:moveTo>
                    <a:pt x="11703" y="147564"/>
                  </a:moveTo>
                  <a:lnTo>
                    <a:pt x="0" y="147564"/>
                  </a:lnTo>
                  <a:lnTo>
                    <a:pt x="0" y="141895"/>
                  </a:lnTo>
                  <a:lnTo>
                    <a:pt x="11703" y="141895"/>
                  </a:lnTo>
                  <a:lnTo>
                    <a:pt x="11703" y="147564"/>
                  </a:lnTo>
                  <a:close/>
                  <a:moveTo>
                    <a:pt x="11703" y="133362"/>
                  </a:moveTo>
                  <a:lnTo>
                    <a:pt x="0" y="133362"/>
                  </a:lnTo>
                  <a:lnTo>
                    <a:pt x="0" y="127694"/>
                  </a:lnTo>
                  <a:lnTo>
                    <a:pt x="11703" y="127694"/>
                  </a:lnTo>
                  <a:lnTo>
                    <a:pt x="11703" y="133362"/>
                  </a:lnTo>
                  <a:close/>
                  <a:moveTo>
                    <a:pt x="11703" y="119221"/>
                  </a:moveTo>
                  <a:lnTo>
                    <a:pt x="0" y="119221"/>
                  </a:lnTo>
                  <a:lnTo>
                    <a:pt x="0" y="113553"/>
                  </a:lnTo>
                  <a:lnTo>
                    <a:pt x="11703" y="113553"/>
                  </a:lnTo>
                  <a:lnTo>
                    <a:pt x="11703" y="119221"/>
                  </a:lnTo>
                  <a:close/>
                  <a:moveTo>
                    <a:pt x="11703" y="105020"/>
                  </a:moveTo>
                  <a:lnTo>
                    <a:pt x="0" y="105020"/>
                  </a:lnTo>
                  <a:lnTo>
                    <a:pt x="0" y="99351"/>
                  </a:lnTo>
                  <a:lnTo>
                    <a:pt x="11703" y="99351"/>
                  </a:lnTo>
                  <a:lnTo>
                    <a:pt x="11703" y="105020"/>
                  </a:lnTo>
                  <a:close/>
                  <a:moveTo>
                    <a:pt x="11703" y="90818"/>
                  </a:moveTo>
                  <a:lnTo>
                    <a:pt x="0" y="90818"/>
                  </a:lnTo>
                  <a:lnTo>
                    <a:pt x="0" y="85149"/>
                  </a:lnTo>
                  <a:lnTo>
                    <a:pt x="11703" y="85149"/>
                  </a:lnTo>
                  <a:lnTo>
                    <a:pt x="11703" y="90818"/>
                  </a:lnTo>
                  <a:close/>
                  <a:moveTo>
                    <a:pt x="11703" y="76616"/>
                  </a:moveTo>
                  <a:lnTo>
                    <a:pt x="0" y="76616"/>
                  </a:lnTo>
                  <a:lnTo>
                    <a:pt x="0" y="70948"/>
                  </a:lnTo>
                  <a:lnTo>
                    <a:pt x="11703" y="70948"/>
                  </a:lnTo>
                  <a:lnTo>
                    <a:pt x="11703" y="76616"/>
                  </a:lnTo>
                  <a:close/>
                  <a:moveTo>
                    <a:pt x="11703" y="62414"/>
                  </a:moveTo>
                  <a:lnTo>
                    <a:pt x="0" y="62414"/>
                  </a:lnTo>
                  <a:lnTo>
                    <a:pt x="0" y="56746"/>
                  </a:lnTo>
                  <a:lnTo>
                    <a:pt x="11703" y="56746"/>
                  </a:lnTo>
                  <a:lnTo>
                    <a:pt x="11703" y="62414"/>
                  </a:lnTo>
                  <a:close/>
                  <a:moveTo>
                    <a:pt x="11703" y="48274"/>
                  </a:moveTo>
                  <a:lnTo>
                    <a:pt x="0" y="48274"/>
                  </a:lnTo>
                  <a:lnTo>
                    <a:pt x="0" y="42605"/>
                  </a:lnTo>
                  <a:lnTo>
                    <a:pt x="11703" y="42605"/>
                  </a:lnTo>
                  <a:lnTo>
                    <a:pt x="11703" y="48274"/>
                  </a:lnTo>
                  <a:close/>
                  <a:moveTo>
                    <a:pt x="11703" y="34072"/>
                  </a:moveTo>
                  <a:lnTo>
                    <a:pt x="0" y="34072"/>
                  </a:lnTo>
                  <a:lnTo>
                    <a:pt x="0" y="28403"/>
                  </a:lnTo>
                  <a:lnTo>
                    <a:pt x="11703" y="28403"/>
                  </a:lnTo>
                  <a:lnTo>
                    <a:pt x="11703" y="34072"/>
                  </a:lnTo>
                  <a:close/>
                  <a:moveTo>
                    <a:pt x="11703" y="19870"/>
                  </a:moveTo>
                  <a:lnTo>
                    <a:pt x="0" y="19870"/>
                  </a:lnTo>
                  <a:lnTo>
                    <a:pt x="0" y="14202"/>
                  </a:lnTo>
                  <a:lnTo>
                    <a:pt x="11703" y="14202"/>
                  </a:lnTo>
                  <a:lnTo>
                    <a:pt x="11703" y="19870"/>
                  </a:lnTo>
                  <a:close/>
                  <a:moveTo>
                    <a:pt x="11703" y="5668"/>
                  </a:moveTo>
                  <a:lnTo>
                    <a:pt x="0" y="5668"/>
                  </a:lnTo>
                  <a:lnTo>
                    <a:pt x="0" y="0"/>
                  </a:lnTo>
                  <a:lnTo>
                    <a:pt x="11703" y="0"/>
                  </a:lnTo>
                  <a:lnTo>
                    <a:pt x="11703" y="5668"/>
                  </a:lnTo>
                  <a:close/>
                </a:path>
              </a:pathLst>
            </a:custGeom>
            <a:solidFill>
              <a:srgbClr val="6D6E71"/>
            </a:solidFill>
            <a:ln w="6050" cap="flat">
              <a:noFill/>
              <a:prstDash val="solid"/>
              <a:miter/>
            </a:ln>
          </p:spPr>
          <p:txBody>
            <a:bodyPr rtlCol="0" anchor="ctr"/>
            <a:lstStyle/>
            <a:p>
              <a:endParaRPr lang="fr-CA" noProof="0"/>
            </a:p>
          </p:txBody>
        </p:sp>
        <p:sp>
          <p:nvSpPr>
            <p:cNvPr id="8" name="Freeform: Shape 7">
              <a:extLst>
                <a:ext uri="{FF2B5EF4-FFF2-40B4-BE49-F238E27FC236}">
                  <a16:creationId xmlns:a16="http://schemas.microsoft.com/office/drawing/2014/main" id="{69885346-EC03-F5C9-4246-34C90C01737E}"/>
                </a:ext>
              </a:extLst>
            </p:cNvPr>
            <p:cNvSpPr/>
            <p:nvPr/>
          </p:nvSpPr>
          <p:spPr>
            <a:xfrm>
              <a:off x="11246164" y="476250"/>
              <a:ext cx="451773" cy="451773"/>
            </a:xfrm>
            <a:custGeom>
              <a:avLst/>
              <a:gdLst>
                <a:gd name="connsiteX0" fmla="*/ 451773 w 451773"/>
                <a:gd name="connsiteY0" fmla="*/ 225887 h 451773"/>
                <a:gd name="connsiteX1" fmla="*/ 225887 w 451773"/>
                <a:gd name="connsiteY1" fmla="*/ 451773 h 451773"/>
                <a:gd name="connsiteX2" fmla="*/ 0 w 451773"/>
                <a:gd name="connsiteY2" fmla="*/ 225887 h 451773"/>
                <a:gd name="connsiteX3" fmla="*/ 225887 w 451773"/>
                <a:gd name="connsiteY3" fmla="*/ 0 h 451773"/>
                <a:gd name="connsiteX4" fmla="*/ 451773 w 451773"/>
                <a:gd name="connsiteY4" fmla="*/ 225887 h 45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73" h="451773">
                  <a:moveTo>
                    <a:pt x="451773" y="225887"/>
                  </a:moveTo>
                  <a:cubicBezTo>
                    <a:pt x="451773" y="350641"/>
                    <a:pt x="350641" y="451773"/>
                    <a:pt x="225887" y="451773"/>
                  </a:cubicBezTo>
                  <a:cubicBezTo>
                    <a:pt x="101133" y="451773"/>
                    <a:pt x="0" y="350641"/>
                    <a:pt x="0" y="225887"/>
                  </a:cubicBezTo>
                  <a:cubicBezTo>
                    <a:pt x="0" y="101133"/>
                    <a:pt x="101133" y="0"/>
                    <a:pt x="225887" y="0"/>
                  </a:cubicBezTo>
                  <a:cubicBezTo>
                    <a:pt x="350641" y="0"/>
                    <a:pt x="451773" y="101133"/>
                    <a:pt x="451773" y="225887"/>
                  </a:cubicBezTo>
                  <a:close/>
                </a:path>
              </a:pathLst>
            </a:custGeom>
            <a:solidFill>
              <a:srgbClr val="860038"/>
            </a:solidFill>
            <a:ln w="6050" cap="flat">
              <a:noFill/>
              <a:prstDash val="solid"/>
              <a:miter/>
            </a:ln>
          </p:spPr>
          <p:txBody>
            <a:bodyPr rtlCol="0" anchor="ctr"/>
            <a:lstStyle/>
            <a:p>
              <a:endParaRPr lang="fr-CA" noProof="0"/>
            </a:p>
          </p:txBody>
        </p:sp>
        <p:sp>
          <p:nvSpPr>
            <p:cNvPr id="9" name="Freeform: Shape 8">
              <a:extLst>
                <a:ext uri="{FF2B5EF4-FFF2-40B4-BE49-F238E27FC236}">
                  <a16:creationId xmlns:a16="http://schemas.microsoft.com/office/drawing/2014/main" id="{1C1CFE6A-FAA8-F622-79FB-C79D04AE2461}"/>
                </a:ext>
              </a:extLst>
            </p:cNvPr>
            <p:cNvSpPr/>
            <p:nvPr/>
          </p:nvSpPr>
          <p:spPr>
            <a:xfrm>
              <a:off x="11246164" y="1493715"/>
              <a:ext cx="451773" cy="451773"/>
            </a:xfrm>
            <a:custGeom>
              <a:avLst/>
              <a:gdLst>
                <a:gd name="connsiteX0" fmla="*/ 451773 w 451773"/>
                <a:gd name="connsiteY0" fmla="*/ 225887 h 451773"/>
                <a:gd name="connsiteX1" fmla="*/ 225887 w 451773"/>
                <a:gd name="connsiteY1" fmla="*/ 451773 h 451773"/>
                <a:gd name="connsiteX2" fmla="*/ 0 w 451773"/>
                <a:gd name="connsiteY2" fmla="*/ 225887 h 451773"/>
                <a:gd name="connsiteX3" fmla="*/ 225887 w 451773"/>
                <a:gd name="connsiteY3" fmla="*/ 0 h 451773"/>
                <a:gd name="connsiteX4" fmla="*/ 451773 w 451773"/>
                <a:gd name="connsiteY4" fmla="*/ 225887 h 45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73" h="451773">
                  <a:moveTo>
                    <a:pt x="451773" y="225887"/>
                  </a:moveTo>
                  <a:cubicBezTo>
                    <a:pt x="451773" y="350640"/>
                    <a:pt x="350641" y="451773"/>
                    <a:pt x="225887" y="451773"/>
                  </a:cubicBezTo>
                  <a:cubicBezTo>
                    <a:pt x="101133" y="451773"/>
                    <a:pt x="0" y="350640"/>
                    <a:pt x="0" y="225887"/>
                  </a:cubicBezTo>
                  <a:cubicBezTo>
                    <a:pt x="0" y="101133"/>
                    <a:pt x="101133" y="0"/>
                    <a:pt x="225887" y="0"/>
                  </a:cubicBezTo>
                  <a:cubicBezTo>
                    <a:pt x="350641" y="0"/>
                    <a:pt x="451773" y="101133"/>
                    <a:pt x="451773" y="225887"/>
                  </a:cubicBezTo>
                  <a:close/>
                </a:path>
              </a:pathLst>
            </a:custGeom>
            <a:solidFill>
              <a:srgbClr val="860038"/>
            </a:solidFill>
            <a:ln w="6050" cap="flat">
              <a:noFill/>
              <a:prstDash val="solid"/>
              <a:miter/>
            </a:ln>
          </p:spPr>
          <p:txBody>
            <a:bodyPr rtlCol="0" anchor="ctr"/>
            <a:lstStyle/>
            <a:p>
              <a:endParaRPr lang="fr-CA" noProof="0"/>
            </a:p>
          </p:txBody>
        </p:sp>
        <p:sp>
          <p:nvSpPr>
            <p:cNvPr id="10" name="Freeform: Shape 9">
              <a:extLst>
                <a:ext uri="{FF2B5EF4-FFF2-40B4-BE49-F238E27FC236}">
                  <a16:creationId xmlns:a16="http://schemas.microsoft.com/office/drawing/2014/main" id="{A53AAA7B-93F2-1FE1-B2E9-ABEDC068F853}"/>
                </a:ext>
              </a:extLst>
            </p:cNvPr>
            <p:cNvSpPr/>
            <p:nvPr/>
          </p:nvSpPr>
          <p:spPr>
            <a:xfrm>
              <a:off x="11246164" y="2511241"/>
              <a:ext cx="451773" cy="451773"/>
            </a:xfrm>
            <a:custGeom>
              <a:avLst/>
              <a:gdLst>
                <a:gd name="connsiteX0" fmla="*/ 451773 w 451773"/>
                <a:gd name="connsiteY0" fmla="*/ 225887 h 451773"/>
                <a:gd name="connsiteX1" fmla="*/ 225887 w 451773"/>
                <a:gd name="connsiteY1" fmla="*/ 451773 h 451773"/>
                <a:gd name="connsiteX2" fmla="*/ 0 w 451773"/>
                <a:gd name="connsiteY2" fmla="*/ 225887 h 451773"/>
                <a:gd name="connsiteX3" fmla="*/ 225887 w 451773"/>
                <a:gd name="connsiteY3" fmla="*/ 0 h 451773"/>
                <a:gd name="connsiteX4" fmla="*/ 451773 w 451773"/>
                <a:gd name="connsiteY4" fmla="*/ 225887 h 45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73" h="451773">
                  <a:moveTo>
                    <a:pt x="451773" y="225887"/>
                  </a:moveTo>
                  <a:cubicBezTo>
                    <a:pt x="451773" y="350640"/>
                    <a:pt x="350641" y="451773"/>
                    <a:pt x="225887" y="451773"/>
                  </a:cubicBezTo>
                  <a:cubicBezTo>
                    <a:pt x="101133" y="451773"/>
                    <a:pt x="0" y="350640"/>
                    <a:pt x="0" y="225887"/>
                  </a:cubicBezTo>
                  <a:cubicBezTo>
                    <a:pt x="0" y="101133"/>
                    <a:pt x="101133" y="0"/>
                    <a:pt x="225887" y="0"/>
                  </a:cubicBezTo>
                  <a:cubicBezTo>
                    <a:pt x="350641" y="0"/>
                    <a:pt x="451773" y="101133"/>
                    <a:pt x="451773" y="225887"/>
                  </a:cubicBezTo>
                  <a:close/>
                </a:path>
              </a:pathLst>
            </a:custGeom>
            <a:solidFill>
              <a:srgbClr val="860038"/>
            </a:solidFill>
            <a:ln w="6050" cap="flat">
              <a:noFill/>
              <a:prstDash val="solid"/>
              <a:miter/>
            </a:ln>
          </p:spPr>
          <p:txBody>
            <a:bodyPr rtlCol="0" anchor="ctr"/>
            <a:lstStyle/>
            <a:p>
              <a:endParaRPr lang="fr-CA" noProof="0"/>
            </a:p>
          </p:txBody>
        </p:sp>
        <p:sp>
          <p:nvSpPr>
            <p:cNvPr id="11" name="Freeform: Shape 10">
              <a:extLst>
                <a:ext uri="{FF2B5EF4-FFF2-40B4-BE49-F238E27FC236}">
                  <a16:creationId xmlns:a16="http://schemas.microsoft.com/office/drawing/2014/main" id="{DF026F2C-D865-2DFB-D035-58B68891DDCB}"/>
                </a:ext>
              </a:extLst>
            </p:cNvPr>
            <p:cNvSpPr/>
            <p:nvPr/>
          </p:nvSpPr>
          <p:spPr>
            <a:xfrm>
              <a:off x="11246164" y="3528706"/>
              <a:ext cx="451773" cy="451773"/>
            </a:xfrm>
            <a:custGeom>
              <a:avLst/>
              <a:gdLst>
                <a:gd name="connsiteX0" fmla="*/ 451773 w 451773"/>
                <a:gd name="connsiteY0" fmla="*/ 225887 h 451773"/>
                <a:gd name="connsiteX1" fmla="*/ 225887 w 451773"/>
                <a:gd name="connsiteY1" fmla="*/ 451773 h 451773"/>
                <a:gd name="connsiteX2" fmla="*/ 0 w 451773"/>
                <a:gd name="connsiteY2" fmla="*/ 225887 h 451773"/>
                <a:gd name="connsiteX3" fmla="*/ 225887 w 451773"/>
                <a:gd name="connsiteY3" fmla="*/ 0 h 451773"/>
                <a:gd name="connsiteX4" fmla="*/ 451773 w 451773"/>
                <a:gd name="connsiteY4" fmla="*/ 225887 h 45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73" h="451773">
                  <a:moveTo>
                    <a:pt x="451773" y="225887"/>
                  </a:moveTo>
                  <a:cubicBezTo>
                    <a:pt x="451773" y="350640"/>
                    <a:pt x="350641" y="451773"/>
                    <a:pt x="225887" y="451773"/>
                  </a:cubicBezTo>
                  <a:cubicBezTo>
                    <a:pt x="101133" y="451773"/>
                    <a:pt x="0" y="350640"/>
                    <a:pt x="0" y="225887"/>
                  </a:cubicBezTo>
                  <a:cubicBezTo>
                    <a:pt x="0" y="101133"/>
                    <a:pt x="101133" y="0"/>
                    <a:pt x="225887" y="0"/>
                  </a:cubicBezTo>
                  <a:cubicBezTo>
                    <a:pt x="350641" y="0"/>
                    <a:pt x="451773" y="101133"/>
                    <a:pt x="451773" y="225887"/>
                  </a:cubicBezTo>
                  <a:close/>
                </a:path>
              </a:pathLst>
            </a:custGeom>
            <a:solidFill>
              <a:srgbClr val="B4A69F"/>
            </a:solidFill>
            <a:ln w="6050" cap="flat">
              <a:noFill/>
              <a:prstDash val="solid"/>
              <a:miter/>
            </a:ln>
          </p:spPr>
          <p:txBody>
            <a:bodyPr rtlCol="0" anchor="ctr"/>
            <a:lstStyle/>
            <a:p>
              <a:endParaRPr lang="fr-CA" noProof="0"/>
            </a:p>
          </p:txBody>
        </p:sp>
        <p:sp>
          <p:nvSpPr>
            <p:cNvPr id="14" name="Freeform: Shape 13">
              <a:extLst>
                <a:ext uri="{FF2B5EF4-FFF2-40B4-BE49-F238E27FC236}">
                  <a16:creationId xmlns:a16="http://schemas.microsoft.com/office/drawing/2014/main" id="{07FDE1A1-33AA-519E-5F48-50BEC8B05F5B}"/>
                </a:ext>
              </a:extLst>
            </p:cNvPr>
            <p:cNvSpPr/>
            <p:nvPr/>
          </p:nvSpPr>
          <p:spPr>
            <a:xfrm>
              <a:off x="11466199" y="1970174"/>
              <a:ext cx="11702" cy="516442"/>
            </a:xfrm>
            <a:custGeom>
              <a:avLst/>
              <a:gdLst>
                <a:gd name="connsiteX0" fmla="*/ 11703 w 11702"/>
                <a:gd name="connsiteY0" fmla="*/ 516443 h 516442"/>
                <a:gd name="connsiteX1" fmla="*/ 0 w 11702"/>
                <a:gd name="connsiteY1" fmla="*/ 516443 h 516442"/>
                <a:gd name="connsiteX2" fmla="*/ 0 w 11702"/>
                <a:gd name="connsiteY2" fmla="*/ 510774 h 516442"/>
                <a:gd name="connsiteX3" fmla="*/ 11703 w 11702"/>
                <a:gd name="connsiteY3" fmla="*/ 510774 h 516442"/>
                <a:gd name="connsiteX4" fmla="*/ 11703 w 11702"/>
                <a:gd name="connsiteY4" fmla="*/ 516443 h 516442"/>
                <a:gd name="connsiteX5" fmla="*/ 11703 w 11702"/>
                <a:gd name="connsiteY5" fmla="*/ 502241 h 516442"/>
                <a:gd name="connsiteX6" fmla="*/ 0 w 11702"/>
                <a:gd name="connsiteY6" fmla="*/ 502241 h 516442"/>
                <a:gd name="connsiteX7" fmla="*/ 0 w 11702"/>
                <a:gd name="connsiteY7" fmla="*/ 496573 h 516442"/>
                <a:gd name="connsiteX8" fmla="*/ 11703 w 11702"/>
                <a:gd name="connsiteY8" fmla="*/ 496573 h 516442"/>
                <a:gd name="connsiteX9" fmla="*/ 11703 w 11702"/>
                <a:gd name="connsiteY9" fmla="*/ 502241 h 516442"/>
                <a:gd name="connsiteX10" fmla="*/ 11703 w 11702"/>
                <a:gd name="connsiteY10" fmla="*/ 488040 h 516442"/>
                <a:gd name="connsiteX11" fmla="*/ 0 w 11702"/>
                <a:gd name="connsiteY11" fmla="*/ 488040 h 516442"/>
                <a:gd name="connsiteX12" fmla="*/ 0 w 11702"/>
                <a:gd name="connsiteY12" fmla="*/ 482371 h 516442"/>
                <a:gd name="connsiteX13" fmla="*/ 11703 w 11702"/>
                <a:gd name="connsiteY13" fmla="*/ 482371 h 516442"/>
                <a:gd name="connsiteX14" fmla="*/ 11703 w 11702"/>
                <a:gd name="connsiteY14" fmla="*/ 488040 h 516442"/>
                <a:gd name="connsiteX15" fmla="*/ 11703 w 11702"/>
                <a:gd name="connsiteY15" fmla="*/ 473838 h 516442"/>
                <a:gd name="connsiteX16" fmla="*/ 0 w 11702"/>
                <a:gd name="connsiteY16" fmla="*/ 473838 h 516442"/>
                <a:gd name="connsiteX17" fmla="*/ 0 w 11702"/>
                <a:gd name="connsiteY17" fmla="*/ 468169 h 516442"/>
                <a:gd name="connsiteX18" fmla="*/ 11703 w 11702"/>
                <a:gd name="connsiteY18" fmla="*/ 468169 h 516442"/>
                <a:gd name="connsiteX19" fmla="*/ 11703 w 11702"/>
                <a:gd name="connsiteY19" fmla="*/ 473838 h 516442"/>
                <a:gd name="connsiteX20" fmla="*/ 11703 w 11702"/>
                <a:gd name="connsiteY20" fmla="*/ 459697 h 516442"/>
                <a:gd name="connsiteX21" fmla="*/ 0 w 11702"/>
                <a:gd name="connsiteY21" fmla="*/ 459697 h 516442"/>
                <a:gd name="connsiteX22" fmla="*/ 0 w 11702"/>
                <a:gd name="connsiteY22" fmla="*/ 454029 h 516442"/>
                <a:gd name="connsiteX23" fmla="*/ 11703 w 11702"/>
                <a:gd name="connsiteY23" fmla="*/ 454029 h 516442"/>
                <a:gd name="connsiteX24" fmla="*/ 11703 w 11702"/>
                <a:gd name="connsiteY24" fmla="*/ 459697 h 516442"/>
                <a:gd name="connsiteX25" fmla="*/ 11703 w 11702"/>
                <a:gd name="connsiteY25" fmla="*/ 445495 h 516442"/>
                <a:gd name="connsiteX26" fmla="*/ 0 w 11702"/>
                <a:gd name="connsiteY26" fmla="*/ 445495 h 516442"/>
                <a:gd name="connsiteX27" fmla="*/ 0 w 11702"/>
                <a:gd name="connsiteY27" fmla="*/ 439827 h 516442"/>
                <a:gd name="connsiteX28" fmla="*/ 11703 w 11702"/>
                <a:gd name="connsiteY28" fmla="*/ 439827 h 516442"/>
                <a:gd name="connsiteX29" fmla="*/ 11703 w 11702"/>
                <a:gd name="connsiteY29" fmla="*/ 445495 h 516442"/>
                <a:gd name="connsiteX30" fmla="*/ 11703 w 11702"/>
                <a:gd name="connsiteY30" fmla="*/ 431294 h 516442"/>
                <a:gd name="connsiteX31" fmla="*/ 0 w 11702"/>
                <a:gd name="connsiteY31" fmla="*/ 431294 h 516442"/>
                <a:gd name="connsiteX32" fmla="*/ 0 w 11702"/>
                <a:gd name="connsiteY32" fmla="*/ 425625 h 516442"/>
                <a:gd name="connsiteX33" fmla="*/ 11703 w 11702"/>
                <a:gd name="connsiteY33" fmla="*/ 425625 h 516442"/>
                <a:gd name="connsiteX34" fmla="*/ 11703 w 11702"/>
                <a:gd name="connsiteY34" fmla="*/ 431294 h 516442"/>
                <a:gd name="connsiteX35" fmla="*/ 11703 w 11702"/>
                <a:gd name="connsiteY35" fmla="*/ 417092 h 516442"/>
                <a:gd name="connsiteX36" fmla="*/ 0 w 11702"/>
                <a:gd name="connsiteY36" fmla="*/ 417092 h 516442"/>
                <a:gd name="connsiteX37" fmla="*/ 0 w 11702"/>
                <a:gd name="connsiteY37" fmla="*/ 411423 h 516442"/>
                <a:gd name="connsiteX38" fmla="*/ 11703 w 11702"/>
                <a:gd name="connsiteY38" fmla="*/ 411423 h 516442"/>
                <a:gd name="connsiteX39" fmla="*/ 11703 w 11702"/>
                <a:gd name="connsiteY39" fmla="*/ 417092 h 516442"/>
                <a:gd name="connsiteX40" fmla="*/ 11703 w 11702"/>
                <a:gd name="connsiteY40" fmla="*/ 402951 h 516442"/>
                <a:gd name="connsiteX41" fmla="*/ 0 w 11702"/>
                <a:gd name="connsiteY41" fmla="*/ 402951 h 516442"/>
                <a:gd name="connsiteX42" fmla="*/ 0 w 11702"/>
                <a:gd name="connsiteY42" fmla="*/ 397283 h 516442"/>
                <a:gd name="connsiteX43" fmla="*/ 11703 w 11702"/>
                <a:gd name="connsiteY43" fmla="*/ 397283 h 516442"/>
                <a:gd name="connsiteX44" fmla="*/ 11703 w 11702"/>
                <a:gd name="connsiteY44" fmla="*/ 402951 h 516442"/>
                <a:gd name="connsiteX45" fmla="*/ 11703 w 11702"/>
                <a:gd name="connsiteY45" fmla="*/ 388749 h 516442"/>
                <a:gd name="connsiteX46" fmla="*/ 0 w 11702"/>
                <a:gd name="connsiteY46" fmla="*/ 388749 h 516442"/>
                <a:gd name="connsiteX47" fmla="*/ 0 w 11702"/>
                <a:gd name="connsiteY47" fmla="*/ 383081 h 516442"/>
                <a:gd name="connsiteX48" fmla="*/ 11703 w 11702"/>
                <a:gd name="connsiteY48" fmla="*/ 383081 h 516442"/>
                <a:gd name="connsiteX49" fmla="*/ 11703 w 11702"/>
                <a:gd name="connsiteY49" fmla="*/ 388749 h 516442"/>
                <a:gd name="connsiteX50" fmla="*/ 11703 w 11702"/>
                <a:gd name="connsiteY50" fmla="*/ 374548 h 516442"/>
                <a:gd name="connsiteX51" fmla="*/ 0 w 11702"/>
                <a:gd name="connsiteY51" fmla="*/ 374548 h 516442"/>
                <a:gd name="connsiteX52" fmla="*/ 0 w 11702"/>
                <a:gd name="connsiteY52" fmla="*/ 368879 h 516442"/>
                <a:gd name="connsiteX53" fmla="*/ 11703 w 11702"/>
                <a:gd name="connsiteY53" fmla="*/ 368879 h 516442"/>
                <a:gd name="connsiteX54" fmla="*/ 11703 w 11702"/>
                <a:gd name="connsiteY54" fmla="*/ 374548 h 516442"/>
                <a:gd name="connsiteX55" fmla="*/ 11703 w 11702"/>
                <a:gd name="connsiteY55" fmla="*/ 360346 h 516442"/>
                <a:gd name="connsiteX56" fmla="*/ 0 w 11702"/>
                <a:gd name="connsiteY56" fmla="*/ 360346 h 516442"/>
                <a:gd name="connsiteX57" fmla="*/ 0 w 11702"/>
                <a:gd name="connsiteY57" fmla="*/ 354677 h 516442"/>
                <a:gd name="connsiteX58" fmla="*/ 11703 w 11702"/>
                <a:gd name="connsiteY58" fmla="*/ 354677 h 516442"/>
                <a:gd name="connsiteX59" fmla="*/ 11703 w 11702"/>
                <a:gd name="connsiteY59" fmla="*/ 360346 h 516442"/>
                <a:gd name="connsiteX60" fmla="*/ 11703 w 11702"/>
                <a:gd name="connsiteY60" fmla="*/ 346144 h 516442"/>
                <a:gd name="connsiteX61" fmla="*/ 0 w 11702"/>
                <a:gd name="connsiteY61" fmla="*/ 346144 h 516442"/>
                <a:gd name="connsiteX62" fmla="*/ 0 w 11702"/>
                <a:gd name="connsiteY62" fmla="*/ 340476 h 516442"/>
                <a:gd name="connsiteX63" fmla="*/ 11703 w 11702"/>
                <a:gd name="connsiteY63" fmla="*/ 340476 h 516442"/>
                <a:gd name="connsiteX64" fmla="*/ 11703 w 11702"/>
                <a:gd name="connsiteY64" fmla="*/ 346144 h 516442"/>
                <a:gd name="connsiteX65" fmla="*/ 11703 w 11702"/>
                <a:gd name="connsiteY65" fmla="*/ 332003 h 516442"/>
                <a:gd name="connsiteX66" fmla="*/ 0 w 11702"/>
                <a:gd name="connsiteY66" fmla="*/ 332003 h 516442"/>
                <a:gd name="connsiteX67" fmla="*/ 0 w 11702"/>
                <a:gd name="connsiteY67" fmla="*/ 326335 h 516442"/>
                <a:gd name="connsiteX68" fmla="*/ 11703 w 11702"/>
                <a:gd name="connsiteY68" fmla="*/ 326335 h 516442"/>
                <a:gd name="connsiteX69" fmla="*/ 11703 w 11702"/>
                <a:gd name="connsiteY69" fmla="*/ 332003 h 516442"/>
                <a:gd name="connsiteX70" fmla="*/ 11703 w 11702"/>
                <a:gd name="connsiteY70" fmla="*/ 317802 h 516442"/>
                <a:gd name="connsiteX71" fmla="*/ 0 w 11702"/>
                <a:gd name="connsiteY71" fmla="*/ 317802 h 516442"/>
                <a:gd name="connsiteX72" fmla="*/ 0 w 11702"/>
                <a:gd name="connsiteY72" fmla="*/ 312133 h 516442"/>
                <a:gd name="connsiteX73" fmla="*/ 11703 w 11702"/>
                <a:gd name="connsiteY73" fmla="*/ 312133 h 516442"/>
                <a:gd name="connsiteX74" fmla="*/ 11703 w 11702"/>
                <a:gd name="connsiteY74" fmla="*/ 317802 h 516442"/>
                <a:gd name="connsiteX75" fmla="*/ 11703 w 11702"/>
                <a:gd name="connsiteY75" fmla="*/ 303600 h 516442"/>
                <a:gd name="connsiteX76" fmla="*/ 0 w 11702"/>
                <a:gd name="connsiteY76" fmla="*/ 303600 h 516442"/>
                <a:gd name="connsiteX77" fmla="*/ 0 w 11702"/>
                <a:gd name="connsiteY77" fmla="*/ 297932 h 516442"/>
                <a:gd name="connsiteX78" fmla="*/ 11703 w 11702"/>
                <a:gd name="connsiteY78" fmla="*/ 297932 h 516442"/>
                <a:gd name="connsiteX79" fmla="*/ 11703 w 11702"/>
                <a:gd name="connsiteY79" fmla="*/ 303600 h 516442"/>
                <a:gd name="connsiteX80" fmla="*/ 11703 w 11702"/>
                <a:gd name="connsiteY80" fmla="*/ 289398 h 516442"/>
                <a:gd name="connsiteX81" fmla="*/ 0 w 11702"/>
                <a:gd name="connsiteY81" fmla="*/ 289398 h 516442"/>
                <a:gd name="connsiteX82" fmla="*/ 0 w 11702"/>
                <a:gd name="connsiteY82" fmla="*/ 283730 h 516442"/>
                <a:gd name="connsiteX83" fmla="*/ 11703 w 11702"/>
                <a:gd name="connsiteY83" fmla="*/ 283730 h 516442"/>
                <a:gd name="connsiteX84" fmla="*/ 11703 w 11702"/>
                <a:gd name="connsiteY84" fmla="*/ 289398 h 516442"/>
                <a:gd name="connsiteX85" fmla="*/ 11703 w 11702"/>
                <a:gd name="connsiteY85" fmla="*/ 275197 h 516442"/>
                <a:gd name="connsiteX86" fmla="*/ 0 w 11702"/>
                <a:gd name="connsiteY86" fmla="*/ 275197 h 516442"/>
                <a:gd name="connsiteX87" fmla="*/ 0 w 11702"/>
                <a:gd name="connsiteY87" fmla="*/ 269528 h 516442"/>
                <a:gd name="connsiteX88" fmla="*/ 11703 w 11702"/>
                <a:gd name="connsiteY88" fmla="*/ 269528 h 516442"/>
                <a:gd name="connsiteX89" fmla="*/ 11703 w 11702"/>
                <a:gd name="connsiteY89" fmla="*/ 275197 h 516442"/>
                <a:gd name="connsiteX90" fmla="*/ 11703 w 11702"/>
                <a:gd name="connsiteY90" fmla="*/ 261056 h 516442"/>
                <a:gd name="connsiteX91" fmla="*/ 0 w 11702"/>
                <a:gd name="connsiteY91" fmla="*/ 261056 h 516442"/>
                <a:gd name="connsiteX92" fmla="*/ 0 w 11702"/>
                <a:gd name="connsiteY92" fmla="*/ 255387 h 516442"/>
                <a:gd name="connsiteX93" fmla="*/ 11703 w 11702"/>
                <a:gd name="connsiteY93" fmla="*/ 255387 h 516442"/>
                <a:gd name="connsiteX94" fmla="*/ 11703 w 11702"/>
                <a:gd name="connsiteY94" fmla="*/ 261056 h 516442"/>
                <a:gd name="connsiteX95" fmla="*/ 11703 w 11702"/>
                <a:gd name="connsiteY95" fmla="*/ 246854 h 516442"/>
                <a:gd name="connsiteX96" fmla="*/ 0 w 11702"/>
                <a:gd name="connsiteY96" fmla="*/ 246854 h 516442"/>
                <a:gd name="connsiteX97" fmla="*/ 0 w 11702"/>
                <a:gd name="connsiteY97" fmla="*/ 241186 h 516442"/>
                <a:gd name="connsiteX98" fmla="*/ 11703 w 11702"/>
                <a:gd name="connsiteY98" fmla="*/ 241186 h 516442"/>
                <a:gd name="connsiteX99" fmla="*/ 11703 w 11702"/>
                <a:gd name="connsiteY99" fmla="*/ 246854 h 516442"/>
                <a:gd name="connsiteX100" fmla="*/ 11703 w 11702"/>
                <a:gd name="connsiteY100" fmla="*/ 232652 h 516442"/>
                <a:gd name="connsiteX101" fmla="*/ 0 w 11702"/>
                <a:gd name="connsiteY101" fmla="*/ 232652 h 516442"/>
                <a:gd name="connsiteX102" fmla="*/ 0 w 11702"/>
                <a:gd name="connsiteY102" fmla="*/ 226984 h 516442"/>
                <a:gd name="connsiteX103" fmla="*/ 11703 w 11702"/>
                <a:gd name="connsiteY103" fmla="*/ 226984 h 516442"/>
                <a:gd name="connsiteX104" fmla="*/ 11703 w 11702"/>
                <a:gd name="connsiteY104" fmla="*/ 232652 h 516442"/>
                <a:gd name="connsiteX105" fmla="*/ 11703 w 11702"/>
                <a:gd name="connsiteY105" fmla="*/ 218451 h 516442"/>
                <a:gd name="connsiteX106" fmla="*/ 0 w 11702"/>
                <a:gd name="connsiteY106" fmla="*/ 218451 h 516442"/>
                <a:gd name="connsiteX107" fmla="*/ 0 w 11702"/>
                <a:gd name="connsiteY107" fmla="*/ 212782 h 516442"/>
                <a:gd name="connsiteX108" fmla="*/ 11703 w 11702"/>
                <a:gd name="connsiteY108" fmla="*/ 212782 h 516442"/>
                <a:gd name="connsiteX109" fmla="*/ 11703 w 11702"/>
                <a:gd name="connsiteY109" fmla="*/ 218451 h 516442"/>
                <a:gd name="connsiteX110" fmla="*/ 11703 w 11702"/>
                <a:gd name="connsiteY110" fmla="*/ 204310 h 516442"/>
                <a:gd name="connsiteX111" fmla="*/ 0 w 11702"/>
                <a:gd name="connsiteY111" fmla="*/ 204310 h 516442"/>
                <a:gd name="connsiteX112" fmla="*/ 0 w 11702"/>
                <a:gd name="connsiteY112" fmla="*/ 198641 h 516442"/>
                <a:gd name="connsiteX113" fmla="*/ 11703 w 11702"/>
                <a:gd name="connsiteY113" fmla="*/ 198641 h 516442"/>
                <a:gd name="connsiteX114" fmla="*/ 11703 w 11702"/>
                <a:gd name="connsiteY114" fmla="*/ 204310 h 516442"/>
                <a:gd name="connsiteX115" fmla="*/ 11703 w 11702"/>
                <a:gd name="connsiteY115" fmla="*/ 190108 h 516442"/>
                <a:gd name="connsiteX116" fmla="*/ 0 w 11702"/>
                <a:gd name="connsiteY116" fmla="*/ 190108 h 516442"/>
                <a:gd name="connsiteX117" fmla="*/ 0 w 11702"/>
                <a:gd name="connsiteY117" fmla="*/ 184439 h 516442"/>
                <a:gd name="connsiteX118" fmla="*/ 11703 w 11702"/>
                <a:gd name="connsiteY118" fmla="*/ 184439 h 516442"/>
                <a:gd name="connsiteX119" fmla="*/ 11703 w 11702"/>
                <a:gd name="connsiteY119" fmla="*/ 190108 h 516442"/>
                <a:gd name="connsiteX120" fmla="*/ 11703 w 11702"/>
                <a:gd name="connsiteY120" fmla="*/ 175906 h 516442"/>
                <a:gd name="connsiteX121" fmla="*/ 0 w 11702"/>
                <a:gd name="connsiteY121" fmla="*/ 175906 h 516442"/>
                <a:gd name="connsiteX122" fmla="*/ 0 w 11702"/>
                <a:gd name="connsiteY122" fmla="*/ 170238 h 516442"/>
                <a:gd name="connsiteX123" fmla="*/ 11703 w 11702"/>
                <a:gd name="connsiteY123" fmla="*/ 170238 h 516442"/>
                <a:gd name="connsiteX124" fmla="*/ 11703 w 11702"/>
                <a:gd name="connsiteY124" fmla="*/ 175906 h 516442"/>
                <a:gd name="connsiteX125" fmla="*/ 11703 w 11702"/>
                <a:gd name="connsiteY125" fmla="*/ 161705 h 516442"/>
                <a:gd name="connsiteX126" fmla="*/ 0 w 11702"/>
                <a:gd name="connsiteY126" fmla="*/ 161705 h 516442"/>
                <a:gd name="connsiteX127" fmla="*/ 0 w 11702"/>
                <a:gd name="connsiteY127" fmla="*/ 156036 h 516442"/>
                <a:gd name="connsiteX128" fmla="*/ 11703 w 11702"/>
                <a:gd name="connsiteY128" fmla="*/ 156036 h 516442"/>
                <a:gd name="connsiteX129" fmla="*/ 11703 w 11702"/>
                <a:gd name="connsiteY129" fmla="*/ 161705 h 516442"/>
                <a:gd name="connsiteX130" fmla="*/ 11703 w 11702"/>
                <a:gd name="connsiteY130" fmla="*/ 147503 h 516442"/>
                <a:gd name="connsiteX131" fmla="*/ 0 w 11702"/>
                <a:gd name="connsiteY131" fmla="*/ 147503 h 516442"/>
                <a:gd name="connsiteX132" fmla="*/ 0 w 11702"/>
                <a:gd name="connsiteY132" fmla="*/ 141834 h 516442"/>
                <a:gd name="connsiteX133" fmla="*/ 11703 w 11702"/>
                <a:gd name="connsiteY133" fmla="*/ 141834 h 516442"/>
                <a:gd name="connsiteX134" fmla="*/ 11703 w 11702"/>
                <a:gd name="connsiteY134" fmla="*/ 147503 h 516442"/>
                <a:gd name="connsiteX135" fmla="*/ 11703 w 11702"/>
                <a:gd name="connsiteY135" fmla="*/ 133362 h 516442"/>
                <a:gd name="connsiteX136" fmla="*/ 0 w 11702"/>
                <a:gd name="connsiteY136" fmla="*/ 133362 h 516442"/>
                <a:gd name="connsiteX137" fmla="*/ 0 w 11702"/>
                <a:gd name="connsiteY137" fmla="*/ 127694 h 516442"/>
                <a:gd name="connsiteX138" fmla="*/ 11703 w 11702"/>
                <a:gd name="connsiteY138" fmla="*/ 127694 h 516442"/>
                <a:gd name="connsiteX139" fmla="*/ 11703 w 11702"/>
                <a:gd name="connsiteY139" fmla="*/ 133362 h 516442"/>
                <a:gd name="connsiteX140" fmla="*/ 11703 w 11702"/>
                <a:gd name="connsiteY140" fmla="*/ 119160 h 516442"/>
                <a:gd name="connsiteX141" fmla="*/ 0 w 11702"/>
                <a:gd name="connsiteY141" fmla="*/ 119160 h 516442"/>
                <a:gd name="connsiteX142" fmla="*/ 0 w 11702"/>
                <a:gd name="connsiteY142" fmla="*/ 113492 h 516442"/>
                <a:gd name="connsiteX143" fmla="*/ 11703 w 11702"/>
                <a:gd name="connsiteY143" fmla="*/ 113492 h 516442"/>
                <a:gd name="connsiteX144" fmla="*/ 11703 w 11702"/>
                <a:gd name="connsiteY144" fmla="*/ 119160 h 516442"/>
                <a:gd name="connsiteX145" fmla="*/ 11703 w 11702"/>
                <a:gd name="connsiteY145" fmla="*/ 104959 h 516442"/>
                <a:gd name="connsiteX146" fmla="*/ 0 w 11702"/>
                <a:gd name="connsiteY146" fmla="*/ 104959 h 516442"/>
                <a:gd name="connsiteX147" fmla="*/ 0 w 11702"/>
                <a:gd name="connsiteY147" fmla="*/ 99290 h 516442"/>
                <a:gd name="connsiteX148" fmla="*/ 11703 w 11702"/>
                <a:gd name="connsiteY148" fmla="*/ 99290 h 516442"/>
                <a:gd name="connsiteX149" fmla="*/ 11703 w 11702"/>
                <a:gd name="connsiteY149" fmla="*/ 104959 h 516442"/>
                <a:gd name="connsiteX150" fmla="*/ 11703 w 11702"/>
                <a:gd name="connsiteY150" fmla="*/ 90757 h 516442"/>
                <a:gd name="connsiteX151" fmla="*/ 0 w 11702"/>
                <a:gd name="connsiteY151" fmla="*/ 90757 h 516442"/>
                <a:gd name="connsiteX152" fmla="*/ 0 w 11702"/>
                <a:gd name="connsiteY152" fmla="*/ 85088 h 516442"/>
                <a:gd name="connsiteX153" fmla="*/ 11703 w 11702"/>
                <a:gd name="connsiteY153" fmla="*/ 85088 h 516442"/>
                <a:gd name="connsiteX154" fmla="*/ 11703 w 11702"/>
                <a:gd name="connsiteY154" fmla="*/ 90757 h 516442"/>
                <a:gd name="connsiteX155" fmla="*/ 11703 w 11702"/>
                <a:gd name="connsiteY155" fmla="*/ 76555 h 516442"/>
                <a:gd name="connsiteX156" fmla="*/ 0 w 11702"/>
                <a:gd name="connsiteY156" fmla="*/ 76555 h 516442"/>
                <a:gd name="connsiteX157" fmla="*/ 0 w 11702"/>
                <a:gd name="connsiteY157" fmla="*/ 70887 h 516442"/>
                <a:gd name="connsiteX158" fmla="*/ 11703 w 11702"/>
                <a:gd name="connsiteY158" fmla="*/ 70887 h 516442"/>
                <a:gd name="connsiteX159" fmla="*/ 11703 w 11702"/>
                <a:gd name="connsiteY159" fmla="*/ 76555 h 516442"/>
                <a:gd name="connsiteX160" fmla="*/ 11703 w 11702"/>
                <a:gd name="connsiteY160" fmla="*/ 62414 h 516442"/>
                <a:gd name="connsiteX161" fmla="*/ 0 w 11702"/>
                <a:gd name="connsiteY161" fmla="*/ 62414 h 516442"/>
                <a:gd name="connsiteX162" fmla="*/ 0 w 11702"/>
                <a:gd name="connsiteY162" fmla="*/ 56746 h 516442"/>
                <a:gd name="connsiteX163" fmla="*/ 11703 w 11702"/>
                <a:gd name="connsiteY163" fmla="*/ 56746 h 516442"/>
                <a:gd name="connsiteX164" fmla="*/ 11703 w 11702"/>
                <a:gd name="connsiteY164" fmla="*/ 62414 h 516442"/>
                <a:gd name="connsiteX165" fmla="*/ 11703 w 11702"/>
                <a:gd name="connsiteY165" fmla="*/ 48213 h 516442"/>
                <a:gd name="connsiteX166" fmla="*/ 0 w 11702"/>
                <a:gd name="connsiteY166" fmla="*/ 48213 h 516442"/>
                <a:gd name="connsiteX167" fmla="*/ 0 w 11702"/>
                <a:gd name="connsiteY167" fmla="*/ 42544 h 516442"/>
                <a:gd name="connsiteX168" fmla="*/ 11703 w 11702"/>
                <a:gd name="connsiteY168" fmla="*/ 42544 h 516442"/>
                <a:gd name="connsiteX169" fmla="*/ 11703 w 11702"/>
                <a:gd name="connsiteY169" fmla="*/ 48213 h 516442"/>
                <a:gd name="connsiteX170" fmla="*/ 11703 w 11702"/>
                <a:gd name="connsiteY170" fmla="*/ 34011 h 516442"/>
                <a:gd name="connsiteX171" fmla="*/ 0 w 11702"/>
                <a:gd name="connsiteY171" fmla="*/ 34011 h 516442"/>
                <a:gd name="connsiteX172" fmla="*/ 0 w 11702"/>
                <a:gd name="connsiteY172" fmla="*/ 28342 h 516442"/>
                <a:gd name="connsiteX173" fmla="*/ 11703 w 11702"/>
                <a:gd name="connsiteY173" fmla="*/ 28342 h 516442"/>
                <a:gd name="connsiteX174" fmla="*/ 11703 w 11702"/>
                <a:gd name="connsiteY174" fmla="*/ 34011 h 516442"/>
                <a:gd name="connsiteX175" fmla="*/ 11703 w 11702"/>
                <a:gd name="connsiteY175" fmla="*/ 19809 h 516442"/>
                <a:gd name="connsiteX176" fmla="*/ 0 w 11702"/>
                <a:gd name="connsiteY176" fmla="*/ 19809 h 516442"/>
                <a:gd name="connsiteX177" fmla="*/ 0 w 11702"/>
                <a:gd name="connsiteY177" fmla="*/ 14141 h 516442"/>
                <a:gd name="connsiteX178" fmla="*/ 11703 w 11702"/>
                <a:gd name="connsiteY178" fmla="*/ 14141 h 516442"/>
                <a:gd name="connsiteX179" fmla="*/ 11703 w 11702"/>
                <a:gd name="connsiteY179" fmla="*/ 19809 h 516442"/>
                <a:gd name="connsiteX180" fmla="*/ 11703 w 11702"/>
                <a:gd name="connsiteY180" fmla="*/ 5668 h 516442"/>
                <a:gd name="connsiteX181" fmla="*/ 0 w 11702"/>
                <a:gd name="connsiteY181" fmla="*/ 5668 h 516442"/>
                <a:gd name="connsiteX182" fmla="*/ 0 w 11702"/>
                <a:gd name="connsiteY182" fmla="*/ 0 h 516442"/>
                <a:gd name="connsiteX183" fmla="*/ 11703 w 11702"/>
                <a:gd name="connsiteY183" fmla="*/ 0 h 516442"/>
                <a:gd name="connsiteX184" fmla="*/ 11703 w 11702"/>
                <a:gd name="connsiteY184" fmla="*/ 5668 h 5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1702" h="516442">
                  <a:moveTo>
                    <a:pt x="11703" y="516443"/>
                  </a:moveTo>
                  <a:lnTo>
                    <a:pt x="0" y="516443"/>
                  </a:lnTo>
                  <a:lnTo>
                    <a:pt x="0" y="510774"/>
                  </a:lnTo>
                  <a:lnTo>
                    <a:pt x="11703" y="510774"/>
                  </a:lnTo>
                  <a:lnTo>
                    <a:pt x="11703" y="516443"/>
                  </a:lnTo>
                  <a:close/>
                  <a:moveTo>
                    <a:pt x="11703" y="502241"/>
                  </a:moveTo>
                  <a:lnTo>
                    <a:pt x="0" y="502241"/>
                  </a:lnTo>
                  <a:lnTo>
                    <a:pt x="0" y="496573"/>
                  </a:lnTo>
                  <a:lnTo>
                    <a:pt x="11703" y="496573"/>
                  </a:lnTo>
                  <a:lnTo>
                    <a:pt x="11703" y="502241"/>
                  </a:lnTo>
                  <a:close/>
                  <a:moveTo>
                    <a:pt x="11703" y="488040"/>
                  </a:moveTo>
                  <a:lnTo>
                    <a:pt x="0" y="488040"/>
                  </a:lnTo>
                  <a:lnTo>
                    <a:pt x="0" y="482371"/>
                  </a:lnTo>
                  <a:lnTo>
                    <a:pt x="11703" y="482371"/>
                  </a:lnTo>
                  <a:lnTo>
                    <a:pt x="11703" y="488040"/>
                  </a:lnTo>
                  <a:close/>
                  <a:moveTo>
                    <a:pt x="11703" y="473838"/>
                  </a:moveTo>
                  <a:lnTo>
                    <a:pt x="0" y="473838"/>
                  </a:lnTo>
                  <a:lnTo>
                    <a:pt x="0" y="468169"/>
                  </a:lnTo>
                  <a:lnTo>
                    <a:pt x="11703" y="468169"/>
                  </a:lnTo>
                  <a:lnTo>
                    <a:pt x="11703" y="473838"/>
                  </a:lnTo>
                  <a:close/>
                  <a:moveTo>
                    <a:pt x="11703" y="459697"/>
                  </a:moveTo>
                  <a:lnTo>
                    <a:pt x="0" y="459697"/>
                  </a:lnTo>
                  <a:lnTo>
                    <a:pt x="0" y="454029"/>
                  </a:lnTo>
                  <a:lnTo>
                    <a:pt x="11703" y="454029"/>
                  </a:lnTo>
                  <a:lnTo>
                    <a:pt x="11703" y="459697"/>
                  </a:lnTo>
                  <a:close/>
                  <a:moveTo>
                    <a:pt x="11703" y="445495"/>
                  </a:moveTo>
                  <a:lnTo>
                    <a:pt x="0" y="445495"/>
                  </a:lnTo>
                  <a:lnTo>
                    <a:pt x="0" y="439827"/>
                  </a:lnTo>
                  <a:lnTo>
                    <a:pt x="11703" y="439827"/>
                  </a:lnTo>
                  <a:lnTo>
                    <a:pt x="11703" y="445495"/>
                  </a:lnTo>
                  <a:close/>
                  <a:moveTo>
                    <a:pt x="11703" y="431294"/>
                  </a:moveTo>
                  <a:lnTo>
                    <a:pt x="0" y="431294"/>
                  </a:lnTo>
                  <a:lnTo>
                    <a:pt x="0" y="425625"/>
                  </a:lnTo>
                  <a:lnTo>
                    <a:pt x="11703" y="425625"/>
                  </a:lnTo>
                  <a:lnTo>
                    <a:pt x="11703" y="431294"/>
                  </a:lnTo>
                  <a:close/>
                  <a:moveTo>
                    <a:pt x="11703" y="417092"/>
                  </a:moveTo>
                  <a:lnTo>
                    <a:pt x="0" y="417092"/>
                  </a:lnTo>
                  <a:lnTo>
                    <a:pt x="0" y="411423"/>
                  </a:lnTo>
                  <a:lnTo>
                    <a:pt x="11703" y="411423"/>
                  </a:lnTo>
                  <a:lnTo>
                    <a:pt x="11703" y="417092"/>
                  </a:lnTo>
                  <a:close/>
                  <a:moveTo>
                    <a:pt x="11703" y="402951"/>
                  </a:moveTo>
                  <a:lnTo>
                    <a:pt x="0" y="402951"/>
                  </a:lnTo>
                  <a:lnTo>
                    <a:pt x="0" y="397283"/>
                  </a:lnTo>
                  <a:lnTo>
                    <a:pt x="11703" y="397283"/>
                  </a:lnTo>
                  <a:lnTo>
                    <a:pt x="11703" y="402951"/>
                  </a:lnTo>
                  <a:close/>
                  <a:moveTo>
                    <a:pt x="11703" y="388749"/>
                  </a:moveTo>
                  <a:lnTo>
                    <a:pt x="0" y="388749"/>
                  </a:lnTo>
                  <a:lnTo>
                    <a:pt x="0" y="383081"/>
                  </a:lnTo>
                  <a:lnTo>
                    <a:pt x="11703" y="383081"/>
                  </a:lnTo>
                  <a:lnTo>
                    <a:pt x="11703" y="388749"/>
                  </a:lnTo>
                  <a:close/>
                  <a:moveTo>
                    <a:pt x="11703" y="374548"/>
                  </a:moveTo>
                  <a:lnTo>
                    <a:pt x="0" y="374548"/>
                  </a:lnTo>
                  <a:lnTo>
                    <a:pt x="0" y="368879"/>
                  </a:lnTo>
                  <a:lnTo>
                    <a:pt x="11703" y="368879"/>
                  </a:lnTo>
                  <a:lnTo>
                    <a:pt x="11703" y="374548"/>
                  </a:lnTo>
                  <a:close/>
                  <a:moveTo>
                    <a:pt x="11703" y="360346"/>
                  </a:moveTo>
                  <a:lnTo>
                    <a:pt x="0" y="360346"/>
                  </a:lnTo>
                  <a:lnTo>
                    <a:pt x="0" y="354677"/>
                  </a:lnTo>
                  <a:lnTo>
                    <a:pt x="11703" y="354677"/>
                  </a:lnTo>
                  <a:lnTo>
                    <a:pt x="11703" y="360346"/>
                  </a:lnTo>
                  <a:close/>
                  <a:moveTo>
                    <a:pt x="11703" y="346144"/>
                  </a:moveTo>
                  <a:lnTo>
                    <a:pt x="0" y="346144"/>
                  </a:lnTo>
                  <a:lnTo>
                    <a:pt x="0" y="340476"/>
                  </a:lnTo>
                  <a:lnTo>
                    <a:pt x="11703" y="340476"/>
                  </a:lnTo>
                  <a:lnTo>
                    <a:pt x="11703" y="346144"/>
                  </a:lnTo>
                  <a:close/>
                  <a:moveTo>
                    <a:pt x="11703" y="332003"/>
                  </a:moveTo>
                  <a:lnTo>
                    <a:pt x="0" y="332003"/>
                  </a:lnTo>
                  <a:lnTo>
                    <a:pt x="0" y="326335"/>
                  </a:lnTo>
                  <a:lnTo>
                    <a:pt x="11703" y="326335"/>
                  </a:lnTo>
                  <a:lnTo>
                    <a:pt x="11703" y="332003"/>
                  </a:lnTo>
                  <a:close/>
                  <a:moveTo>
                    <a:pt x="11703" y="317802"/>
                  </a:moveTo>
                  <a:lnTo>
                    <a:pt x="0" y="317802"/>
                  </a:lnTo>
                  <a:lnTo>
                    <a:pt x="0" y="312133"/>
                  </a:lnTo>
                  <a:lnTo>
                    <a:pt x="11703" y="312133"/>
                  </a:lnTo>
                  <a:lnTo>
                    <a:pt x="11703" y="317802"/>
                  </a:lnTo>
                  <a:close/>
                  <a:moveTo>
                    <a:pt x="11703" y="303600"/>
                  </a:moveTo>
                  <a:lnTo>
                    <a:pt x="0" y="303600"/>
                  </a:lnTo>
                  <a:lnTo>
                    <a:pt x="0" y="297932"/>
                  </a:lnTo>
                  <a:lnTo>
                    <a:pt x="11703" y="297932"/>
                  </a:lnTo>
                  <a:lnTo>
                    <a:pt x="11703" y="303600"/>
                  </a:lnTo>
                  <a:close/>
                  <a:moveTo>
                    <a:pt x="11703" y="289398"/>
                  </a:moveTo>
                  <a:lnTo>
                    <a:pt x="0" y="289398"/>
                  </a:lnTo>
                  <a:lnTo>
                    <a:pt x="0" y="283730"/>
                  </a:lnTo>
                  <a:lnTo>
                    <a:pt x="11703" y="283730"/>
                  </a:lnTo>
                  <a:lnTo>
                    <a:pt x="11703" y="289398"/>
                  </a:lnTo>
                  <a:close/>
                  <a:moveTo>
                    <a:pt x="11703" y="275197"/>
                  </a:moveTo>
                  <a:lnTo>
                    <a:pt x="0" y="275197"/>
                  </a:lnTo>
                  <a:lnTo>
                    <a:pt x="0" y="269528"/>
                  </a:lnTo>
                  <a:lnTo>
                    <a:pt x="11703" y="269528"/>
                  </a:lnTo>
                  <a:lnTo>
                    <a:pt x="11703" y="275197"/>
                  </a:lnTo>
                  <a:close/>
                  <a:moveTo>
                    <a:pt x="11703" y="261056"/>
                  </a:moveTo>
                  <a:lnTo>
                    <a:pt x="0" y="261056"/>
                  </a:lnTo>
                  <a:lnTo>
                    <a:pt x="0" y="255387"/>
                  </a:lnTo>
                  <a:lnTo>
                    <a:pt x="11703" y="255387"/>
                  </a:lnTo>
                  <a:lnTo>
                    <a:pt x="11703" y="261056"/>
                  </a:lnTo>
                  <a:close/>
                  <a:moveTo>
                    <a:pt x="11703" y="246854"/>
                  </a:moveTo>
                  <a:lnTo>
                    <a:pt x="0" y="246854"/>
                  </a:lnTo>
                  <a:lnTo>
                    <a:pt x="0" y="241186"/>
                  </a:lnTo>
                  <a:lnTo>
                    <a:pt x="11703" y="241186"/>
                  </a:lnTo>
                  <a:lnTo>
                    <a:pt x="11703" y="246854"/>
                  </a:lnTo>
                  <a:close/>
                  <a:moveTo>
                    <a:pt x="11703" y="232652"/>
                  </a:moveTo>
                  <a:lnTo>
                    <a:pt x="0" y="232652"/>
                  </a:lnTo>
                  <a:lnTo>
                    <a:pt x="0" y="226984"/>
                  </a:lnTo>
                  <a:lnTo>
                    <a:pt x="11703" y="226984"/>
                  </a:lnTo>
                  <a:lnTo>
                    <a:pt x="11703" y="232652"/>
                  </a:lnTo>
                  <a:close/>
                  <a:moveTo>
                    <a:pt x="11703" y="218451"/>
                  </a:moveTo>
                  <a:lnTo>
                    <a:pt x="0" y="218451"/>
                  </a:lnTo>
                  <a:lnTo>
                    <a:pt x="0" y="212782"/>
                  </a:lnTo>
                  <a:lnTo>
                    <a:pt x="11703" y="212782"/>
                  </a:lnTo>
                  <a:lnTo>
                    <a:pt x="11703" y="218451"/>
                  </a:lnTo>
                  <a:close/>
                  <a:moveTo>
                    <a:pt x="11703" y="204310"/>
                  </a:moveTo>
                  <a:lnTo>
                    <a:pt x="0" y="204310"/>
                  </a:lnTo>
                  <a:lnTo>
                    <a:pt x="0" y="198641"/>
                  </a:lnTo>
                  <a:lnTo>
                    <a:pt x="11703" y="198641"/>
                  </a:lnTo>
                  <a:lnTo>
                    <a:pt x="11703" y="204310"/>
                  </a:lnTo>
                  <a:close/>
                  <a:moveTo>
                    <a:pt x="11703" y="190108"/>
                  </a:moveTo>
                  <a:lnTo>
                    <a:pt x="0" y="190108"/>
                  </a:lnTo>
                  <a:lnTo>
                    <a:pt x="0" y="184439"/>
                  </a:lnTo>
                  <a:lnTo>
                    <a:pt x="11703" y="184439"/>
                  </a:lnTo>
                  <a:lnTo>
                    <a:pt x="11703" y="190108"/>
                  </a:lnTo>
                  <a:close/>
                  <a:moveTo>
                    <a:pt x="11703" y="175906"/>
                  </a:moveTo>
                  <a:lnTo>
                    <a:pt x="0" y="175906"/>
                  </a:lnTo>
                  <a:lnTo>
                    <a:pt x="0" y="170238"/>
                  </a:lnTo>
                  <a:lnTo>
                    <a:pt x="11703" y="170238"/>
                  </a:lnTo>
                  <a:lnTo>
                    <a:pt x="11703" y="175906"/>
                  </a:lnTo>
                  <a:close/>
                  <a:moveTo>
                    <a:pt x="11703" y="161705"/>
                  </a:moveTo>
                  <a:lnTo>
                    <a:pt x="0" y="161705"/>
                  </a:lnTo>
                  <a:lnTo>
                    <a:pt x="0" y="156036"/>
                  </a:lnTo>
                  <a:lnTo>
                    <a:pt x="11703" y="156036"/>
                  </a:lnTo>
                  <a:lnTo>
                    <a:pt x="11703" y="161705"/>
                  </a:lnTo>
                  <a:close/>
                  <a:moveTo>
                    <a:pt x="11703" y="147503"/>
                  </a:moveTo>
                  <a:lnTo>
                    <a:pt x="0" y="147503"/>
                  </a:lnTo>
                  <a:lnTo>
                    <a:pt x="0" y="141834"/>
                  </a:lnTo>
                  <a:lnTo>
                    <a:pt x="11703" y="141834"/>
                  </a:lnTo>
                  <a:lnTo>
                    <a:pt x="11703" y="147503"/>
                  </a:lnTo>
                  <a:close/>
                  <a:moveTo>
                    <a:pt x="11703" y="133362"/>
                  </a:moveTo>
                  <a:lnTo>
                    <a:pt x="0" y="133362"/>
                  </a:lnTo>
                  <a:lnTo>
                    <a:pt x="0" y="127694"/>
                  </a:lnTo>
                  <a:lnTo>
                    <a:pt x="11703" y="127694"/>
                  </a:lnTo>
                  <a:lnTo>
                    <a:pt x="11703" y="133362"/>
                  </a:lnTo>
                  <a:close/>
                  <a:moveTo>
                    <a:pt x="11703" y="119160"/>
                  </a:moveTo>
                  <a:lnTo>
                    <a:pt x="0" y="119160"/>
                  </a:lnTo>
                  <a:lnTo>
                    <a:pt x="0" y="113492"/>
                  </a:lnTo>
                  <a:lnTo>
                    <a:pt x="11703" y="113492"/>
                  </a:lnTo>
                  <a:lnTo>
                    <a:pt x="11703" y="119160"/>
                  </a:lnTo>
                  <a:close/>
                  <a:moveTo>
                    <a:pt x="11703" y="104959"/>
                  </a:moveTo>
                  <a:lnTo>
                    <a:pt x="0" y="104959"/>
                  </a:lnTo>
                  <a:lnTo>
                    <a:pt x="0" y="99290"/>
                  </a:lnTo>
                  <a:lnTo>
                    <a:pt x="11703" y="99290"/>
                  </a:lnTo>
                  <a:lnTo>
                    <a:pt x="11703" y="104959"/>
                  </a:lnTo>
                  <a:close/>
                  <a:moveTo>
                    <a:pt x="11703" y="90757"/>
                  </a:moveTo>
                  <a:lnTo>
                    <a:pt x="0" y="90757"/>
                  </a:lnTo>
                  <a:lnTo>
                    <a:pt x="0" y="85088"/>
                  </a:lnTo>
                  <a:lnTo>
                    <a:pt x="11703" y="85088"/>
                  </a:lnTo>
                  <a:lnTo>
                    <a:pt x="11703" y="90757"/>
                  </a:lnTo>
                  <a:close/>
                  <a:moveTo>
                    <a:pt x="11703" y="76555"/>
                  </a:moveTo>
                  <a:lnTo>
                    <a:pt x="0" y="76555"/>
                  </a:lnTo>
                  <a:lnTo>
                    <a:pt x="0" y="70887"/>
                  </a:lnTo>
                  <a:lnTo>
                    <a:pt x="11703" y="70887"/>
                  </a:lnTo>
                  <a:lnTo>
                    <a:pt x="11703" y="76555"/>
                  </a:lnTo>
                  <a:close/>
                  <a:moveTo>
                    <a:pt x="11703" y="62414"/>
                  </a:moveTo>
                  <a:lnTo>
                    <a:pt x="0" y="62414"/>
                  </a:lnTo>
                  <a:lnTo>
                    <a:pt x="0" y="56746"/>
                  </a:lnTo>
                  <a:lnTo>
                    <a:pt x="11703" y="56746"/>
                  </a:lnTo>
                  <a:lnTo>
                    <a:pt x="11703" y="62414"/>
                  </a:lnTo>
                  <a:close/>
                  <a:moveTo>
                    <a:pt x="11703" y="48213"/>
                  </a:moveTo>
                  <a:lnTo>
                    <a:pt x="0" y="48213"/>
                  </a:lnTo>
                  <a:lnTo>
                    <a:pt x="0" y="42544"/>
                  </a:lnTo>
                  <a:lnTo>
                    <a:pt x="11703" y="42544"/>
                  </a:lnTo>
                  <a:lnTo>
                    <a:pt x="11703" y="48213"/>
                  </a:lnTo>
                  <a:close/>
                  <a:moveTo>
                    <a:pt x="11703" y="34011"/>
                  </a:moveTo>
                  <a:lnTo>
                    <a:pt x="0" y="34011"/>
                  </a:lnTo>
                  <a:lnTo>
                    <a:pt x="0" y="28342"/>
                  </a:lnTo>
                  <a:lnTo>
                    <a:pt x="11703" y="28342"/>
                  </a:lnTo>
                  <a:lnTo>
                    <a:pt x="11703" y="34011"/>
                  </a:lnTo>
                  <a:close/>
                  <a:moveTo>
                    <a:pt x="11703" y="19809"/>
                  </a:moveTo>
                  <a:lnTo>
                    <a:pt x="0" y="19809"/>
                  </a:lnTo>
                  <a:lnTo>
                    <a:pt x="0" y="14141"/>
                  </a:lnTo>
                  <a:lnTo>
                    <a:pt x="11703" y="14141"/>
                  </a:lnTo>
                  <a:lnTo>
                    <a:pt x="11703" y="19809"/>
                  </a:lnTo>
                  <a:close/>
                  <a:moveTo>
                    <a:pt x="11703" y="5668"/>
                  </a:moveTo>
                  <a:lnTo>
                    <a:pt x="0" y="5668"/>
                  </a:lnTo>
                  <a:lnTo>
                    <a:pt x="0" y="0"/>
                  </a:lnTo>
                  <a:lnTo>
                    <a:pt x="11703" y="0"/>
                  </a:lnTo>
                  <a:lnTo>
                    <a:pt x="11703" y="5668"/>
                  </a:lnTo>
                  <a:close/>
                </a:path>
              </a:pathLst>
            </a:custGeom>
            <a:solidFill>
              <a:srgbClr val="6D6E71"/>
            </a:solidFill>
            <a:ln w="6050" cap="flat">
              <a:noFill/>
              <a:prstDash val="solid"/>
              <a:miter/>
            </a:ln>
          </p:spPr>
          <p:txBody>
            <a:bodyPr rtlCol="0" anchor="ctr"/>
            <a:lstStyle/>
            <a:p>
              <a:endParaRPr lang="fr-CA" noProof="0"/>
            </a:p>
          </p:txBody>
        </p:sp>
        <p:sp>
          <p:nvSpPr>
            <p:cNvPr id="15" name="Freeform: Shape 14">
              <a:extLst>
                <a:ext uri="{FF2B5EF4-FFF2-40B4-BE49-F238E27FC236}">
                  <a16:creationId xmlns:a16="http://schemas.microsoft.com/office/drawing/2014/main" id="{AAF661FC-69C6-AE62-ED9E-289D4458EC15}"/>
                </a:ext>
              </a:extLst>
            </p:cNvPr>
            <p:cNvSpPr/>
            <p:nvPr/>
          </p:nvSpPr>
          <p:spPr>
            <a:xfrm>
              <a:off x="11466199" y="2987639"/>
              <a:ext cx="11702" cy="516443"/>
            </a:xfrm>
            <a:custGeom>
              <a:avLst/>
              <a:gdLst>
                <a:gd name="connsiteX0" fmla="*/ 11703 w 11702"/>
                <a:gd name="connsiteY0" fmla="*/ 516443 h 516443"/>
                <a:gd name="connsiteX1" fmla="*/ 0 w 11702"/>
                <a:gd name="connsiteY1" fmla="*/ 516443 h 516443"/>
                <a:gd name="connsiteX2" fmla="*/ 0 w 11702"/>
                <a:gd name="connsiteY2" fmla="*/ 510774 h 516443"/>
                <a:gd name="connsiteX3" fmla="*/ 11703 w 11702"/>
                <a:gd name="connsiteY3" fmla="*/ 510774 h 516443"/>
                <a:gd name="connsiteX4" fmla="*/ 11703 w 11702"/>
                <a:gd name="connsiteY4" fmla="*/ 516443 h 516443"/>
                <a:gd name="connsiteX5" fmla="*/ 11703 w 11702"/>
                <a:gd name="connsiteY5" fmla="*/ 502241 h 516443"/>
                <a:gd name="connsiteX6" fmla="*/ 0 w 11702"/>
                <a:gd name="connsiteY6" fmla="*/ 502241 h 516443"/>
                <a:gd name="connsiteX7" fmla="*/ 0 w 11702"/>
                <a:gd name="connsiteY7" fmla="*/ 496573 h 516443"/>
                <a:gd name="connsiteX8" fmla="*/ 11703 w 11702"/>
                <a:gd name="connsiteY8" fmla="*/ 496573 h 516443"/>
                <a:gd name="connsiteX9" fmla="*/ 11703 w 11702"/>
                <a:gd name="connsiteY9" fmla="*/ 502241 h 516443"/>
                <a:gd name="connsiteX10" fmla="*/ 11703 w 11702"/>
                <a:gd name="connsiteY10" fmla="*/ 488040 h 516443"/>
                <a:gd name="connsiteX11" fmla="*/ 0 w 11702"/>
                <a:gd name="connsiteY11" fmla="*/ 488040 h 516443"/>
                <a:gd name="connsiteX12" fmla="*/ 0 w 11702"/>
                <a:gd name="connsiteY12" fmla="*/ 482371 h 516443"/>
                <a:gd name="connsiteX13" fmla="*/ 11703 w 11702"/>
                <a:gd name="connsiteY13" fmla="*/ 482371 h 516443"/>
                <a:gd name="connsiteX14" fmla="*/ 11703 w 11702"/>
                <a:gd name="connsiteY14" fmla="*/ 488040 h 516443"/>
                <a:gd name="connsiteX15" fmla="*/ 11703 w 11702"/>
                <a:gd name="connsiteY15" fmla="*/ 473899 h 516443"/>
                <a:gd name="connsiteX16" fmla="*/ 0 w 11702"/>
                <a:gd name="connsiteY16" fmla="*/ 473899 h 516443"/>
                <a:gd name="connsiteX17" fmla="*/ 0 w 11702"/>
                <a:gd name="connsiteY17" fmla="*/ 468230 h 516443"/>
                <a:gd name="connsiteX18" fmla="*/ 11703 w 11702"/>
                <a:gd name="connsiteY18" fmla="*/ 468230 h 516443"/>
                <a:gd name="connsiteX19" fmla="*/ 11703 w 11702"/>
                <a:gd name="connsiteY19" fmla="*/ 473899 h 516443"/>
                <a:gd name="connsiteX20" fmla="*/ 11703 w 11702"/>
                <a:gd name="connsiteY20" fmla="*/ 459697 h 516443"/>
                <a:gd name="connsiteX21" fmla="*/ 0 w 11702"/>
                <a:gd name="connsiteY21" fmla="*/ 459697 h 516443"/>
                <a:gd name="connsiteX22" fmla="*/ 0 w 11702"/>
                <a:gd name="connsiteY22" fmla="*/ 454029 h 516443"/>
                <a:gd name="connsiteX23" fmla="*/ 11703 w 11702"/>
                <a:gd name="connsiteY23" fmla="*/ 454029 h 516443"/>
                <a:gd name="connsiteX24" fmla="*/ 11703 w 11702"/>
                <a:gd name="connsiteY24" fmla="*/ 459697 h 516443"/>
                <a:gd name="connsiteX25" fmla="*/ 11703 w 11702"/>
                <a:gd name="connsiteY25" fmla="*/ 445495 h 516443"/>
                <a:gd name="connsiteX26" fmla="*/ 0 w 11702"/>
                <a:gd name="connsiteY26" fmla="*/ 445495 h 516443"/>
                <a:gd name="connsiteX27" fmla="*/ 0 w 11702"/>
                <a:gd name="connsiteY27" fmla="*/ 439827 h 516443"/>
                <a:gd name="connsiteX28" fmla="*/ 11703 w 11702"/>
                <a:gd name="connsiteY28" fmla="*/ 439827 h 516443"/>
                <a:gd name="connsiteX29" fmla="*/ 11703 w 11702"/>
                <a:gd name="connsiteY29" fmla="*/ 445495 h 516443"/>
                <a:gd name="connsiteX30" fmla="*/ 11703 w 11702"/>
                <a:gd name="connsiteY30" fmla="*/ 431294 h 516443"/>
                <a:gd name="connsiteX31" fmla="*/ 0 w 11702"/>
                <a:gd name="connsiteY31" fmla="*/ 431294 h 516443"/>
                <a:gd name="connsiteX32" fmla="*/ 0 w 11702"/>
                <a:gd name="connsiteY32" fmla="*/ 425625 h 516443"/>
                <a:gd name="connsiteX33" fmla="*/ 11703 w 11702"/>
                <a:gd name="connsiteY33" fmla="*/ 425625 h 516443"/>
                <a:gd name="connsiteX34" fmla="*/ 11703 w 11702"/>
                <a:gd name="connsiteY34" fmla="*/ 431294 h 516443"/>
                <a:gd name="connsiteX35" fmla="*/ 11703 w 11702"/>
                <a:gd name="connsiteY35" fmla="*/ 417153 h 516443"/>
                <a:gd name="connsiteX36" fmla="*/ 0 w 11702"/>
                <a:gd name="connsiteY36" fmla="*/ 417153 h 516443"/>
                <a:gd name="connsiteX37" fmla="*/ 0 w 11702"/>
                <a:gd name="connsiteY37" fmla="*/ 411484 h 516443"/>
                <a:gd name="connsiteX38" fmla="*/ 11703 w 11702"/>
                <a:gd name="connsiteY38" fmla="*/ 411484 h 516443"/>
                <a:gd name="connsiteX39" fmla="*/ 11703 w 11702"/>
                <a:gd name="connsiteY39" fmla="*/ 417153 h 516443"/>
                <a:gd name="connsiteX40" fmla="*/ 11703 w 11702"/>
                <a:gd name="connsiteY40" fmla="*/ 402951 h 516443"/>
                <a:gd name="connsiteX41" fmla="*/ 0 w 11702"/>
                <a:gd name="connsiteY41" fmla="*/ 402951 h 516443"/>
                <a:gd name="connsiteX42" fmla="*/ 0 w 11702"/>
                <a:gd name="connsiteY42" fmla="*/ 397283 h 516443"/>
                <a:gd name="connsiteX43" fmla="*/ 11703 w 11702"/>
                <a:gd name="connsiteY43" fmla="*/ 397283 h 516443"/>
                <a:gd name="connsiteX44" fmla="*/ 11703 w 11702"/>
                <a:gd name="connsiteY44" fmla="*/ 402951 h 516443"/>
                <a:gd name="connsiteX45" fmla="*/ 11703 w 11702"/>
                <a:gd name="connsiteY45" fmla="*/ 388749 h 516443"/>
                <a:gd name="connsiteX46" fmla="*/ 0 w 11702"/>
                <a:gd name="connsiteY46" fmla="*/ 388749 h 516443"/>
                <a:gd name="connsiteX47" fmla="*/ 0 w 11702"/>
                <a:gd name="connsiteY47" fmla="*/ 383081 h 516443"/>
                <a:gd name="connsiteX48" fmla="*/ 11703 w 11702"/>
                <a:gd name="connsiteY48" fmla="*/ 383081 h 516443"/>
                <a:gd name="connsiteX49" fmla="*/ 11703 w 11702"/>
                <a:gd name="connsiteY49" fmla="*/ 388749 h 516443"/>
                <a:gd name="connsiteX50" fmla="*/ 11703 w 11702"/>
                <a:gd name="connsiteY50" fmla="*/ 374548 h 516443"/>
                <a:gd name="connsiteX51" fmla="*/ 0 w 11702"/>
                <a:gd name="connsiteY51" fmla="*/ 374548 h 516443"/>
                <a:gd name="connsiteX52" fmla="*/ 0 w 11702"/>
                <a:gd name="connsiteY52" fmla="*/ 368879 h 516443"/>
                <a:gd name="connsiteX53" fmla="*/ 11703 w 11702"/>
                <a:gd name="connsiteY53" fmla="*/ 368879 h 516443"/>
                <a:gd name="connsiteX54" fmla="*/ 11703 w 11702"/>
                <a:gd name="connsiteY54" fmla="*/ 374548 h 516443"/>
                <a:gd name="connsiteX55" fmla="*/ 11703 w 11702"/>
                <a:gd name="connsiteY55" fmla="*/ 360346 h 516443"/>
                <a:gd name="connsiteX56" fmla="*/ 0 w 11702"/>
                <a:gd name="connsiteY56" fmla="*/ 360346 h 516443"/>
                <a:gd name="connsiteX57" fmla="*/ 0 w 11702"/>
                <a:gd name="connsiteY57" fmla="*/ 354677 h 516443"/>
                <a:gd name="connsiteX58" fmla="*/ 11703 w 11702"/>
                <a:gd name="connsiteY58" fmla="*/ 354677 h 516443"/>
                <a:gd name="connsiteX59" fmla="*/ 11703 w 11702"/>
                <a:gd name="connsiteY59" fmla="*/ 360346 h 516443"/>
                <a:gd name="connsiteX60" fmla="*/ 11703 w 11702"/>
                <a:gd name="connsiteY60" fmla="*/ 346205 h 516443"/>
                <a:gd name="connsiteX61" fmla="*/ 0 w 11702"/>
                <a:gd name="connsiteY61" fmla="*/ 346205 h 516443"/>
                <a:gd name="connsiteX62" fmla="*/ 0 w 11702"/>
                <a:gd name="connsiteY62" fmla="*/ 340537 h 516443"/>
                <a:gd name="connsiteX63" fmla="*/ 11703 w 11702"/>
                <a:gd name="connsiteY63" fmla="*/ 340537 h 516443"/>
                <a:gd name="connsiteX64" fmla="*/ 11703 w 11702"/>
                <a:gd name="connsiteY64" fmla="*/ 346205 h 516443"/>
                <a:gd name="connsiteX65" fmla="*/ 11703 w 11702"/>
                <a:gd name="connsiteY65" fmla="*/ 332003 h 516443"/>
                <a:gd name="connsiteX66" fmla="*/ 0 w 11702"/>
                <a:gd name="connsiteY66" fmla="*/ 332003 h 516443"/>
                <a:gd name="connsiteX67" fmla="*/ 0 w 11702"/>
                <a:gd name="connsiteY67" fmla="*/ 326335 h 516443"/>
                <a:gd name="connsiteX68" fmla="*/ 11703 w 11702"/>
                <a:gd name="connsiteY68" fmla="*/ 326335 h 516443"/>
                <a:gd name="connsiteX69" fmla="*/ 11703 w 11702"/>
                <a:gd name="connsiteY69" fmla="*/ 332003 h 516443"/>
                <a:gd name="connsiteX70" fmla="*/ 11703 w 11702"/>
                <a:gd name="connsiteY70" fmla="*/ 317802 h 516443"/>
                <a:gd name="connsiteX71" fmla="*/ 0 w 11702"/>
                <a:gd name="connsiteY71" fmla="*/ 317802 h 516443"/>
                <a:gd name="connsiteX72" fmla="*/ 0 w 11702"/>
                <a:gd name="connsiteY72" fmla="*/ 312133 h 516443"/>
                <a:gd name="connsiteX73" fmla="*/ 11703 w 11702"/>
                <a:gd name="connsiteY73" fmla="*/ 312133 h 516443"/>
                <a:gd name="connsiteX74" fmla="*/ 11703 w 11702"/>
                <a:gd name="connsiteY74" fmla="*/ 317802 h 516443"/>
                <a:gd name="connsiteX75" fmla="*/ 11703 w 11702"/>
                <a:gd name="connsiteY75" fmla="*/ 303600 h 516443"/>
                <a:gd name="connsiteX76" fmla="*/ 0 w 11702"/>
                <a:gd name="connsiteY76" fmla="*/ 303600 h 516443"/>
                <a:gd name="connsiteX77" fmla="*/ 0 w 11702"/>
                <a:gd name="connsiteY77" fmla="*/ 297932 h 516443"/>
                <a:gd name="connsiteX78" fmla="*/ 11703 w 11702"/>
                <a:gd name="connsiteY78" fmla="*/ 297932 h 516443"/>
                <a:gd name="connsiteX79" fmla="*/ 11703 w 11702"/>
                <a:gd name="connsiteY79" fmla="*/ 303600 h 516443"/>
                <a:gd name="connsiteX80" fmla="*/ 11703 w 11702"/>
                <a:gd name="connsiteY80" fmla="*/ 289398 h 516443"/>
                <a:gd name="connsiteX81" fmla="*/ 0 w 11702"/>
                <a:gd name="connsiteY81" fmla="*/ 289398 h 516443"/>
                <a:gd name="connsiteX82" fmla="*/ 0 w 11702"/>
                <a:gd name="connsiteY82" fmla="*/ 283730 h 516443"/>
                <a:gd name="connsiteX83" fmla="*/ 11703 w 11702"/>
                <a:gd name="connsiteY83" fmla="*/ 283730 h 516443"/>
                <a:gd name="connsiteX84" fmla="*/ 11703 w 11702"/>
                <a:gd name="connsiteY84" fmla="*/ 289398 h 516443"/>
                <a:gd name="connsiteX85" fmla="*/ 11703 w 11702"/>
                <a:gd name="connsiteY85" fmla="*/ 275258 h 516443"/>
                <a:gd name="connsiteX86" fmla="*/ 0 w 11702"/>
                <a:gd name="connsiteY86" fmla="*/ 275258 h 516443"/>
                <a:gd name="connsiteX87" fmla="*/ 0 w 11702"/>
                <a:gd name="connsiteY87" fmla="*/ 269589 h 516443"/>
                <a:gd name="connsiteX88" fmla="*/ 11703 w 11702"/>
                <a:gd name="connsiteY88" fmla="*/ 269589 h 516443"/>
                <a:gd name="connsiteX89" fmla="*/ 11703 w 11702"/>
                <a:gd name="connsiteY89" fmla="*/ 275258 h 516443"/>
                <a:gd name="connsiteX90" fmla="*/ 11703 w 11702"/>
                <a:gd name="connsiteY90" fmla="*/ 261056 h 516443"/>
                <a:gd name="connsiteX91" fmla="*/ 0 w 11702"/>
                <a:gd name="connsiteY91" fmla="*/ 261056 h 516443"/>
                <a:gd name="connsiteX92" fmla="*/ 0 w 11702"/>
                <a:gd name="connsiteY92" fmla="*/ 255387 h 516443"/>
                <a:gd name="connsiteX93" fmla="*/ 11703 w 11702"/>
                <a:gd name="connsiteY93" fmla="*/ 255387 h 516443"/>
                <a:gd name="connsiteX94" fmla="*/ 11703 w 11702"/>
                <a:gd name="connsiteY94" fmla="*/ 261056 h 516443"/>
                <a:gd name="connsiteX95" fmla="*/ 11703 w 11702"/>
                <a:gd name="connsiteY95" fmla="*/ 246854 h 516443"/>
                <a:gd name="connsiteX96" fmla="*/ 0 w 11702"/>
                <a:gd name="connsiteY96" fmla="*/ 246854 h 516443"/>
                <a:gd name="connsiteX97" fmla="*/ 0 w 11702"/>
                <a:gd name="connsiteY97" fmla="*/ 241186 h 516443"/>
                <a:gd name="connsiteX98" fmla="*/ 11703 w 11702"/>
                <a:gd name="connsiteY98" fmla="*/ 241186 h 516443"/>
                <a:gd name="connsiteX99" fmla="*/ 11703 w 11702"/>
                <a:gd name="connsiteY99" fmla="*/ 246854 h 516443"/>
                <a:gd name="connsiteX100" fmla="*/ 11703 w 11702"/>
                <a:gd name="connsiteY100" fmla="*/ 232652 h 516443"/>
                <a:gd name="connsiteX101" fmla="*/ 0 w 11702"/>
                <a:gd name="connsiteY101" fmla="*/ 232652 h 516443"/>
                <a:gd name="connsiteX102" fmla="*/ 0 w 11702"/>
                <a:gd name="connsiteY102" fmla="*/ 226984 h 516443"/>
                <a:gd name="connsiteX103" fmla="*/ 11703 w 11702"/>
                <a:gd name="connsiteY103" fmla="*/ 226984 h 516443"/>
                <a:gd name="connsiteX104" fmla="*/ 11703 w 11702"/>
                <a:gd name="connsiteY104" fmla="*/ 232652 h 516443"/>
                <a:gd name="connsiteX105" fmla="*/ 11703 w 11702"/>
                <a:gd name="connsiteY105" fmla="*/ 218512 h 516443"/>
                <a:gd name="connsiteX106" fmla="*/ 0 w 11702"/>
                <a:gd name="connsiteY106" fmla="*/ 218512 h 516443"/>
                <a:gd name="connsiteX107" fmla="*/ 0 w 11702"/>
                <a:gd name="connsiteY107" fmla="*/ 212843 h 516443"/>
                <a:gd name="connsiteX108" fmla="*/ 11703 w 11702"/>
                <a:gd name="connsiteY108" fmla="*/ 212843 h 516443"/>
                <a:gd name="connsiteX109" fmla="*/ 11703 w 11702"/>
                <a:gd name="connsiteY109" fmla="*/ 218512 h 516443"/>
                <a:gd name="connsiteX110" fmla="*/ 11703 w 11702"/>
                <a:gd name="connsiteY110" fmla="*/ 204310 h 516443"/>
                <a:gd name="connsiteX111" fmla="*/ 0 w 11702"/>
                <a:gd name="connsiteY111" fmla="*/ 204310 h 516443"/>
                <a:gd name="connsiteX112" fmla="*/ 0 w 11702"/>
                <a:gd name="connsiteY112" fmla="*/ 198641 h 516443"/>
                <a:gd name="connsiteX113" fmla="*/ 11703 w 11702"/>
                <a:gd name="connsiteY113" fmla="*/ 198641 h 516443"/>
                <a:gd name="connsiteX114" fmla="*/ 11703 w 11702"/>
                <a:gd name="connsiteY114" fmla="*/ 204310 h 516443"/>
                <a:gd name="connsiteX115" fmla="*/ 11703 w 11702"/>
                <a:gd name="connsiteY115" fmla="*/ 190108 h 516443"/>
                <a:gd name="connsiteX116" fmla="*/ 0 w 11702"/>
                <a:gd name="connsiteY116" fmla="*/ 190108 h 516443"/>
                <a:gd name="connsiteX117" fmla="*/ 0 w 11702"/>
                <a:gd name="connsiteY117" fmla="*/ 184440 h 516443"/>
                <a:gd name="connsiteX118" fmla="*/ 11703 w 11702"/>
                <a:gd name="connsiteY118" fmla="*/ 184440 h 516443"/>
                <a:gd name="connsiteX119" fmla="*/ 11703 w 11702"/>
                <a:gd name="connsiteY119" fmla="*/ 190108 h 516443"/>
                <a:gd name="connsiteX120" fmla="*/ 11703 w 11702"/>
                <a:gd name="connsiteY120" fmla="*/ 175906 h 516443"/>
                <a:gd name="connsiteX121" fmla="*/ 0 w 11702"/>
                <a:gd name="connsiteY121" fmla="*/ 175906 h 516443"/>
                <a:gd name="connsiteX122" fmla="*/ 0 w 11702"/>
                <a:gd name="connsiteY122" fmla="*/ 170238 h 516443"/>
                <a:gd name="connsiteX123" fmla="*/ 11703 w 11702"/>
                <a:gd name="connsiteY123" fmla="*/ 170238 h 516443"/>
                <a:gd name="connsiteX124" fmla="*/ 11703 w 11702"/>
                <a:gd name="connsiteY124" fmla="*/ 175906 h 516443"/>
                <a:gd name="connsiteX125" fmla="*/ 11703 w 11702"/>
                <a:gd name="connsiteY125" fmla="*/ 161705 h 516443"/>
                <a:gd name="connsiteX126" fmla="*/ 0 w 11702"/>
                <a:gd name="connsiteY126" fmla="*/ 161705 h 516443"/>
                <a:gd name="connsiteX127" fmla="*/ 0 w 11702"/>
                <a:gd name="connsiteY127" fmla="*/ 156036 h 516443"/>
                <a:gd name="connsiteX128" fmla="*/ 11703 w 11702"/>
                <a:gd name="connsiteY128" fmla="*/ 156036 h 516443"/>
                <a:gd name="connsiteX129" fmla="*/ 11703 w 11702"/>
                <a:gd name="connsiteY129" fmla="*/ 161705 h 516443"/>
                <a:gd name="connsiteX130" fmla="*/ 11703 w 11702"/>
                <a:gd name="connsiteY130" fmla="*/ 147564 h 516443"/>
                <a:gd name="connsiteX131" fmla="*/ 0 w 11702"/>
                <a:gd name="connsiteY131" fmla="*/ 147564 h 516443"/>
                <a:gd name="connsiteX132" fmla="*/ 0 w 11702"/>
                <a:gd name="connsiteY132" fmla="*/ 141895 h 516443"/>
                <a:gd name="connsiteX133" fmla="*/ 11703 w 11702"/>
                <a:gd name="connsiteY133" fmla="*/ 141895 h 516443"/>
                <a:gd name="connsiteX134" fmla="*/ 11703 w 11702"/>
                <a:gd name="connsiteY134" fmla="*/ 147564 h 516443"/>
                <a:gd name="connsiteX135" fmla="*/ 11703 w 11702"/>
                <a:gd name="connsiteY135" fmla="*/ 133362 h 516443"/>
                <a:gd name="connsiteX136" fmla="*/ 0 w 11702"/>
                <a:gd name="connsiteY136" fmla="*/ 133362 h 516443"/>
                <a:gd name="connsiteX137" fmla="*/ 0 w 11702"/>
                <a:gd name="connsiteY137" fmla="*/ 127694 h 516443"/>
                <a:gd name="connsiteX138" fmla="*/ 11703 w 11702"/>
                <a:gd name="connsiteY138" fmla="*/ 127694 h 516443"/>
                <a:gd name="connsiteX139" fmla="*/ 11703 w 11702"/>
                <a:gd name="connsiteY139" fmla="*/ 133362 h 516443"/>
                <a:gd name="connsiteX140" fmla="*/ 11703 w 11702"/>
                <a:gd name="connsiteY140" fmla="*/ 119160 h 516443"/>
                <a:gd name="connsiteX141" fmla="*/ 0 w 11702"/>
                <a:gd name="connsiteY141" fmla="*/ 119160 h 516443"/>
                <a:gd name="connsiteX142" fmla="*/ 0 w 11702"/>
                <a:gd name="connsiteY142" fmla="*/ 113492 h 516443"/>
                <a:gd name="connsiteX143" fmla="*/ 11703 w 11702"/>
                <a:gd name="connsiteY143" fmla="*/ 113492 h 516443"/>
                <a:gd name="connsiteX144" fmla="*/ 11703 w 11702"/>
                <a:gd name="connsiteY144" fmla="*/ 119160 h 516443"/>
                <a:gd name="connsiteX145" fmla="*/ 11703 w 11702"/>
                <a:gd name="connsiteY145" fmla="*/ 104959 h 516443"/>
                <a:gd name="connsiteX146" fmla="*/ 0 w 11702"/>
                <a:gd name="connsiteY146" fmla="*/ 104959 h 516443"/>
                <a:gd name="connsiteX147" fmla="*/ 0 w 11702"/>
                <a:gd name="connsiteY147" fmla="*/ 99290 h 516443"/>
                <a:gd name="connsiteX148" fmla="*/ 11703 w 11702"/>
                <a:gd name="connsiteY148" fmla="*/ 99290 h 516443"/>
                <a:gd name="connsiteX149" fmla="*/ 11703 w 11702"/>
                <a:gd name="connsiteY149" fmla="*/ 104959 h 516443"/>
                <a:gd name="connsiteX150" fmla="*/ 11703 w 11702"/>
                <a:gd name="connsiteY150" fmla="*/ 90757 h 516443"/>
                <a:gd name="connsiteX151" fmla="*/ 0 w 11702"/>
                <a:gd name="connsiteY151" fmla="*/ 90757 h 516443"/>
                <a:gd name="connsiteX152" fmla="*/ 0 w 11702"/>
                <a:gd name="connsiteY152" fmla="*/ 85088 h 516443"/>
                <a:gd name="connsiteX153" fmla="*/ 11703 w 11702"/>
                <a:gd name="connsiteY153" fmla="*/ 85088 h 516443"/>
                <a:gd name="connsiteX154" fmla="*/ 11703 w 11702"/>
                <a:gd name="connsiteY154" fmla="*/ 90757 h 516443"/>
                <a:gd name="connsiteX155" fmla="*/ 11703 w 11702"/>
                <a:gd name="connsiteY155" fmla="*/ 76616 h 516443"/>
                <a:gd name="connsiteX156" fmla="*/ 0 w 11702"/>
                <a:gd name="connsiteY156" fmla="*/ 76616 h 516443"/>
                <a:gd name="connsiteX157" fmla="*/ 0 w 11702"/>
                <a:gd name="connsiteY157" fmla="*/ 70948 h 516443"/>
                <a:gd name="connsiteX158" fmla="*/ 11703 w 11702"/>
                <a:gd name="connsiteY158" fmla="*/ 70948 h 516443"/>
                <a:gd name="connsiteX159" fmla="*/ 11703 w 11702"/>
                <a:gd name="connsiteY159" fmla="*/ 76616 h 516443"/>
                <a:gd name="connsiteX160" fmla="*/ 11703 w 11702"/>
                <a:gd name="connsiteY160" fmla="*/ 62414 h 516443"/>
                <a:gd name="connsiteX161" fmla="*/ 0 w 11702"/>
                <a:gd name="connsiteY161" fmla="*/ 62414 h 516443"/>
                <a:gd name="connsiteX162" fmla="*/ 0 w 11702"/>
                <a:gd name="connsiteY162" fmla="*/ 56746 h 516443"/>
                <a:gd name="connsiteX163" fmla="*/ 11703 w 11702"/>
                <a:gd name="connsiteY163" fmla="*/ 56746 h 516443"/>
                <a:gd name="connsiteX164" fmla="*/ 11703 w 11702"/>
                <a:gd name="connsiteY164" fmla="*/ 62414 h 516443"/>
                <a:gd name="connsiteX165" fmla="*/ 11703 w 11702"/>
                <a:gd name="connsiteY165" fmla="*/ 48213 h 516443"/>
                <a:gd name="connsiteX166" fmla="*/ 0 w 11702"/>
                <a:gd name="connsiteY166" fmla="*/ 48213 h 516443"/>
                <a:gd name="connsiteX167" fmla="*/ 0 w 11702"/>
                <a:gd name="connsiteY167" fmla="*/ 42544 h 516443"/>
                <a:gd name="connsiteX168" fmla="*/ 11703 w 11702"/>
                <a:gd name="connsiteY168" fmla="*/ 42544 h 516443"/>
                <a:gd name="connsiteX169" fmla="*/ 11703 w 11702"/>
                <a:gd name="connsiteY169" fmla="*/ 48213 h 516443"/>
                <a:gd name="connsiteX170" fmla="*/ 11703 w 11702"/>
                <a:gd name="connsiteY170" fmla="*/ 34011 h 516443"/>
                <a:gd name="connsiteX171" fmla="*/ 0 w 11702"/>
                <a:gd name="connsiteY171" fmla="*/ 34011 h 516443"/>
                <a:gd name="connsiteX172" fmla="*/ 0 w 11702"/>
                <a:gd name="connsiteY172" fmla="*/ 28342 h 516443"/>
                <a:gd name="connsiteX173" fmla="*/ 11703 w 11702"/>
                <a:gd name="connsiteY173" fmla="*/ 28342 h 516443"/>
                <a:gd name="connsiteX174" fmla="*/ 11703 w 11702"/>
                <a:gd name="connsiteY174" fmla="*/ 34011 h 516443"/>
                <a:gd name="connsiteX175" fmla="*/ 11703 w 11702"/>
                <a:gd name="connsiteY175" fmla="*/ 19870 h 516443"/>
                <a:gd name="connsiteX176" fmla="*/ 0 w 11702"/>
                <a:gd name="connsiteY176" fmla="*/ 19870 h 516443"/>
                <a:gd name="connsiteX177" fmla="*/ 0 w 11702"/>
                <a:gd name="connsiteY177" fmla="*/ 14202 h 516443"/>
                <a:gd name="connsiteX178" fmla="*/ 11703 w 11702"/>
                <a:gd name="connsiteY178" fmla="*/ 14202 h 516443"/>
                <a:gd name="connsiteX179" fmla="*/ 11703 w 11702"/>
                <a:gd name="connsiteY179" fmla="*/ 19870 h 516443"/>
                <a:gd name="connsiteX180" fmla="*/ 11703 w 11702"/>
                <a:gd name="connsiteY180" fmla="*/ 5668 h 516443"/>
                <a:gd name="connsiteX181" fmla="*/ 0 w 11702"/>
                <a:gd name="connsiteY181" fmla="*/ 5668 h 516443"/>
                <a:gd name="connsiteX182" fmla="*/ 0 w 11702"/>
                <a:gd name="connsiteY182" fmla="*/ 0 h 516443"/>
                <a:gd name="connsiteX183" fmla="*/ 11703 w 11702"/>
                <a:gd name="connsiteY183" fmla="*/ 0 h 516443"/>
                <a:gd name="connsiteX184" fmla="*/ 11703 w 11702"/>
                <a:gd name="connsiteY184" fmla="*/ 5668 h 51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1702" h="516443">
                  <a:moveTo>
                    <a:pt x="11703" y="516443"/>
                  </a:moveTo>
                  <a:lnTo>
                    <a:pt x="0" y="516443"/>
                  </a:lnTo>
                  <a:lnTo>
                    <a:pt x="0" y="510774"/>
                  </a:lnTo>
                  <a:lnTo>
                    <a:pt x="11703" y="510774"/>
                  </a:lnTo>
                  <a:lnTo>
                    <a:pt x="11703" y="516443"/>
                  </a:lnTo>
                  <a:close/>
                  <a:moveTo>
                    <a:pt x="11703" y="502241"/>
                  </a:moveTo>
                  <a:lnTo>
                    <a:pt x="0" y="502241"/>
                  </a:lnTo>
                  <a:lnTo>
                    <a:pt x="0" y="496573"/>
                  </a:lnTo>
                  <a:lnTo>
                    <a:pt x="11703" y="496573"/>
                  </a:lnTo>
                  <a:lnTo>
                    <a:pt x="11703" y="502241"/>
                  </a:lnTo>
                  <a:close/>
                  <a:moveTo>
                    <a:pt x="11703" y="488040"/>
                  </a:moveTo>
                  <a:lnTo>
                    <a:pt x="0" y="488040"/>
                  </a:lnTo>
                  <a:lnTo>
                    <a:pt x="0" y="482371"/>
                  </a:lnTo>
                  <a:lnTo>
                    <a:pt x="11703" y="482371"/>
                  </a:lnTo>
                  <a:lnTo>
                    <a:pt x="11703" y="488040"/>
                  </a:lnTo>
                  <a:close/>
                  <a:moveTo>
                    <a:pt x="11703" y="473899"/>
                  </a:moveTo>
                  <a:lnTo>
                    <a:pt x="0" y="473899"/>
                  </a:lnTo>
                  <a:lnTo>
                    <a:pt x="0" y="468230"/>
                  </a:lnTo>
                  <a:lnTo>
                    <a:pt x="11703" y="468230"/>
                  </a:lnTo>
                  <a:lnTo>
                    <a:pt x="11703" y="473899"/>
                  </a:lnTo>
                  <a:close/>
                  <a:moveTo>
                    <a:pt x="11703" y="459697"/>
                  </a:moveTo>
                  <a:lnTo>
                    <a:pt x="0" y="459697"/>
                  </a:lnTo>
                  <a:lnTo>
                    <a:pt x="0" y="454029"/>
                  </a:lnTo>
                  <a:lnTo>
                    <a:pt x="11703" y="454029"/>
                  </a:lnTo>
                  <a:lnTo>
                    <a:pt x="11703" y="459697"/>
                  </a:lnTo>
                  <a:close/>
                  <a:moveTo>
                    <a:pt x="11703" y="445495"/>
                  </a:moveTo>
                  <a:lnTo>
                    <a:pt x="0" y="445495"/>
                  </a:lnTo>
                  <a:lnTo>
                    <a:pt x="0" y="439827"/>
                  </a:lnTo>
                  <a:lnTo>
                    <a:pt x="11703" y="439827"/>
                  </a:lnTo>
                  <a:lnTo>
                    <a:pt x="11703" y="445495"/>
                  </a:lnTo>
                  <a:close/>
                  <a:moveTo>
                    <a:pt x="11703" y="431294"/>
                  </a:moveTo>
                  <a:lnTo>
                    <a:pt x="0" y="431294"/>
                  </a:lnTo>
                  <a:lnTo>
                    <a:pt x="0" y="425625"/>
                  </a:lnTo>
                  <a:lnTo>
                    <a:pt x="11703" y="425625"/>
                  </a:lnTo>
                  <a:lnTo>
                    <a:pt x="11703" y="431294"/>
                  </a:lnTo>
                  <a:close/>
                  <a:moveTo>
                    <a:pt x="11703" y="417153"/>
                  </a:moveTo>
                  <a:lnTo>
                    <a:pt x="0" y="417153"/>
                  </a:lnTo>
                  <a:lnTo>
                    <a:pt x="0" y="411484"/>
                  </a:lnTo>
                  <a:lnTo>
                    <a:pt x="11703" y="411484"/>
                  </a:lnTo>
                  <a:lnTo>
                    <a:pt x="11703" y="417153"/>
                  </a:lnTo>
                  <a:close/>
                  <a:moveTo>
                    <a:pt x="11703" y="402951"/>
                  </a:moveTo>
                  <a:lnTo>
                    <a:pt x="0" y="402951"/>
                  </a:lnTo>
                  <a:lnTo>
                    <a:pt x="0" y="397283"/>
                  </a:lnTo>
                  <a:lnTo>
                    <a:pt x="11703" y="397283"/>
                  </a:lnTo>
                  <a:lnTo>
                    <a:pt x="11703" y="402951"/>
                  </a:lnTo>
                  <a:close/>
                  <a:moveTo>
                    <a:pt x="11703" y="388749"/>
                  </a:moveTo>
                  <a:lnTo>
                    <a:pt x="0" y="388749"/>
                  </a:lnTo>
                  <a:lnTo>
                    <a:pt x="0" y="383081"/>
                  </a:lnTo>
                  <a:lnTo>
                    <a:pt x="11703" y="383081"/>
                  </a:lnTo>
                  <a:lnTo>
                    <a:pt x="11703" y="388749"/>
                  </a:lnTo>
                  <a:close/>
                  <a:moveTo>
                    <a:pt x="11703" y="374548"/>
                  </a:moveTo>
                  <a:lnTo>
                    <a:pt x="0" y="374548"/>
                  </a:lnTo>
                  <a:lnTo>
                    <a:pt x="0" y="368879"/>
                  </a:lnTo>
                  <a:lnTo>
                    <a:pt x="11703" y="368879"/>
                  </a:lnTo>
                  <a:lnTo>
                    <a:pt x="11703" y="374548"/>
                  </a:lnTo>
                  <a:close/>
                  <a:moveTo>
                    <a:pt x="11703" y="360346"/>
                  </a:moveTo>
                  <a:lnTo>
                    <a:pt x="0" y="360346"/>
                  </a:lnTo>
                  <a:lnTo>
                    <a:pt x="0" y="354677"/>
                  </a:lnTo>
                  <a:lnTo>
                    <a:pt x="11703" y="354677"/>
                  </a:lnTo>
                  <a:lnTo>
                    <a:pt x="11703" y="360346"/>
                  </a:lnTo>
                  <a:close/>
                  <a:moveTo>
                    <a:pt x="11703" y="346205"/>
                  </a:moveTo>
                  <a:lnTo>
                    <a:pt x="0" y="346205"/>
                  </a:lnTo>
                  <a:lnTo>
                    <a:pt x="0" y="340537"/>
                  </a:lnTo>
                  <a:lnTo>
                    <a:pt x="11703" y="340537"/>
                  </a:lnTo>
                  <a:lnTo>
                    <a:pt x="11703" y="346205"/>
                  </a:lnTo>
                  <a:close/>
                  <a:moveTo>
                    <a:pt x="11703" y="332003"/>
                  </a:moveTo>
                  <a:lnTo>
                    <a:pt x="0" y="332003"/>
                  </a:lnTo>
                  <a:lnTo>
                    <a:pt x="0" y="326335"/>
                  </a:lnTo>
                  <a:lnTo>
                    <a:pt x="11703" y="326335"/>
                  </a:lnTo>
                  <a:lnTo>
                    <a:pt x="11703" y="332003"/>
                  </a:lnTo>
                  <a:close/>
                  <a:moveTo>
                    <a:pt x="11703" y="317802"/>
                  </a:moveTo>
                  <a:lnTo>
                    <a:pt x="0" y="317802"/>
                  </a:lnTo>
                  <a:lnTo>
                    <a:pt x="0" y="312133"/>
                  </a:lnTo>
                  <a:lnTo>
                    <a:pt x="11703" y="312133"/>
                  </a:lnTo>
                  <a:lnTo>
                    <a:pt x="11703" y="317802"/>
                  </a:lnTo>
                  <a:close/>
                  <a:moveTo>
                    <a:pt x="11703" y="303600"/>
                  </a:moveTo>
                  <a:lnTo>
                    <a:pt x="0" y="303600"/>
                  </a:lnTo>
                  <a:lnTo>
                    <a:pt x="0" y="297932"/>
                  </a:lnTo>
                  <a:lnTo>
                    <a:pt x="11703" y="297932"/>
                  </a:lnTo>
                  <a:lnTo>
                    <a:pt x="11703" y="303600"/>
                  </a:lnTo>
                  <a:close/>
                  <a:moveTo>
                    <a:pt x="11703" y="289398"/>
                  </a:moveTo>
                  <a:lnTo>
                    <a:pt x="0" y="289398"/>
                  </a:lnTo>
                  <a:lnTo>
                    <a:pt x="0" y="283730"/>
                  </a:lnTo>
                  <a:lnTo>
                    <a:pt x="11703" y="283730"/>
                  </a:lnTo>
                  <a:lnTo>
                    <a:pt x="11703" y="289398"/>
                  </a:lnTo>
                  <a:close/>
                  <a:moveTo>
                    <a:pt x="11703" y="275258"/>
                  </a:moveTo>
                  <a:lnTo>
                    <a:pt x="0" y="275258"/>
                  </a:lnTo>
                  <a:lnTo>
                    <a:pt x="0" y="269589"/>
                  </a:lnTo>
                  <a:lnTo>
                    <a:pt x="11703" y="269589"/>
                  </a:lnTo>
                  <a:lnTo>
                    <a:pt x="11703" y="275258"/>
                  </a:lnTo>
                  <a:close/>
                  <a:moveTo>
                    <a:pt x="11703" y="261056"/>
                  </a:moveTo>
                  <a:lnTo>
                    <a:pt x="0" y="261056"/>
                  </a:lnTo>
                  <a:lnTo>
                    <a:pt x="0" y="255387"/>
                  </a:lnTo>
                  <a:lnTo>
                    <a:pt x="11703" y="255387"/>
                  </a:lnTo>
                  <a:lnTo>
                    <a:pt x="11703" y="261056"/>
                  </a:lnTo>
                  <a:close/>
                  <a:moveTo>
                    <a:pt x="11703" y="246854"/>
                  </a:moveTo>
                  <a:lnTo>
                    <a:pt x="0" y="246854"/>
                  </a:lnTo>
                  <a:lnTo>
                    <a:pt x="0" y="241186"/>
                  </a:lnTo>
                  <a:lnTo>
                    <a:pt x="11703" y="241186"/>
                  </a:lnTo>
                  <a:lnTo>
                    <a:pt x="11703" y="246854"/>
                  </a:lnTo>
                  <a:close/>
                  <a:moveTo>
                    <a:pt x="11703" y="232652"/>
                  </a:moveTo>
                  <a:lnTo>
                    <a:pt x="0" y="232652"/>
                  </a:lnTo>
                  <a:lnTo>
                    <a:pt x="0" y="226984"/>
                  </a:lnTo>
                  <a:lnTo>
                    <a:pt x="11703" y="226984"/>
                  </a:lnTo>
                  <a:lnTo>
                    <a:pt x="11703" y="232652"/>
                  </a:lnTo>
                  <a:close/>
                  <a:moveTo>
                    <a:pt x="11703" y="218512"/>
                  </a:moveTo>
                  <a:lnTo>
                    <a:pt x="0" y="218512"/>
                  </a:lnTo>
                  <a:lnTo>
                    <a:pt x="0" y="212843"/>
                  </a:lnTo>
                  <a:lnTo>
                    <a:pt x="11703" y="212843"/>
                  </a:lnTo>
                  <a:lnTo>
                    <a:pt x="11703" y="218512"/>
                  </a:lnTo>
                  <a:close/>
                  <a:moveTo>
                    <a:pt x="11703" y="204310"/>
                  </a:moveTo>
                  <a:lnTo>
                    <a:pt x="0" y="204310"/>
                  </a:lnTo>
                  <a:lnTo>
                    <a:pt x="0" y="198641"/>
                  </a:lnTo>
                  <a:lnTo>
                    <a:pt x="11703" y="198641"/>
                  </a:lnTo>
                  <a:lnTo>
                    <a:pt x="11703" y="204310"/>
                  </a:lnTo>
                  <a:close/>
                  <a:moveTo>
                    <a:pt x="11703" y="190108"/>
                  </a:moveTo>
                  <a:lnTo>
                    <a:pt x="0" y="190108"/>
                  </a:lnTo>
                  <a:lnTo>
                    <a:pt x="0" y="184440"/>
                  </a:lnTo>
                  <a:lnTo>
                    <a:pt x="11703" y="184440"/>
                  </a:lnTo>
                  <a:lnTo>
                    <a:pt x="11703" y="190108"/>
                  </a:lnTo>
                  <a:close/>
                  <a:moveTo>
                    <a:pt x="11703" y="175906"/>
                  </a:moveTo>
                  <a:lnTo>
                    <a:pt x="0" y="175906"/>
                  </a:lnTo>
                  <a:lnTo>
                    <a:pt x="0" y="170238"/>
                  </a:lnTo>
                  <a:lnTo>
                    <a:pt x="11703" y="170238"/>
                  </a:lnTo>
                  <a:lnTo>
                    <a:pt x="11703" y="175906"/>
                  </a:lnTo>
                  <a:close/>
                  <a:moveTo>
                    <a:pt x="11703" y="161705"/>
                  </a:moveTo>
                  <a:lnTo>
                    <a:pt x="0" y="161705"/>
                  </a:lnTo>
                  <a:lnTo>
                    <a:pt x="0" y="156036"/>
                  </a:lnTo>
                  <a:lnTo>
                    <a:pt x="11703" y="156036"/>
                  </a:lnTo>
                  <a:lnTo>
                    <a:pt x="11703" y="161705"/>
                  </a:lnTo>
                  <a:close/>
                  <a:moveTo>
                    <a:pt x="11703" y="147564"/>
                  </a:moveTo>
                  <a:lnTo>
                    <a:pt x="0" y="147564"/>
                  </a:lnTo>
                  <a:lnTo>
                    <a:pt x="0" y="141895"/>
                  </a:lnTo>
                  <a:lnTo>
                    <a:pt x="11703" y="141895"/>
                  </a:lnTo>
                  <a:lnTo>
                    <a:pt x="11703" y="147564"/>
                  </a:lnTo>
                  <a:close/>
                  <a:moveTo>
                    <a:pt x="11703" y="133362"/>
                  </a:moveTo>
                  <a:lnTo>
                    <a:pt x="0" y="133362"/>
                  </a:lnTo>
                  <a:lnTo>
                    <a:pt x="0" y="127694"/>
                  </a:lnTo>
                  <a:lnTo>
                    <a:pt x="11703" y="127694"/>
                  </a:lnTo>
                  <a:lnTo>
                    <a:pt x="11703" y="133362"/>
                  </a:lnTo>
                  <a:close/>
                  <a:moveTo>
                    <a:pt x="11703" y="119160"/>
                  </a:moveTo>
                  <a:lnTo>
                    <a:pt x="0" y="119160"/>
                  </a:lnTo>
                  <a:lnTo>
                    <a:pt x="0" y="113492"/>
                  </a:lnTo>
                  <a:lnTo>
                    <a:pt x="11703" y="113492"/>
                  </a:lnTo>
                  <a:lnTo>
                    <a:pt x="11703" y="119160"/>
                  </a:lnTo>
                  <a:close/>
                  <a:moveTo>
                    <a:pt x="11703" y="104959"/>
                  </a:moveTo>
                  <a:lnTo>
                    <a:pt x="0" y="104959"/>
                  </a:lnTo>
                  <a:lnTo>
                    <a:pt x="0" y="99290"/>
                  </a:lnTo>
                  <a:lnTo>
                    <a:pt x="11703" y="99290"/>
                  </a:lnTo>
                  <a:lnTo>
                    <a:pt x="11703" y="104959"/>
                  </a:lnTo>
                  <a:close/>
                  <a:moveTo>
                    <a:pt x="11703" y="90757"/>
                  </a:moveTo>
                  <a:lnTo>
                    <a:pt x="0" y="90757"/>
                  </a:lnTo>
                  <a:lnTo>
                    <a:pt x="0" y="85088"/>
                  </a:lnTo>
                  <a:lnTo>
                    <a:pt x="11703" y="85088"/>
                  </a:lnTo>
                  <a:lnTo>
                    <a:pt x="11703" y="90757"/>
                  </a:lnTo>
                  <a:close/>
                  <a:moveTo>
                    <a:pt x="11703" y="76616"/>
                  </a:moveTo>
                  <a:lnTo>
                    <a:pt x="0" y="76616"/>
                  </a:lnTo>
                  <a:lnTo>
                    <a:pt x="0" y="70948"/>
                  </a:lnTo>
                  <a:lnTo>
                    <a:pt x="11703" y="70948"/>
                  </a:lnTo>
                  <a:lnTo>
                    <a:pt x="11703" y="76616"/>
                  </a:lnTo>
                  <a:close/>
                  <a:moveTo>
                    <a:pt x="11703" y="62414"/>
                  </a:moveTo>
                  <a:lnTo>
                    <a:pt x="0" y="62414"/>
                  </a:lnTo>
                  <a:lnTo>
                    <a:pt x="0" y="56746"/>
                  </a:lnTo>
                  <a:lnTo>
                    <a:pt x="11703" y="56746"/>
                  </a:lnTo>
                  <a:lnTo>
                    <a:pt x="11703" y="62414"/>
                  </a:lnTo>
                  <a:close/>
                  <a:moveTo>
                    <a:pt x="11703" y="48213"/>
                  </a:moveTo>
                  <a:lnTo>
                    <a:pt x="0" y="48213"/>
                  </a:lnTo>
                  <a:lnTo>
                    <a:pt x="0" y="42544"/>
                  </a:lnTo>
                  <a:lnTo>
                    <a:pt x="11703" y="42544"/>
                  </a:lnTo>
                  <a:lnTo>
                    <a:pt x="11703" y="48213"/>
                  </a:lnTo>
                  <a:close/>
                  <a:moveTo>
                    <a:pt x="11703" y="34011"/>
                  </a:moveTo>
                  <a:lnTo>
                    <a:pt x="0" y="34011"/>
                  </a:lnTo>
                  <a:lnTo>
                    <a:pt x="0" y="28342"/>
                  </a:lnTo>
                  <a:lnTo>
                    <a:pt x="11703" y="28342"/>
                  </a:lnTo>
                  <a:lnTo>
                    <a:pt x="11703" y="34011"/>
                  </a:lnTo>
                  <a:close/>
                  <a:moveTo>
                    <a:pt x="11703" y="19870"/>
                  </a:moveTo>
                  <a:lnTo>
                    <a:pt x="0" y="19870"/>
                  </a:lnTo>
                  <a:lnTo>
                    <a:pt x="0" y="14202"/>
                  </a:lnTo>
                  <a:lnTo>
                    <a:pt x="11703" y="14202"/>
                  </a:lnTo>
                  <a:lnTo>
                    <a:pt x="11703" y="19870"/>
                  </a:lnTo>
                  <a:close/>
                  <a:moveTo>
                    <a:pt x="11703" y="5668"/>
                  </a:moveTo>
                  <a:lnTo>
                    <a:pt x="0" y="5668"/>
                  </a:lnTo>
                  <a:lnTo>
                    <a:pt x="0" y="0"/>
                  </a:lnTo>
                  <a:lnTo>
                    <a:pt x="11703" y="0"/>
                  </a:lnTo>
                  <a:lnTo>
                    <a:pt x="11703" y="5668"/>
                  </a:lnTo>
                  <a:close/>
                </a:path>
              </a:pathLst>
            </a:custGeom>
            <a:solidFill>
              <a:srgbClr val="6D6E71"/>
            </a:solidFill>
            <a:ln w="6050" cap="flat">
              <a:noFill/>
              <a:prstDash val="solid"/>
              <a:miter/>
            </a:ln>
          </p:spPr>
          <p:txBody>
            <a:bodyPr rtlCol="0" anchor="ctr"/>
            <a:lstStyle/>
            <a:p>
              <a:endParaRPr lang="fr-CA" noProof="0"/>
            </a:p>
          </p:txBody>
        </p:sp>
      </p:grpSp>
    </p:spTree>
    <p:extLst>
      <p:ext uri="{BB962C8B-B14F-4D97-AF65-F5344CB8AC3E}">
        <p14:creationId xmlns:p14="http://schemas.microsoft.com/office/powerpoint/2010/main" val="21606841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225B4-F936-18D2-5232-BB730E08D25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EC42FE-DCB2-FCA7-97C4-913E99FB40D0}"/>
              </a:ext>
            </a:extLst>
          </p:cNvPr>
          <p:cNvSpPr>
            <a:spLocks noGrp="1"/>
          </p:cNvSpPr>
          <p:nvPr>
            <p:ph idx="1"/>
            <p:custDataLst>
              <p:tags r:id="rId1"/>
            </p:custDataLst>
          </p:nvPr>
        </p:nvSpPr>
        <p:spPr>
          <a:xfrm>
            <a:off x="839419" y="1268759"/>
            <a:ext cx="10477780" cy="4320481"/>
          </a:xfrm>
        </p:spPr>
        <p:txBody>
          <a:bodyPr>
            <a:normAutofit/>
          </a:bodyPr>
          <a:lstStyle/>
          <a:p>
            <a:r>
              <a:rPr lang="fr-CA" sz="1900" b="0" i="1" noProof="0">
                <a:effectLst/>
                <a:latin typeface="Aptos" panose="020B0004020202020204" pitchFamily="34" charset="0"/>
              </a:rPr>
              <a:t> </a:t>
            </a:r>
            <a:r>
              <a:rPr lang="fr-CA" sz="1900" i="1">
                <a:latin typeface="Aptos" panose="020B0004020202020204" pitchFamily="34" charset="0"/>
              </a:rPr>
              <a:t>Le besoin d’infrastructures résilientes face aux changements climatiques et de protections environnementales renforcées est urgent </a:t>
            </a:r>
            <a:endParaRPr lang="fr-CA" sz="1900" b="0" i="1" noProof="0">
              <a:effectLst/>
              <a:latin typeface="Aptos" panose="020B0004020202020204" pitchFamily="34" charset="0"/>
            </a:endParaRPr>
          </a:p>
          <a:p>
            <a:endParaRPr lang="fr-CA" sz="2800" b="1" i="0" noProof="0">
              <a:effectLst/>
              <a:latin typeface="Aptos" panose="020B0004020202020204" pitchFamily="34" charset="0"/>
            </a:endParaRPr>
          </a:p>
          <a:p>
            <a:pPr marL="457200" indent="-457200">
              <a:buBlip>
                <a:blip r:embed="rId5"/>
              </a:buBlip>
            </a:pPr>
            <a:r>
              <a:rPr lang="fr-CA" sz="1900" b="1">
                <a:latin typeface="Aptos" panose="020B0004020202020204" pitchFamily="34" charset="0"/>
              </a:rPr>
              <a:t>Année historique en matière de feux de forêt au Canada atlantique, incluant au Nouveau-Brunswick</a:t>
            </a:r>
            <a:endParaRPr lang="fr-CA" sz="1900" noProof="0">
              <a:latin typeface="Aptos" panose="020B0004020202020204" pitchFamily="34" charset="0"/>
            </a:endParaRPr>
          </a:p>
          <a:p>
            <a:pPr marL="457200" indent="-457200">
              <a:buBlip>
                <a:blip r:embed="rId5"/>
              </a:buBlip>
            </a:pPr>
            <a:r>
              <a:rPr lang="fr-CA" sz="1900">
                <a:latin typeface="Aptos" panose="020B0004020202020204" pitchFamily="34" charset="0"/>
              </a:rPr>
              <a:t>La FCM demande</a:t>
            </a:r>
            <a:r>
              <a:rPr lang="fr-CA" sz="1900" noProof="0">
                <a:latin typeface="Aptos" panose="020B0004020202020204" pitchFamily="34" charset="0"/>
              </a:rPr>
              <a:t>: </a:t>
            </a:r>
          </a:p>
          <a:p>
            <a:pPr marL="1014413" lvl="1" indent="-457200">
              <a:buBlip>
                <a:blip r:embed="rId5"/>
              </a:buBlip>
            </a:pPr>
            <a:r>
              <a:rPr lang="fr-CA" sz="1900" noProof="0">
                <a:solidFill>
                  <a:schemeClr val="tx1">
                    <a:lumMod val="65000"/>
                    <a:lumOff val="35000"/>
                  </a:schemeClr>
                </a:solidFill>
                <a:latin typeface="Aptos" panose="020B0004020202020204" pitchFamily="34" charset="0"/>
              </a:rPr>
              <a:t>Un investissement fédéral initial de 2 milliards de dollars pour protéger les économies locales et assurer la sécurité des Canadiens</a:t>
            </a:r>
          </a:p>
          <a:p>
            <a:pPr marL="1014413" lvl="1" indent="-457200">
              <a:buBlip>
                <a:blip r:embed="rId5"/>
              </a:buBlip>
            </a:pPr>
            <a:r>
              <a:rPr lang="fr-CA" sz="1900">
                <a:solidFill>
                  <a:schemeClr val="tx1">
                    <a:lumMod val="65000"/>
                    <a:lumOff val="35000"/>
                  </a:schemeClr>
                </a:solidFill>
                <a:latin typeface="Aptos" panose="020B0004020202020204" pitchFamily="34" charset="0"/>
              </a:rPr>
              <a:t>Un réinvestissement dans le Fonds municipal vert (FMV)</a:t>
            </a:r>
            <a:r>
              <a:rPr lang="fr-CA" sz="1900" noProof="0">
                <a:solidFill>
                  <a:schemeClr val="tx1">
                    <a:lumMod val="65000"/>
                    <a:lumOff val="35000"/>
                  </a:schemeClr>
                </a:solidFill>
                <a:latin typeface="Aptos" panose="020B0004020202020204" pitchFamily="34" charset="0"/>
              </a:rPr>
              <a:t> </a:t>
            </a:r>
            <a:endParaRPr lang="fr-CA" sz="1900" noProof="0">
              <a:latin typeface="Aptos" panose="020B0004020202020204" pitchFamily="34" charset="0"/>
            </a:endParaRPr>
          </a:p>
          <a:p>
            <a:endParaRPr lang="fr-CA" sz="2000" b="1" noProof="0">
              <a:latin typeface="Aptos" panose="020B0004020202020204" pitchFamily="34" charset="0"/>
            </a:endParaRPr>
          </a:p>
          <a:p>
            <a:pPr marL="457200" indent="-457200">
              <a:buBlip>
                <a:blip r:embed="rId5"/>
              </a:buBlip>
            </a:pPr>
            <a:endParaRPr lang="fr-CA" sz="2000" b="1" noProof="0">
              <a:latin typeface="Aptos" panose="020B0004020202020204" pitchFamily="34" charset="0"/>
            </a:endParaRPr>
          </a:p>
          <a:p>
            <a:pPr marL="457200" indent="-457200">
              <a:buBlip>
                <a:blip r:embed="rId5"/>
              </a:buBlip>
            </a:pPr>
            <a:endParaRPr lang="fr-CA" sz="2000" b="1" noProof="0">
              <a:latin typeface="Aptos" panose="020B0004020202020204" pitchFamily="34" charset="0"/>
            </a:endParaRPr>
          </a:p>
          <a:p>
            <a:pPr marL="457200" indent="-457200">
              <a:buBlip>
                <a:blip r:embed="rId5"/>
              </a:buBlip>
            </a:pPr>
            <a:endParaRPr lang="fr-CA" sz="2000" noProof="0">
              <a:latin typeface="Aptos" panose="020B0004020202020204" pitchFamily="34" charset="0"/>
            </a:endParaRPr>
          </a:p>
          <a:p>
            <a:endParaRPr lang="fr-CA" sz="2000" noProof="0">
              <a:solidFill>
                <a:srgbClr val="FF0000"/>
              </a:solidFill>
            </a:endParaRPr>
          </a:p>
        </p:txBody>
      </p:sp>
      <p:sp>
        <p:nvSpPr>
          <p:cNvPr id="3" name="Title 2">
            <a:extLst>
              <a:ext uri="{FF2B5EF4-FFF2-40B4-BE49-F238E27FC236}">
                <a16:creationId xmlns:a16="http://schemas.microsoft.com/office/drawing/2014/main" id="{9EF56450-7AC7-0C97-0E82-A7AF28DE079D}"/>
              </a:ext>
            </a:extLst>
          </p:cNvPr>
          <p:cNvSpPr>
            <a:spLocks noGrp="1"/>
          </p:cNvSpPr>
          <p:nvPr>
            <p:ph type="title"/>
            <p:custDataLst>
              <p:tags r:id="rId2"/>
            </p:custDataLst>
          </p:nvPr>
        </p:nvSpPr>
        <p:spPr/>
        <p:txBody>
          <a:bodyPr>
            <a:normAutofit fontScale="90000"/>
          </a:bodyPr>
          <a:lstStyle/>
          <a:p>
            <a:r>
              <a:rPr lang="fr-CA">
                <a:latin typeface="+mj-lt"/>
              </a:rPr>
              <a:t>Prospérité économique et résilience climatique locales</a:t>
            </a:r>
            <a:endParaRPr lang="fr-CA" noProof="0">
              <a:latin typeface="+mj-lt"/>
            </a:endParaRPr>
          </a:p>
        </p:txBody>
      </p:sp>
      <p:grpSp>
        <p:nvGrpSpPr>
          <p:cNvPr id="5" name="Group 4">
            <a:extLst>
              <a:ext uri="{FF2B5EF4-FFF2-40B4-BE49-F238E27FC236}">
                <a16:creationId xmlns:a16="http://schemas.microsoft.com/office/drawing/2014/main" id="{B0840563-2642-D34E-F36B-C7FC3EE2D2A2}"/>
              </a:ext>
            </a:extLst>
          </p:cNvPr>
          <p:cNvGrpSpPr/>
          <p:nvPr>
            <p:custDataLst>
              <p:tags r:id="rId3"/>
            </p:custDataLst>
          </p:nvPr>
        </p:nvGrpSpPr>
        <p:grpSpPr>
          <a:xfrm>
            <a:off x="11317547" y="1019849"/>
            <a:ext cx="636003" cy="4320478"/>
            <a:chOff x="11246164" y="476250"/>
            <a:chExt cx="451773" cy="3439499"/>
          </a:xfrm>
        </p:grpSpPr>
        <p:sp>
          <p:nvSpPr>
            <p:cNvPr id="7" name="Freeform: Shape 6">
              <a:extLst>
                <a:ext uri="{FF2B5EF4-FFF2-40B4-BE49-F238E27FC236}">
                  <a16:creationId xmlns:a16="http://schemas.microsoft.com/office/drawing/2014/main" id="{F52AC8FF-BD7B-67BB-E9FF-09594B6F83AC}"/>
                </a:ext>
              </a:extLst>
            </p:cNvPr>
            <p:cNvSpPr/>
            <p:nvPr/>
          </p:nvSpPr>
          <p:spPr>
            <a:xfrm>
              <a:off x="11466199" y="952647"/>
              <a:ext cx="11702" cy="516503"/>
            </a:xfrm>
            <a:custGeom>
              <a:avLst/>
              <a:gdLst>
                <a:gd name="connsiteX0" fmla="*/ 11703 w 11702"/>
                <a:gd name="connsiteY0" fmla="*/ 516504 h 516503"/>
                <a:gd name="connsiteX1" fmla="*/ 0 w 11702"/>
                <a:gd name="connsiteY1" fmla="*/ 516504 h 516503"/>
                <a:gd name="connsiteX2" fmla="*/ 0 w 11702"/>
                <a:gd name="connsiteY2" fmla="*/ 510836 h 516503"/>
                <a:gd name="connsiteX3" fmla="*/ 11703 w 11702"/>
                <a:gd name="connsiteY3" fmla="*/ 510836 h 516503"/>
                <a:gd name="connsiteX4" fmla="*/ 11703 w 11702"/>
                <a:gd name="connsiteY4" fmla="*/ 516504 h 516503"/>
                <a:gd name="connsiteX5" fmla="*/ 11703 w 11702"/>
                <a:gd name="connsiteY5" fmla="*/ 502302 h 516503"/>
                <a:gd name="connsiteX6" fmla="*/ 0 w 11702"/>
                <a:gd name="connsiteY6" fmla="*/ 502302 h 516503"/>
                <a:gd name="connsiteX7" fmla="*/ 0 w 11702"/>
                <a:gd name="connsiteY7" fmla="*/ 496634 h 516503"/>
                <a:gd name="connsiteX8" fmla="*/ 11703 w 11702"/>
                <a:gd name="connsiteY8" fmla="*/ 496634 h 516503"/>
                <a:gd name="connsiteX9" fmla="*/ 11703 w 11702"/>
                <a:gd name="connsiteY9" fmla="*/ 502302 h 516503"/>
                <a:gd name="connsiteX10" fmla="*/ 11703 w 11702"/>
                <a:gd name="connsiteY10" fmla="*/ 488101 h 516503"/>
                <a:gd name="connsiteX11" fmla="*/ 0 w 11702"/>
                <a:gd name="connsiteY11" fmla="*/ 488101 h 516503"/>
                <a:gd name="connsiteX12" fmla="*/ 0 w 11702"/>
                <a:gd name="connsiteY12" fmla="*/ 482432 h 516503"/>
                <a:gd name="connsiteX13" fmla="*/ 11703 w 11702"/>
                <a:gd name="connsiteY13" fmla="*/ 482432 h 516503"/>
                <a:gd name="connsiteX14" fmla="*/ 11703 w 11702"/>
                <a:gd name="connsiteY14" fmla="*/ 488101 h 516503"/>
                <a:gd name="connsiteX15" fmla="*/ 11703 w 11702"/>
                <a:gd name="connsiteY15" fmla="*/ 473899 h 516503"/>
                <a:gd name="connsiteX16" fmla="*/ 0 w 11702"/>
                <a:gd name="connsiteY16" fmla="*/ 473899 h 516503"/>
                <a:gd name="connsiteX17" fmla="*/ 0 w 11702"/>
                <a:gd name="connsiteY17" fmla="*/ 468230 h 516503"/>
                <a:gd name="connsiteX18" fmla="*/ 11703 w 11702"/>
                <a:gd name="connsiteY18" fmla="*/ 468230 h 516503"/>
                <a:gd name="connsiteX19" fmla="*/ 11703 w 11702"/>
                <a:gd name="connsiteY19" fmla="*/ 473899 h 516503"/>
                <a:gd name="connsiteX20" fmla="*/ 11703 w 11702"/>
                <a:gd name="connsiteY20" fmla="*/ 459697 h 516503"/>
                <a:gd name="connsiteX21" fmla="*/ 0 w 11702"/>
                <a:gd name="connsiteY21" fmla="*/ 459697 h 516503"/>
                <a:gd name="connsiteX22" fmla="*/ 0 w 11702"/>
                <a:gd name="connsiteY22" fmla="*/ 454029 h 516503"/>
                <a:gd name="connsiteX23" fmla="*/ 11703 w 11702"/>
                <a:gd name="connsiteY23" fmla="*/ 454029 h 516503"/>
                <a:gd name="connsiteX24" fmla="*/ 11703 w 11702"/>
                <a:gd name="connsiteY24" fmla="*/ 459697 h 516503"/>
                <a:gd name="connsiteX25" fmla="*/ 11703 w 11702"/>
                <a:gd name="connsiteY25" fmla="*/ 445556 h 516503"/>
                <a:gd name="connsiteX26" fmla="*/ 0 w 11702"/>
                <a:gd name="connsiteY26" fmla="*/ 445556 h 516503"/>
                <a:gd name="connsiteX27" fmla="*/ 0 w 11702"/>
                <a:gd name="connsiteY27" fmla="*/ 439888 h 516503"/>
                <a:gd name="connsiteX28" fmla="*/ 11703 w 11702"/>
                <a:gd name="connsiteY28" fmla="*/ 439888 h 516503"/>
                <a:gd name="connsiteX29" fmla="*/ 11703 w 11702"/>
                <a:gd name="connsiteY29" fmla="*/ 445556 h 516503"/>
                <a:gd name="connsiteX30" fmla="*/ 11703 w 11702"/>
                <a:gd name="connsiteY30" fmla="*/ 431355 h 516503"/>
                <a:gd name="connsiteX31" fmla="*/ 0 w 11702"/>
                <a:gd name="connsiteY31" fmla="*/ 431355 h 516503"/>
                <a:gd name="connsiteX32" fmla="*/ 0 w 11702"/>
                <a:gd name="connsiteY32" fmla="*/ 425686 h 516503"/>
                <a:gd name="connsiteX33" fmla="*/ 11703 w 11702"/>
                <a:gd name="connsiteY33" fmla="*/ 425686 h 516503"/>
                <a:gd name="connsiteX34" fmla="*/ 11703 w 11702"/>
                <a:gd name="connsiteY34" fmla="*/ 431355 h 516503"/>
                <a:gd name="connsiteX35" fmla="*/ 11703 w 11702"/>
                <a:gd name="connsiteY35" fmla="*/ 417153 h 516503"/>
                <a:gd name="connsiteX36" fmla="*/ 0 w 11702"/>
                <a:gd name="connsiteY36" fmla="*/ 417153 h 516503"/>
                <a:gd name="connsiteX37" fmla="*/ 0 w 11702"/>
                <a:gd name="connsiteY37" fmla="*/ 411484 h 516503"/>
                <a:gd name="connsiteX38" fmla="*/ 11703 w 11702"/>
                <a:gd name="connsiteY38" fmla="*/ 411484 h 516503"/>
                <a:gd name="connsiteX39" fmla="*/ 11703 w 11702"/>
                <a:gd name="connsiteY39" fmla="*/ 417153 h 516503"/>
                <a:gd name="connsiteX40" fmla="*/ 11703 w 11702"/>
                <a:gd name="connsiteY40" fmla="*/ 402951 h 516503"/>
                <a:gd name="connsiteX41" fmla="*/ 0 w 11702"/>
                <a:gd name="connsiteY41" fmla="*/ 402951 h 516503"/>
                <a:gd name="connsiteX42" fmla="*/ 0 w 11702"/>
                <a:gd name="connsiteY42" fmla="*/ 397283 h 516503"/>
                <a:gd name="connsiteX43" fmla="*/ 11703 w 11702"/>
                <a:gd name="connsiteY43" fmla="*/ 397283 h 516503"/>
                <a:gd name="connsiteX44" fmla="*/ 11703 w 11702"/>
                <a:gd name="connsiteY44" fmla="*/ 402951 h 516503"/>
                <a:gd name="connsiteX45" fmla="*/ 11703 w 11702"/>
                <a:gd name="connsiteY45" fmla="*/ 388749 h 516503"/>
                <a:gd name="connsiteX46" fmla="*/ 0 w 11702"/>
                <a:gd name="connsiteY46" fmla="*/ 388749 h 516503"/>
                <a:gd name="connsiteX47" fmla="*/ 0 w 11702"/>
                <a:gd name="connsiteY47" fmla="*/ 383081 h 516503"/>
                <a:gd name="connsiteX48" fmla="*/ 11703 w 11702"/>
                <a:gd name="connsiteY48" fmla="*/ 383081 h 516503"/>
                <a:gd name="connsiteX49" fmla="*/ 11703 w 11702"/>
                <a:gd name="connsiteY49" fmla="*/ 388749 h 516503"/>
                <a:gd name="connsiteX50" fmla="*/ 11703 w 11702"/>
                <a:gd name="connsiteY50" fmla="*/ 374609 h 516503"/>
                <a:gd name="connsiteX51" fmla="*/ 0 w 11702"/>
                <a:gd name="connsiteY51" fmla="*/ 374609 h 516503"/>
                <a:gd name="connsiteX52" fmla="*/ 0 w 11702"/>
                <a:gd name="connsiteY52" fmla="*/ 368940 h 516503"/>
                <a:gd name="connsiteX53" fmla="*/ 11703 w 11702"/>
                <a:gd name="connsiteY53" fmla="*/ 368940 h 516503"/>
                <a:gd name="connsiteX54" fmla="*/ 11703 w 11702"/>
                <a:gd name="connsiteY54" fmla="*/ 374609 h 516503"/>
                <a:gd name="connsiteX55" fmla="*/ 11703 w 11702"/>
                <a:gd name="connsiteY55" fmla="*/ 360407 h 516503"/>
                <a:gd name="connsiteX56" fmla="*/ 0 w 11702"/>
                <a:gd name="connsiteY56" fmla="*/ 360407 h 516503"/>
                <a:gd name="connsiteX57" fmla="*/ 0 w 11702"/>
                <a:gd name="connsiteY57" fmla="*/ 354738 h 516503"/>
                <a:gd name="connsiteX58" fmla="*/ 11703 w 11702"/>
                <a:gd name="connsiteY58" fmla="*/ 354738 h 516503"/>
                <a:gd name="connsiteX59" fmla="*/ 11703 w 11702"/>
                <a:gd name="connsiteY59" fmla="*/ 360407 h 516503"/>
                <a:gd name="connsiteX60" fmla="*/ 11703 w 11702"/>
                <a:gd name="connsiteY60" fmla="*/ 346205 h 516503"/>
                <a:gd name="connsiteX61" fmla="*/ 0 w 11702"/>
                <a:gd name="connsiteY61" fmla="*/ 346205 h 516503"/>
                <a:gd name="connsiteX62" fmla="*/ 0 w 11702"/>
                <a:gd name="connsiteY62" fmla="*/ 340537 h 516503"/>
                <a:gd name="connsiteX63" fmla="*/ 11703 w 11702"/>
                <a:gd name="connsiteY63" fmla="*/ 340537 h 516503"/>
                <a:gd name="connsiteX64" fmla="*/ 11703 w 11702"/>
                <a:gd name="connsiteY64" fmla="*/ 346205 h 516503"/>
                <a:gd name="connsiteX65" fmla="*/ 11703 w 11702"/>
                <a:gd name="connsiteY65" fmla="*/ 332003 h 516503"/>
                <a:gd name="connsiteX66" fmla="*/ 0 w 11702"/>
                <a:gd name="connsiteY66" fmla="*/ 332003 h 516503"/>
                <a:gd name="connsiteX67" fmla="*/ 0 w 11702"/>
                <a:gd name="connsiteY67" fmla="*/ 326335 h 516503"/>
                <a:gd name="connsiteX68" fmla="*/ 11703 w 11702"/>
                <a:gd name="connsiteY68" fmla="*/ 326335 h 516503"/>
                <a:gd name="connsiteX69" fmla="*/ 11703 w 11702"/>
                <a:gd name="connsiteY69" fmla="*/ 332003 h 516503"/>
                <a:gd name="connsiteX70" fmla="*/ 11703 w 11702"/>
                <a:gd name="connsiteY70" fmla="*/ 317863 h 516503"/>
                <a:gd name="connsiteX71" fmla="*/ 0 w 11702"/>
                <a:gd name="connsiteY71" fmla="*/ 317863 h 516503"/>
                <a:gd name="connsiteX72" fmla="*/ 0 w 11702"/>
                <a:gd name="connsiteY72" fmla="*/ 312194 h 516503"/>
                <a:gd name="connsiteX73" fmla="*/ 11703 w 11702"/>
                <a:gd name="connsiteY73" fmla="*/ 312194 h 516503"/>
                <a:gd name="connsiteX74" fmla="*/ 11703 w 11702"/>
                <a:gd name="connsiteY74" fmla="*/ 317863 h 516503"/>
                <a:gd name="connsiteX75" fmla="*/ 11703 w 11702"/>
                <a:gd name="connsiteY75" fmla="*/ 303661 h 516503"/>
                <a:gd name="connsiteX76" fmla="*/ 0 w 11702"/>
                <a:gd name="connsiteY76" fmla="*/ 303661 h 516503"/>
                <a:gd name="connsiteX77" fmla="*/ 0 w 11702"/>
                <a:gd name="connsiteY77" fmla="*/ 297992 h 516503"/>
                <a:gd name="connsiteX78" fmla="*/ 11703 w 11702"/>
                <a:gd name="connsiteY78" fmla="*/ 297992 h 516503"/>
                <a:gd name="connsiteX79" fmla="*/ 11703 w 11702"/>
                <a:gd name="connsiteY79" fmla="*/ 303661 h 516503"/>
                <a:gd name="connsiteX80" fmla="*/ 11703 w 11702"/>
                <a:gd name="connsiteY80" fmla="*/ 289459 h 516503"/>
                <a:gd name="connsiteX81" fmla="*/ 0 w 11702"/>
                <a:gd name="connsiteY81" fmla="*/ 289459 h 516503"/>
                <a:gd name="connsiteX82" fmla="*/ 0 w 11702"/>
                <a:gd name="connsiteY82" fmla="*/ 283791 h 516503"/>
                <a:gd name="connsiteX83" fmla="*/ 11703 w 11702"/>
                <a:gd name="connsiteY83" fmla="*/ 283791 h 516503"/>
                <a:gd name="connsiteX84" fmla="*/ 11703 w 11702"/>
                <a:gd name="connsiteY84" fmla="*/ 289459 h 516503"/>
                <a:gd name="connsiteX85" fmla="*/ 11703 w 11702"/>
                <a:gd name="connsiteY85" fmla="*/ 275257 h 516503"/>
                <a:gd name="connsiteX86" fmla="*/ 0 w 11702"/>
                <a:gd name="connsiteY86" fmla="*/ 275257 h 516503"/>
                <a:gd name="connsiteX87" fmla="*/ 0 w 11702"/>
                <a:gd name="connsiteY87" fmla="*/ 269589 h 516503"/>
                <a:gd name="connsiteX88" fmla="*/ 11703 w 11702"/>
                <a:gd name="connsiteY88" fmla="*/ 269589 h 516503"/>
                <a:gd name="connsiteX89" fmla="*/ 11703 w 11702"/>
                <a:gd name="connsiteY89" fmla="*/ 275257 h 516503"/>
                <a:gd name="connsiteX90" fmla="*/ 11703 w 11702"/>
                <a:gd name="connsiteY90" fmla="*/ 261056 h 516503"/>
                <a:gd name="connsiteX91" fmla="*/ 0 w 11702"/>
                <a:gd name="connsiteY91" fmla="*/ 261056 h 516503"/>
                <a:gd name="connsiteX92" fmla="*/ 0 w 11702"/>
                <a:gd name="connsiteY92" fmla="*/ 255387 h 516503"/>
                <a:gd name="connsiteX93" fmla="*/ 11703 w 11702"/>
                <a:gd name="connsiteY93" fmla="*/ 255387 h 516503"/>
                <a:gd name="connsiteX94" fmla="*/ 11703 w 11702"/>
                <a:gd name="connsiteY94" fmla="*/ 261056 h 516503"/>
                <a:gd name="connsiteX95" fmla="*/ 11703 w 11702"/>
                <a:gd name="connsiteY95" fmla="*/ 246915 h 516503"/>
                <a:gd name="connsiteX96" fmla="*/ 0 w 11702"/>
                <a:gd name="connsiteY96" fmla="*/ 246915 h 516503"/>
                <a:gd name="connsiteX97" fmla="*/ 0 w 11702"/>
                <a:gd name="connsiteY97" fmla="*/ 241246 h 516503"/>
                <a:gd name="connsiteX98" fmla="*/ 11703 w 11702"/>
                <a:gd name="connsiteY98" fmla="*/ 241246 h 516503"/>
                <a:gd name="connsiteX99" fmla="*/ 11703 w 11702"/>
                <a:gd name="connsiteY99" fmla="*/ 246915 h 516503"/>
                <a:gd name="connsiteX100" fmla="*/ 11703 w 11702"/>
                <a:gd name="connsiteY100" fmla="*/ 232713 h 516503"/>
                <a:gd name="connsiteX101" fmla="*/ 0 w 11702"/>
                <a:gd name="connsiteY101" fmla="*/ 232713 h 516503"/>
                <a:gd name="connsiteX102" fmla="*/ 0 w 11702"/>
                <a:gd name="connsiteY102" fmla="*/ 227045 h 516503"/>
                <a:gd name="connsiteX103" fmla="*/ 11703 w 11702"/>
                <a:gd name="connsiteY103" fmla="*/ 227045 h 516503"/>
                <a:gd name="connsiteX104" fmla="*/ 11703 w 11702"/>
                <a:gd name="connsiteY104" fmla="*/ 232713 h 516503"/>
                <a:gd name="connsiteX105" fmla="*/ 11703 w 11702"/>
                <a:gd name="connsiteY105" fmla="*/ 218512 h 516503"/>
                <a:gd name="connsiteX106" fmla="*/ 0 w 11702"/>
                <a:gd name="connsiteY106" fmla="*/ 218512 h 516503"/>
                <a:gd name="connsiteX107" fmla="*/ 0 w 11702"/>
                <a:gd name="connsiteY107" fmla="*/ 212843 h 516503"/>
                <a:gd name="connsiteX108" fmla="*/ 11703 w 11702"/>
                <a:gd name="connsiteY108" fmla="*/ 212843 h 516503"/>
                <a:gd name="connsiteX109" fmla="*/ 11703 w 11702"/>
                <a:gd name="connsiteY109" fmla="*/ 218512 h 516503"/>
                <a:gd name="connsiteX110" fmla="*/ 11703 w 11702"/>
                <a:gd name="connsiteY110" fmla="*/ 204310 h 516503"/>
                <a:gd name="connsiteX111" fmla="*/ 0 w 11702"/>
                <a:gd name="connsiteY111" fmla="*/ 204310 h 516503"/>
                <a:gd name="connsiteX112" fmla="*/ 0 w 11702"/>
                <a:gd name="connsiteY112" fmla="*/ 198641 h 516503"/>
                <a:gd name="connsiteX113" fmla="*/ 11703 w 11702"/>
                <a:gd name="connsiteY113" fmla="*/ 198641 h 516503"/>
                <a:gd name="connsiteX114" fmla="*/ 11703 w 11702"/>
                <a:gd name="connsiteY114" fmla="*/ 204310 h 516503"/>
                <a:gd name="connsiteX115" fmla="*/ 11703 w 11702"/>
                <a:gd name="connsiteY115" fmla="*/ 190108 h 516503"/>
                <a:gd name="connsiteX116" fmla="*/ 0 w 11702"/>
                <a:gd name="connsiteY116" fmla="*/ 190108 h 516503"/>
                <a:gd name="connsiteX117" fmla="*/ 0 w 11702"/>
                <a:gd name="connsiteY117" fmla="*/ 184440 h 516503"/>
                <a:gd name="connsiteX118" fmla="*/ 11703 w 11702"/>
                <a:gd name="connsiteY118" fmla="*/ 184440 h 516503"/>
                <a:gd name="connsiteX119" fmla="*/ 11703 w 11702"/>
                <a:gd name="connsiteY119" fmla="*/ 190108 h 516503"/>
                <a:gd name="connsiteX120" fmla="*/ 11703 w 11702"/>
                <a:gd name="connsiteY120" fmla="*/ 175967 h 516503"/>
                <a:gd name="connsiteX121" fmla="*/ 0 w 11702"/>
                <a:gd name="connsiteY121" fmla="*/ 175967 h 516503"/>
                <a:gd name="connsiteX122" fmla="*/ 0 w 11702"/>
                <a:gd name="connsiteY122" fmla="*/ 170299 h 516503"/>
                <a:gd name="connsiteX123" fmla="*/ 11703 w 11702"/>
                <a:gd name="connsiteY123" fmla="*/ 170299 h 516503"/>
                <a:gd name="connsiteX124" fmla="*/ 11703 w 11702"/>
                <a:gd name="connsiteY124" fmla="*/ 175967 h 516503"/>
                <a:gd name="connsiteX125" fmla="*/ 11703 w 11702"/>
                <a:gd name="connsiteY125" fmla="*/ 161766 h 516503"/>
                <a:gd name="connsiteX126" fmla="*/ 0 w 11702"/>
                <a:gd name="connsiteY126" fmla="*/ 161766 h 516503"/>
                <a:gd name="connsiteX127" fmla="*/ 0 w 11702"/>
                <a:gd name="connsiteY127" fmla="*/ 156097 h 516503"/>
                <a:gd name="connsiteX128" fmla="*/ 11703 w 11702"/>
                <a:gd name="connsiteY128" fmla="*/ 156097 h 516503"/>
                <a:gd name="connsiteX129" fmla="*/ 11703 w 11702"/>
                <a:gd name="connsiteY129" fmla="*/ 161766 h 516503"/>
                <a:gd name="connsiteX130" fmla="*/ 11703 w 11702"/>
                <a:gd name="connsiteY130" fmla="*/ 147564 h 516503"/>
                <a:gd name="connsiteX131" fmla="*/ 0 w 11702"/>
                <a:gd name="connsiteY131" fmla="*/ 147564 h 516503"/>
                <a:gd name="connsiteX132" fmla="*/ 0 w 11702"/>
                <a:gd name="connsiteY132" fmla="*/ 141895 h 516503"/>
                <a:gd name="connsiteX133" fmla="*/ 11703 w 11702"/>
                <a:gd name="connsiteY133" fmla="*/ 141895 h 516503"/>
                <a:gd name="connsiteX134" fmla="*/ 11703 w 11702"/>
                <a:gd name="connsiteY134" fmla="*/ 147564 h 516503"/>
                <a:gd name="connsiteX135" fmla="*/ 11703 w 11702"/>
                <a:gd name="connsiteY135" fmla="*/ 133362 h 516503"/>
                <a:gd name="connsiteX136" fmla="*/ 0 w 11702"/>
                <a:gd name="connsiteY136" fmla="*/ 133362 h 516503"/>
                <a:gd name="connsiteX137" fmla="*/ 0 w 11702"/>
                <a:gd name="connsiteY137" fmla="*/ 127694 h 516503"/>
                <a:gd name="connsiteX138" fmla="*/ 11703 w 11702"/>
                <a:gd name="connsiteY138" fmla="*/ 127694 h 516503"/>
                <a:gd name="connsiteX139" fmla="*/ 11703 w 11702"/>
                <a:gd name="connsiteY139" fmla="*/ 133362 h 516503"/>
                <a:gd name="connsiteX140" fmla="*/ 11703 w 11702"/>
                <a:gd name="connsiteY140" fmla="*/ 119221 h 516503"/>
                <a:gd name="connsiteX141" fmla="*/ 0 w 11702"/>
                <a:gd name="connsiteY141" fmla="*/ 119221 h 516503"/>
                <a:gd name="connsiteX142" fmla="*/ 0 w 11702"/>
                <a:gd name="connsiteY142" fmla="*/ 113553 h 516503"/>
                <a:gd name="connsiteX143" fmla="*/ 11703 w 11702"/>
                <a:gd name="connsiteY143" fmla="*/ 113553 h 516503"/>
                <a:gd name="connsiteX144" fmla="*/ 11703 w 11702"/>
                <a:gd name="connsiteY144" fmla="*/ 119221 h 516503"/>
                <a:gd name="connsiteX145" fmla="*/ 11703 w 11702"/>
                <a:gd name="connsiteY145" fmla="*/ 105020 h 516503"/>
                <a:gd name="connsiteX146" fmla="*/ 0 w 11702"/>
                <a:gd name="connsiteY146" fmla="*/ 105020 h 516503"/>
                <a:gd name="connsiteX147" fmla="*/ 0 w 11702"/>
                <a:gd name="connsiteY147" fmla="*/ 99351 h 516503"/>
                <a:gd name="connsiteX148" fmla="*/ 11703 w 11702"/>
                <a:gd name="connsiteY148" fmla="*/ 99351 h 516503"/>
                <a:gd name="connsiteX149" fmla="*/ 11703 w 11702"/>
                <a:gd name="connsiteY149" fmla="*/ 105020 h 516503"/>
                <a:gd name="connsiteX150" fmla="*/ 11703 w 11702"/>
                <a:gd name="connsiteY150" fmla="*/ 90818 h 516503"/>
                <a:gd name="connsiteX151" fmla="*/ 0 w 11702"/>
                <a:gd name="connsiteY151" fmla="*/ 90818 h 516503"/>
                <a:gd name="connsiteX152" fmla="*/ 0 w 11702"/>
                <a:gd name="connsiteY152" fmla="*/ 85149 h 516503"/>
                <a:gd name="connsiteX153" fmla="*/ 11703 w 11702"/>
                <a:gd name="connsiteY153" fmla="*/ 85149 h 516503"/>
                <a:gd name="connsiteX154" fmla="*/ 11703 w 11702"/>
                <a:gd name="connsiteY154" fmla="*/ 90818 h 516503"/>
                <a:gd name="connsiteX155" fmla="*/ 11703 w 11702"/>
                <a:gd name="connsiteY155" fmla="*/ 76616 h 516503"/>
                <a:gd name="connsiteX156" fmla="*/ 0 w 11702"/>
                <a:gd name="connsiteY156" fmla="*/ 76616 h 516503"/>
                <a:gd name="connsiteX157" fmla="*/ 0 w 11702"/>
                <a:gd name="connsiteY157" fmla="*/ 70948 h 516503"/>
                <a:gd name="connsiteX158" fmla="*/ 11703 w 11702"/>
                <a:gd name="connsiteY158" fmla="*/ 70948 h 516503"/>
                <a:gd name="connsiteX159" fmla="*/ 11703 w 11702"/>
                <a:gd name="connsiteY159" fmla="*/ 76616 h 516503"/>
                <a:gd name="connsiteX160" fmla="*/ 11703 w 11702"/>
                <a:gd name="connsiteY160" fmla="*/ 62414 h 516503"/>
                <a:gd name="connsiteX161" fmla="*/ 0 w 11702"/>
                <a:gd name="connsiteY161" fmla="*/ 62414 h 516503"/>
                <a:gd name="connsiteX162" fmla="*/ 0 w 11702"/>
                <a:gd name="connsiteY162" fmla="*/ 56746 h 516503"/>
                <a:gd name="connsiteX163" fmla="*/ 11703 w 11702"/>
                <a:gd name="connsiteY163" fmla="*/ 56746 h 516503"/>
                <a:gd name="connsiteX164" fmla="*/ 11703 w 11702"/>
                <a:gd name="connsiteY164" fmla="*/ 62414 h 516503"/>
                <a:gd name="connsiteX165" fmla="*/ 11703 w 11702"/>
                <a:gd name="connsiteY165" fmla="*/ 48274 h 516503"/>
                <a:gd name="connsiteX166" fmla="*/ 0 w 11702"/>
                <a:gd name="connsiteY166" fmla="*/ 48274 h 516503"/>
                <a:gd name="connsiteX167" fmla="*/ 0 w 11702"/>
                <a:gd name="connsiteY167" fmla="*/ 42605 h 516503"/>
                <a:gd name="connsiteX168" fmla="*/ 11703 w 11702"/>
                <a:gd name="connsiteY168" fmla="*/ 42605 h 516503"/>
                <a:gd name="connsiteX169" fmla="*/ 11703 w 11702"/>
                <a:gd name="connsiteY169" fmla="*/ 48274 h 516503"/>
                <a:gd name="connsiteX170" fmla="*/ 11703 w 11702"/>
                <a:gd name="connsiteY170" fmla="*/ 34072 h 516503"/>
                <a:gd name="connsiteX171" fmla="*/ 0 w 11702"/>
                <a:gd name="connsiteY171" fmla="*/ 34072 h 516503"/>
                <a:gd name="connsiteX172" fmla="*/ 0 w 11702"/>
                <a:gd name="connsiteY172" fmla="*/ 28403 h 516503"/>
                <a:gd name="connsiteX173" fmla="*/ 11703 w 11702"/>
                <a:gd name="connsiteY173" fmla="*/ 28403 h 516503"/>
                <a:gd name="connsiteX174" fmla="*/ 11703 w 11702"/>
                <a:gd name="connsiteY174" fmla="*/ 34072 h 516503"/>
                <a:gd name="connsiteX175" fmla="*/ 11703 w 11702"/>
                <a:gd name="connsiteY175" fmla="*/ 19870 h 516503"/>
                <a:gd name="connsiteX176" fmla="*/ 0 w 11702"/>
                <a:gd name="connsiteY176" fmla="*/ 19870 h 516503"/>
                <a:gd name="connsiteX177" fmla="*/ 0 w 11702"/>
                <a:gd name="connsiteY177" fmla="*/ 14202 h 516503"/>
                <a:gd name="connsiteX178" fmla="*/ 11703 w 11702"/>
                <a:gd name="connsiteY178" fmla="*/ 14202 h 516503"/>
                <a:gd name="connsiteX179" fmla="*/ 11703 w 11702"/>
                <a:gd name="connsiteY179" fmla="*/ 19870 h 516503"/>
                <a:gd name="connsiteX180" fmla="*/ 11703 w 11702"/>
                <a:gd name="connsiteY180" fmla="*/ 5668 h 516503"/>
                <a:gd name="connsiteX181" fmla="*/ 0 w 11702"/>
                <a:gd name="connsiteY181" fmla="*/ 5668 h 516503"/>
                <a:gd name="connsiteX182" fmla="*/ 0 w 11702"/>
                <a:gd name="connsiteY182" fmla="*/ 0 h 516503"/>
                <a:gd name="connsiteX183" fmla="*/ 11703 w 11702"/>
                <a:gd name="connsiteY183" fmla="*/ 0 h 516503"/>
                <a:gd name="connsiteX184" fmla="*/ 11703 w 11702"/>
                <a:gd name="connsiteY184" fmla="*/ 5668 h 51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1702" h="516503">
                  <a:moveTo>
                    <a:pt x="11703" y="516504"/>
                  </a:moveTo>
                  <a:lnTo>
                    <a:pt x="0" y="516504"/>
                  </a:lnTo>
                  <a:lnTo>
                    <a:pt x="0" y="510836"/>
                  </a:lnTo>
                  <a:lnTo>
                    <a:pt x="11703" y="510836"/>
                  </a:lnTo>
                  <a:lnTo>
                    <a:pt x="11703" y="516504"/>
                  </a:lnTo>
                  <a:close/>
                  <a:moveTo>
                    <a:pt x="11703" y="502302"/>
                  </a:moveTo>
                  <a:lnTo>
                    <a:pt x="0" y="502302"/>
                  </a:lnTo>
                  <a:lnTo>
                    <a:pt x="0" y="496634"/>
                  </a:lnTo>
                  <a:lnTo>
                    <a:pt x="11703" y="496634"/>
                  </a:lnTo>
                  <a:lnTo>
                    <a:pt x="11703" y="502302"/>
                  </a:lnTo>
                  <a:close/>
                  <a:moveTo>
                    <a:pt x="11703" y="488101"/>
                  </a:moveTo>
                  <a:lnTo>
                    <a:pt x="0" y="488101"/>
                  </a:lnTo>
                  <a:lnTo>
                    <a:pt x="0" y="482432"/>
                  </a:lnTo>
                  <a:lnTo>
                    <a:pt x="11703" y="482432"/>
                  </a:lnTo>
                  <a:lnTo>
                    <a:pt x="11703" y="488101"/>
                  </a:lnTo>
                  <a:close/>
                  <a:moveTo>
                    <a:pt x="11703" y="473899"/>
                  </a:moveTo>
                  <a:lnTo>
                    <a:pt x="0" y="473899"/>
                  </a:lnTo>
                  <a:lnTo>
                    <a:pt x="0" y="468230"/>
                  </a:lnTo>
                  <a:lnTo>
                    <a:pt x="11703" y="468230"/>
                  </a:lnTo>
                  <a:lnTo>
                    <a:pt x="11703" y="473899"/>
                  </a:lnTo>
                  <a:close/>
                  <a:moveTo>
                    <a:pt x="11703" y="459697"/>
                  </a:moveTo>
                  <a:lnTo>
                    <a:pt x="0" y="459697"/>
                  </a:lnTo>
                  <a:lnTo>
                    <a:pt x="0" y="454029"/>
                  </a:lnTo>
                  <a:lnTo>
                    <a:pt x="11703" y="454029"/>
                  </a:lnTo>
                  <a:lnTo>
                    <a:pt x="11703" y="459697"/>
                  </a:lnTo>
                  <a:close/>
                  <a:moveTo>
                    <a:pt x="11703" y="445556"/>
                  </a:moveTo>
                  <a:lnTo>
                    <a:pt x="0" y="445556"/>
                  </a:lnTo>
                  <a:lnTo>
                    <a:pt x="0" y="439888"/>
                  </a:lnTo>
                  <a:lnTo>
                    <a:pt x="11703" y="439888"/>
                  </a:lnTo>
                  <a:lnTo>
                    <a:pt x="11703" y="445556"/>
                  </a:lnTo>
                  <a:close/>
                  <a:moveTo>
                    <a:pt x="11703" y="431355"/>
                  </a:moveTo>
                  <a:lnTo>
                    <a:pt x="0" y="431355"/>
                  </a:lnTo>
                  <a:lnTo>
                    <a:pt x="0" y="425686"/>
                  </a:lnTo>
                  <a:lnTo>
                    <a:pt x="11703" y="425686"/>
                  </a:lnTo>
                  <a:lnTo>
                    <a:pt x="11703" y="431355"/>
                  </a:lnTo>
                  <a:close/>
                  <a:moveTo>
                    <a:pt x="11703" y="417153"/>
                  </a:moveTo>
                  <a:lnTo>
                    <a:pt x="0" y="417153"/>
                  </a:lnTo>
                  <a:lnTo>
                    <a:pt x="0" y="411484"/>
                  </a:lnTo>
                  <a:lnTo>
                    <a:pt x="11703" y="411484"/>
                  </a:lnTo>
                  <a:lnTo>
                    <a:pt x="11703" y="417153"/>
                  </a:lnTo>
                  <a:close/>
                  <a:moveTo>
                    <a:pt x="11703" y="402951"/>
                  </a:moveTo>
                  <a:lnTo>
                    <a:pt x="0" y="402951"/>
                  </a:lnTo>
                  <a:lnTo>
                    <a:pt x="0" y="397283"/>
                  </a:lnTo>
                  <a:lnTo>
                    <a:pt x="11703" y="397283"/>
                  </a:lnTo>
                  <a:lnTo>
                    <a:pt x="11703" y="402951"/>
                  </a:lnTo>
                  <a:close/>
                  <a:moveTo>
                    <a:pt x="11703" y="388749"/>
                  </a:moveTo>
                  <a:lnTo>
                    <a:pt x="0" y="388749"/>
                  </a:lnTo>
                  <a:lnTo>
                    <a:pt x="0" y="383081"/>
                  </a:lnTo>
                  <a:lnTo>
                    <a:pt x="11703" y="383081"/>
                  </a:lnTo>
                  <a:lnTo>
                    <a:pt x="11703" y="388749"/>
                  </a:lnTo>
                  <a:close/>
                  <a:moveTo>
                    <a:pt x="11703" y="374609"/>
                  </a:moveTo>
                  <a:lnTo>
                    <a:pt x="0" y="374609"/>
                  </a:lnTo>
                  <a:lnTo>
                    <a:pt x="0" y="368940"/>
                  </a:lnTo>
                  <a:lnTo>
                    <a:pt x="11703" y="368940"/>
                  </a:lnTo>
                  <a:lnTo>
                    <a:pt x="11703" y="374609"/>
                  </a:lnTo>
                  <a:close/>
                  <a:moveTo>
                    <a:pt x="11703" y="360407"/>
                  </a:moveTo>
                  <a:lnTo>
                    <a:pt x="0" y="360407"/>
                  </a:lnTo>
                  <a:lnTo>
                    <a:pt x="0" y="354738"/>
                  </a:lnTo>
                  <a:lnTo>
                    <a:pt x="11703" y="354738"/>
                  </a:lnTo>
                  <a:lnTo>
                    <a:pt x="11703" y="360407"/>
                  </a:lnTo>
                  <a:close/>
                  <a:moveTo>
                    <a:pt x="11703" y="346205"/>
                  </a:moveTo>
                  <a:lnTo>
                    <a:pt x="0" y="346205"/>
                  </a:lnTo>
                  <a:lnTo>
                    <a:pt x="0" y="340537"/>
                  </a:lnTo>
                  <a:lnTo>
                    <a:pt x="11703" y="340537"/>
                  </a:lnTo>
                  <a:lnTo>
                    <a:pt x="11703" y="346205"/>
                  </a:lnTo>
                  <a:close/>
                  <a:moveTo>
                    <a:pt x="11703" y="332003"/>
                  </a:moveTo>
                  <a:lnTo>
                    <a:pt x="0" y="332003"/>
                  </a:lnTo>
                  <a:lnTo>
                    <a:pt x="0" y="326335"/>
                  </a:lnTo>
                  <a:lnTo>
                    <a:pt x="11703" y="326335"/>
                  </a:lnTo>
                  <a:lnTo>
                    <a:pt x="11703" y="332003"/>
                  </a:lnTo>
                  <a:close/>
                  <a:moveTo>
                    <a:pt x="11703" y="317863"/>
                  </a:moveTo>
                  <a:lnTo>
                    <a:pt x="0" y="317863"/>
                  </a:lnTo>
                  <a:lnTo>
                    <a:pt x="0" y="312194"/>
                  </a:lnTo>
                  <a:lnTo>
                    <a:pt x="11703" y="312194"/>
                  </a:lnTo>
                  <a:lnTo>
                    <a:pt x="11703" y="317863"/>
                  </a:lnTo>
                  <a:close/>
                  <a:moveTo>
                    <a:pt x="11703" y="303661"/>
                  </a:moveTo>
                  <a:lnTo>
                    <a:pt x="0" y="303661"/>
                  </a:lnTo>
                  <a:lnTo>
                    <a:pt x="0" y="297992"/>
                  </a:lnTo>
                  <a:lnTo>
                    <a:pt x="11703" y="297992"/>
                  </a:lnTo>
                  <a:lnTo>
                    <a:pt x="11703" y="303661"/>
                  </a:lnTo>
                  <a:close/>
                  <a:moveTo>
                    <a:pt x="11703" y="289459"/>
                  </a:moveTo>
                  <a:lnTo>
                    <a:pt x="0" y="289459"/>
                  </a:lnTo>
                  <a:lnTo>
                    <a:pt x="0" y="283791"/>
                  </a:lnTo>
                  <a:lnTo>
                    <a:pt x="11703" y="283791"/>
                  </a:lnTo>
                  <a:lnTo>
                    <a:pt x="11703" y="289459"/>
                  </a:lnTo>
                  <a:close/>
                  <a:moveTo>
                    <a:pt x="11703" y="275257"/>
                  </a:moveTo>
                  <a:lnTo>
                    <a:pt x="0" y="275257"/>
                  </a:lnTo>
                  <a:lnTo>
                    <a:pt x="0" y="269589"/>
                  </a:lnTo>
                  <a:lnTo>
                    <a:pt x="11703" y="269589"/>
                  </a:lnTo>
                  <a:lnTo>
                    <a:pt x="11703" y="275257"/>
                  </a:lnTo>
                  <a:close/>
                  <a:moveTo>
                    <a:pt x="11703" y="261056"/>
                  </a:moveTo>
                  <a:lnTo>
                    <a:pt x="0" y="261056"/>
                  </a:lnTo>
                  <a:lnTo>
                    <a:pt x="0" y="255387"/>
                  </a:lnTo>
                  <a:lnTo>
                    <a:pt x="11703" y="255387"/>
                  </a:lnTo>
                  <a:lnTo>
                    <a:pt x="11703" y="261056"/>
                  </a:lnTo>
                  <a:close/>
                  <a:moveTo>
                    <a:pt x="11703" y="246915"/>
                  </a:moveTo>
                  <a:lnTo>
                    <a:pt x="0" y="246915"/>
                  </a:lnTo>
                  <a:lnTo>
                    <a:pt x="0" y="241246"/>
                  </a:lnTo>
                  <a:lnTo>
                    <a:pt x="11703" y="241246"/>
                  </a:lnTo>
                  <a:lnTo>
                    <a:pt x="11703" y="246915"/>
                  </a:lnTo>
                  <a:close/>
                  <a:moveTo>
                    <a:pt x="11703" y="232713"/>
                  </a:moveTo>
                  <a:lnTo>
                    <a:pt x="0" y="232713"/>
                  </a:lnTo>
                  <a:lnTo>
                    <a:pt x="0" y="227045"/>
                  </a:lnTo>
                  <a:lnTo>
                    <a:pt x="11703" y="227045"/>
                  </a:lnTo>
                  <a:lnTo>
                    <a:pt x="11703" y="232713"/>
                  </a:lnTo>
                  <a:close/>
                  <a:moveTo>
                    <a:pt x="11703" y="218512"/>
                  </a:moveTo>
                  <a:lnTo>
                    <a:pt x="0" y="218512"/>
                  </a:lnTo>
                  <a:lnTo>
                    <a:pt x="0" y="212843"/>
                  </a:lnTo>
                  <a:lnTo>
                    <a:pt x="11703" y="212843"/>
                  </a:lnTo>
                  <a:lnTo>
                    <a:pt x="11703" y="218512"/>
                  </a:lnTo>
                  <a:close/>
                  <a:moveTo>
                    <a:pt x="11703" y="204310"/>
                  </a:moveTo>
                  <a:lnTo>
                    <a:pt x="0" y="204310"/>
                  </a:lnTo>
                  <a:lnTo>
                    <a:pt x="0" y="198641"/>
                  </a:lnTo>
                  <a:lnTo>
                    <a:pt x="11703" y="198641"/>
                  </a:lnTo>
                  <a:lnTo>
                    <a:pt x="11703" y="204310"/>
                  </a:lnTo>
                  <a:close/>
                  <a:moveTo>
                    <a:pt x="11703" y="190108"/>
                  </a:moveTo>
                  <a:lnTo>
                    <a:pt x="0" y="190108"/>
                  </a:lnTo>
                  <a:lnTo>
                    <a:pt x="0" y="184440"/>
                  </a:lnTo>
                  <a:lnTo>
                    <a:pt x="11703" y="184440"/>
                  </a:lnTo>
                  <a:lnTo>
                    <a:pt x="11703" y="190108"/>
                  </a:lnTo>
                  <a:close/>
                  <a:moveTo>
                    <a:pt x="11703" y="175967"/>
                  </a:moveTo>
                  <a:lnTo>
                    <a:pt x="0" y="175967"/>
                  </a:lnTo>
                  <a:lnTo>
                    <a:pt x="0" y="170299"/>
                  </a:lnTo>
                  <a:lnTo>
                    <a:pt x="11703" y="170299"/>
                  </a:lnTo>
                  <a:lnTo>
                    <a:pt x="11703" y="175967"/>
                  </a:lnTo>
                  <a:close/>
                  <a:moveTo>
                    <a:pt x="11703" y="161766"/>
                  </a:moveTo>
                  <a:lnTo>
                    <a:pt x="0" y="161766"/>
                  </a:lnTo>
                  <a:lnTo>
                    <a:pt x="0" y="156097"/>
                  </a:lnTo>
                  <a:lnTo>
                    <a:pt x="11703" y="156097"/>
                  </a:lnTo>
                  <a:lnTo>
                    <a:pt x="11703" y="161766"/>
                  </a:lnTo>
                  <a:close/>
                  <a:moveTo>
                    <a:pt x="11703" y="147564"/>
                  </a:moveTo>
                  <a:lnTo>
                    <a:pt x="0" y="147564"/>
                  </a:lnTo>
                  <a:lnTo>
                    <a:pt x="0" y="141895"/>
                  </a:lnTo>
                  <a:lnTo>
                    <a:pt x="11703" y="141895"/>
                  </a:lnTo>
                  <a:lnTo>
                    <a:pt x="11703" y="147564"/>
                  </a:lnTo>
                  <a:close/>
                  <a:moveTo>
                    <a:pt x="11703" y="133362"/>
                  </a:moveTo>
                  <a:lnTo>
                    <a:pt x="0" y="133362"/>
                  </a:lnTo>
                  <a:lnTo>
                    <a:pt x="0" y="127694"/>
                  </a:lnTo>
                  <a:lnTo>
                    <a:pt x="11703" y="127694"/>
                  </a:lnTo>
                  <a:lnTo>
                    <a:pt x="11703" y="133362"/>
                  </a:lnTo>
                  <a:close/>
                  <a:moveTo>
                    <a:pt x="11703" y="119221"/>
                  </a:moveTo>
                  <a:lnTo>
                    <a:pt x="0" y="119221"/>
                  </a:lnTo>
                  <a:lnTo>
                    <a:pt x="0" y="113553"/>
                  </a:lnTo>
                  <a:lnTo>
                    <a:pt x="11703" y="113553"/>
                  </a:lnTo>
                  <a:lnTo>
                    <a:pt x="11703" y="119221"/>
                  </a:lnTo>
                  <a:close/>
                  <a:moveTo>
                    <a:pt x="11703" y="105020"/>
                  </a:moveTo>
                  <a:lnTo>
                    <a:pt x="0" y="105020"/>
                  </a:lnTo>
                  <a:lnTo>
                    <a:pt x="0" y="99351"/>
                  </a:lnTo>
                  <a:lnTo>
                    <a:pt x="11703" y="99351"/>
                  </a:lnTo>
                  <a:lnTo>
                    <a:pt x="11703" y="105020"/>
                  </a:lnTo>
                  <a:close/>
                  <a:moveTo>
                    <a:pt x="11703" y="90818"/>
                  </a:moveTo>
                  <a:lnTo>
                    <a:pt x="0" y="90818"/>
                  </a:lnTo>
                  <a:lnTo>
                    <a:pt x="0" y="85149"/>
                  </a:lnTo>
                  <a:lnTo>
                    <a:pt x="11703" y="85149"/>
                  </a:lnTo>
                  <a:lnTo>
                    <a:pt x="11703" y="90818"/>
                  </a:lnTo>
                  <a:close/>
                  <a:moveTo>
                    <a:pt x="11703" y="76616"/>
                  </a:moveTo>
                  <a:lnTo>
                    <a:pt x="0" y="76616"/>
                  </a:lnTo>
                  <a:lnTo>
                    <a:pt x="0" y="70948"/>
                  </a:lnTo>
                  <a:lnTo>
                    <a:pt x="11703" y="70948"/>
                  </a:lnTo>
                  <a:lnTo>
                    <a:pt x="11703" y="76616"/>
                  </a:lnTo>
                  <a:close/>
                  <a:moveTo>
                    <a:pt x="11703" y="62414"/>
                  </a:moveTo>
                  <a:lnTo>
                    <a:pt x="0" y="62414"/>
                  </a:lnTo>
                  <a:lnTo>
                    <a:pt x="0" y="56746"/>
                  </a:lnTo>
                  <a:lnTo>
                    <a:pt x="11703" y="56746"/>
                  </a:lnTo>
                  <a:lnTo>
                    <a:pt x="11703" y="62414"/>
                  </a:lnTo>
                  <a:close/>
                  <a:moveTo>
                    <a:pt x="11703" y="48274"/>
                  </a:moveTo>
                  <a:lnTo>
                    <a:pt x="0" y="48274"/>
                  </a:lnTo>
                  <a:lnTo>
                    <a:pt x="0" y="42605"/>
                  </a:lnTo>
                  <a:lnTo>
                    <a:pt x="11703" y="42605"/>
                  </a:lnTo>
                  <a:lnTo>
                    <a:pt x="11703" y="48274"/>
                  </a:lnTo>
                  <a:close/>
                  <a:moveTo>
                    <a:pt x="11703" y="34072"/>
                  </a:moveTo>
                  <a:lnTo>
                    <a:pt x="0" y="34072"/>
                  </a:lnTo>
                  <a:lnTo>
                    <a:pt x="0" y="28403"/>
                  </a:lnTo>
                  <a:lnTo>
                    <a:pt x="11703" y="28403"/>
                  </a:lnTo>
                  <a:lnTo>
                    <a:pt x="11703" y="34072"/>
                  </a:lnTo>
                  <a:close/>
                  <a:moveTo>
                    <a:pt x="11703" y="19870"/>
                  </a:moveTo>
                  <a:lnTo>
                    <a:pt x="0" y="19870"/>
                  </a:lnTo>
                  <a:lnTo>
                    <a:pt x="0" y="14202"/>
                  </a:lnTo>
                  <a:lnTo>
                    <a:pt x="11703" y="14202"/>
                  </a:lnTo>
                  <a:lnTo>
                    <a:pt x="11703" y="19870"/>
                  </a:lnTo>
                  <a:close/>
                  <a:moveTo>
                    <a:pt x="11703" y="5668"/>
                  </a:moveTo>
                  <a:lnTo>
                    <a:pt x="0" y="5668"/>
                  </a:lnTo>
                  <a:lnTo>
                    <a:pt x="0" y="0"/>
                  </a:lnTo>
                  <a:lnTo>
                    <a:pt x="11703" y="0"/>
                  </a:lnTo>
                  <a:lnTo>
                    <a:pt x="11703" y="5668"/>
                  </a:lnTo>
                  <a:close/>
                </a:path>
              </a:pathLst>
            </a:custGeom>
            <a:solidFill>
              <a:srgbClr val="6D6E71"/>
            </a:solidFill>
            <a:ln w="6050" cap="flat">
              <a:noFill/>
              <a:prstDash val="solid"/>
              <a:miter/>
            </a:ln>
          </p:spPr>
          <p:txBody>
            <a:bodyPr rtlCol="0" anchor="ctr"/>
            <a:lstStyle/>
            <a:p>
              <a:endParaRPr lang="fr-CA" noProof="0"/>
            </a:p>
          </p:txBody>
        </p:sp>
        <p:sp>
          <p:nvSpPr>
            <p:cNvPr id="8" name="Freeform: Shape 7">
              <a:extLst>
                <a:ext uri="{FF2B5EF4-FFF2-40B4-BE49-F238E27FC236}">
                  <a16:creationId xmlns:a16="http://schemas.microsoft.com/office/drawing/2014/main" id="{3D9C000D-D9A1-567D-5410-271E4C417993}"/>
                </a:ext>
              </a:extLst>
            </p:cNvPr>
            <p:cNvSpPr/>
            <p:nvPr/>
          </p:nvSpPr>
          <p:spPr>
            <a:xfrm>
              <a:off x="11246164" y="476250"/>
              <a:ext cx="451773" cy="451773"/>
            </a:xfrm>
            <a:custGeom>
              <a:avLst/>
              <a:gdLst>
                <a:gd name="connsiteX0" fmla="*/ 451773 w 451773"/>
                <a:gd name="connsiteY0" fmla="*/ 225887 h 451773"/>
                <a:gd name="connsiteX1" fmla="*/ 225887 w 451773"/>
                <a:gd name="connsiteY1" fmla="*/ 451773 h 451773"/>
                <a:gd name="connsiteX2" fmla="*/ 0 w 451773"/>
                <a:gd name="connsiteY2" fmla="*/ 225887 h 451773"/>
                <a:gd name="connsiteX3" fmla="*/ 225887 w 451773"/>
                <a:gd name="connsiteY3" fmla="*/ 0 h 451773"/>
                <a:gd name="connsiteX4" fmla="*/ 451773 w 451773"/>
                <a:gd name="connsiteY4" fmla="*/ 225887 h 45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73" h="451773">
                  <a:moveTo>
                    <a:pt x="451773" y="225887"/>
                  </a:moveTo>
                  <a:cubicBezTo>
                    <a:pt x="451773" y="350641"/>
                    <a:pt x="350641" y="451773"/>
                    <a:pt x="225887" y="451773"/>
                  </a:cubicBezTo>
                  <a:cubicBezTo>
                    <a:pt x="101133" y="451773"/>
                    <a:pt x="0" y="350641"/>
                    <a:pt x="0" y="225887"/>
                  </a:cubicBezTo>
                  <a:cubicBezTo>
                    <a:pt x="0" y="101133"/>
                    <a:pt x="101133" y="0"/>
                    <a:pt x="225887" y="0"/>
                  </a:cubicBezTo>
                  <a:cubicBezTo>
                    <a:pt x="350641" y="0"/>
                    <a:pt x="451773" y="101133"/>
                    <a:pt x="451773" y="225887"/>
                  </a:cubicBezTo>
                  <a:close/>
                </a:path>
              </a:pathLst>
            </a:custGeom>
            <a:solidFill>
              <a:srgbClr val="860038"/>
            </a:solidFill>
            <a:ln w="6050" cap="flat">
              <a:noFill/>
              <a:prstDash val="solid"/>
              <a:miter/>
            </a:ln>
          </p:spPr>
          <p:txBody>
            <a:bodyPr rtlCol="0" anchor="ctr"/>
            <a:lstStyle/>
            <a:p>
              <a:endParaRPr lang="fr-CA" noProof="0"/>
            </a:p>
          </p:txBody>
        </p:sp>
        <p:sp>
          <p:nvSpPr>
            <p:cNvPr id="9" name="Freeform: Shape 8">
              <a:extLst>
                <a:ext uri="{FF2B5EF4-FFF2-40B4-BE49-F238E27FC236}">
                  <a16:creationId xmlns:a16="http://schemas.microsoft.com/office/drawing/2014/main" id="{54154BA1-1125-A067-F6FD-BA9D68F6588B}"/>
                </a:ext>
              </a:extLst>
            </p:cNvPr>
            <p:cNvSpPr/>
            <p:nvPr/>
          </p:nvSpPr>
          <p:spPr>
            <a:xfrm>
              <a:off x="11246164" y="1493715"/>
              <a:ext cx="451773" cy="451773"/>
            </a:xfrm>
            <a:custGeom>
              <a:avLst/>
              <a:gdLst>
                <a:gd name="connsiteX0" fmla="*/ 451773 w 451773"/>
                <a:gd name="connsiteY0" fmla="*/ 225887 h 451773"/>
                <a:gd name="connsiteX1" fmla="*/ 225887 w 451773"/>
                <a:gd name="connsiteY1" fmla="*/ 451773 h 451773"/>
                <a:gd name="connsiteX2" fmla="*/ 0 w 451773"/>
                <a:gd name="connsiteY2" fmla="*/ 225887 h 451773"/>
                <a:gd name="connsiteX3" fmla="*/ 225887 w 451773"/>
                <a:gd name="connsiteY3" fmla="*/ 0 h 451773"/>
                <a:gd name="connsiteX4" fmla="*/ 451773 w 451773"/>
                <a:gd name="connsiteY4" fmla="*/ 225887 h 45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73" h="451773">
                  <a:moveTo>
                    <a:pt x="451773" y="225887"/>
                  </a:moveTo>
                  <a:cubicBezTo>
                    <a:pt x="451773" y="350640"/>
                    <a:pt x="350641" y="451773"/>
                    <a:pt x="225887" y="451773"/>
                  </a:cubicBezTo>
                  <a:cubicBezTo>
                    <a:pt x="101133" y="451773"/>
                    <a:pt x="0" y="350640"/>
                    <a:pt x="0" y="225887"/>
                  </a:cubicBezTo>
                  <a:cubicBezTo>
                    <a:pt x="0" y="101133"/>
                    <a:pt x="101133" y="0"/>
                    <a:pt x="225887" y="0"/>
                  </a:cubicBezTo>
                  <a:cubicBezTo>
                    <a:pt x="350641" y="0"/>
                    <a:pt x="451773" y="101133"/>
                    <a:pt x="451773" y="225887"/>
                  </a:cubicBezTo>
                  <a:close/>
                </a:path>
              </a:pathLst>
            </a:custGeom>
            <a:solidFill>
              <a:srgbClr val="860038"/>
            </a:solidFill>
            <a:ln w="6050" cap="flat">
              <a:noFill/>
              <a:prstDash val="solid"/>
              <a:miter/>
            </a:ln>
          </p:spPr>
          <p:txBody>
            <a:bodyPr rtlCol="0" anchor="ctr"/>
            <a:lstStyle/>
            <a:p>
              <a:endParaRPr lang="fr-CA" noProof="0"/>
            </a:p>
          </p:txBody>
        </p:sp>
        <p:sp>
          <p:nvSpPr>
            <p:cNvPr id="10" name="Freeform: Shape 9">
              <a:extLst>
                <a:ext uri="{FF2B5EF4-FFF2-40B4-BE49-F238E27FC236}">
                  <a16:creationId xmlns:a16="http://schemas.microsoft.com/office/drawing/2014/main" id="{BD48D1F0-4960-FAF5-3912-27998CD6AD8C}"/>
                </a:ext>
              </a:extLst>
            </p:cNvPr>
            <p:cNvSpPr/>
            <p:nvPr/>
          </p:nvSpPr>
          <p:spPr>
            <a:xfrm>
              <a:off x="11246164" y="2511241"/>
              <a:ext cx="451773" cy="451773"/>
            </a:xfrm>
            <a:custGeom>
              <a:avLst/>
              <a:gdLst>
                <a:gd name="connsiteX0" fmla="*/ 451773 w 451773"/>
                <a:gd name="connsiteY0" fmla="*/ 225887 h 451773"/>
                <a:gd name="connsiteX1" fmla="*/ 225887 w 451773"/>
                <a:gd name="connsiteY1" fmla="*/ 451773 h 451773"/>
                <a:gd name="connsiteX2" fmla="*/ 0 w 451773"/>
                <a:gd name="connsiteY2" fmla="*/ 225887 h 451773"/>
                <a:gd name="connsiteX3" fmla="*/ 225887 w 451773"/>
                <a:gd name="connsiteY3" fmla="*/ 0 h 451773"/>
                <a:gd name="connsiteX4" fmla="*/ 451773 w 451773"/>
                <a:gd name="connsiteY4" fmla="*/ 225887 h 45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73" h="451773">
                  <a:moveTo>
                    <a:pt x="451773" y="225887"/>
                  </a:moveTo>
                  <a:cubicBezTo>
                    <a:pt x="451773" y="350640"/>
                    <a:pt x="350641" y="451773"/>
                    <a:pt x="225887" y="451773"/>
                  </a:cubicBezTo>
                  <a:cubicBezTo>
                    <a:pt x="101133" y="451773"/>
                    <a:pt x="0" y="350640"/>
                    <a:pt x="0" y="225887"/>
                  </a:cubicBezTo>
                  <a:cubicBezTo>
                    <a:pt x="0" y="101133"/>
                    <a:pt x="101133" y="0"/>
                    <a:pt x="225887" y="0"/>
                  </a:cubicBezTo>
                  <a:cubicBezTo>
                    <a:pt x="350641" y="0"/>
                    <a:pt x="451773" y="101133"/>
                    <a:pt x="451773" y="225887"/>
                  </a:cubicBezTo>
                  <a:close/>
                </a:path>
              </a:pathLst>
            </a:custGeom>
            <a:solidFill>
              <a:srgbClr val="860038"/>
            </a:solidFill>
            <a:ln w="6050" cap="flat">
              <a:noFill/>
              <a:prstDash val="solid"/>
              <a:miter/>
            </a:ln>
          </p:spPr>
          <p:txBody>
            <a:bodyPr rtlCol="0" anchor="ctr"/>
            <a:lstStyle/>
            <a:p>
              <a:endParaRPr lang="fr-CA" noProof="0"/>
            </a:p>
          </p:txBody>
        </p:sp>
        <p:sp>
          <p:nvSpPr>
            <p:cNvPr id="14" name="Freeform: Shape 13">
              <a:extLst>
                <a:ext uri="{FF2B5EF4-FFF2-40B4-BE49-F238E27FC236}">
                  <a16:creationId xmlns:a16="http://schemas.microsoft.com/office/drawing/2014/main" id="{BD2B5712-08D9-D3C2-465F-008F6DAA1B1F}"/>
                </a:ext>
              </a:extLst>
            </p:cNvPr>
            <p:cNvSpPr/>
            <p:nvPr/>
          </p:nvSpPr>
          <p:spPr>
            <a:xfrm>
              <a:off x="11466199" y="1970174"/>
              <a:ext cx="11702" cy="516442"/>
            </a:xfrm>
            <a:custGeom>
              <a:avLst/>
              <a:gdLst>
                <a:gd name="connsiteX0" fmla="*/ 11703 w 11702"/>
                <a:gd name="connsiteY0" fmla="*/ 516443 h 516442"/>
                <a:gd name="connsiteX1" fmla="*/ 0 w 11702"/>
                <a:gd name="connsiteY1" fmla="*/ 516443 h 516442"/>
                <a:gd name="connsiteX2" fmla="*/ 0 w 11702"/>
                <a:gd name="connsiteY2" fmla="*/ 510774 h 516442"/>
                <a:gd name="connsiteX3" fmla="*/ 11703 w 11702"/>
                <a:gd name="connsiteY3" fmla="*/ 510774 h 516442"/>
                <a:gd name="connsiteX4" fmla="*/ 11703 w 11702"/>
                <a:gd name="connsiteY4" fmla="*/ 516443 h 516442"/>
                <a:gd name="connsiteX5" fmla="*/ 11703 w 11702"/>
                <a:gd name="connsiteY5" fmla="*/ 502241 h 516442"/>
                <a:gd name="connsiteX6" fmla="*/ 0 w 11702"/>
                <a:gd name="connsiteY6" fmla="*/ 502241 h 516442"/>
                <a:gd name="connsiteX7" fmla="*/ 0 w 11702"/>
                <a:gd name="connsiteY7" fmla="*/ 496573 h 516442"/>
                <a:gd name="connsiteX8" fmla="*/ 11703 w 11702"/>
                <a:gd name="connsiteY8" fmla="*/ 496573 h 516442"/>
                <a:gd name="connsiteX9" fmla="*/ 11703 w 11702"/>
                <a:gd name="connsiteY9" fmla="*/ 502241 h 516442"/>
                <a:gd name="connsiteX10" fmla="*/ 11703 w 11702"/>
                <a:gd name="connsiteY10" fmla="*/ 488040 h 516442"/>
                <a:gd name="connsiteX11" fmla="*/ 0 w 11702"/>
                <a:gd name="connsiteY11" fmla="*/ 488040 h 516442"/>
                <a:gd name="connsiteX12" fmla="*/ 0 w 11702"/>
                <a:gd name="connsiteY12" fmla="*/ 482371 h 516442"/>
                <a:gd name="connsiteX13" fmla="*/ 11703 w 11702"/>
                <a:gd name="connsiteY13" fmla="*/ 482371 h 516442"/>
                <a:gd name="connsiteX14" fmla="*/ 11703 w 11702"/>
                <a:gd name="connsiteY14" fmla="*/ 488040 h 516442"/>
                <a:gd name="connsiteX15" fmla="*/ 11703 w 11702"/>
                <a:gd name="connsiteY15" fmla="*/ 473838 h 516442"/>
                <a:gd name="connsiteX16" fmla="*/ 0 w 11702"/>
                <a:gd name="connsiteY16" fmla="*/ 473838 h 516442"/>
                <a:gd name="connsiteX17" fmla="*/ 0 w 11702"/>
                <a:gd name="connsiteY17" fmla="*/ 468169 h 516442"/>
                <a:gd name="connsiteX18" fmla="*/ 11703 w 11702"/>
                <a:gd name="connsiteY18" fmla="*/ 468169 h 516442"/>
                <a:gd name="connsiteX19" fmla="*/ 11703 w 11702"/>
                <a:gd name="connsiteY19" fmla="*/ 473838 h 516442"/>
                <a:gd name="connsiteX20" fmla="*/ 11703 w 11702"/>
                <a:gd name="connsiteY20" fmla="*/ 459697 h 516442"/>
                <a:gd name="connsiteX21" fmla="*/ 0 w 11702"/>
                <a:gd name="connsiteY21" fmla="*/ 459697 h 516442"/>
                <a:gd name="connsiteX22" fmla="*/ 0 w 11702"/>
                <a:gd name="connsiteY22" fmla="*/ 454029 h 516442"/>
                <a:gd name="connsiteX23" fmla="*/ 11703 w 11702"/>
                <a:gd name="connsiteY23" fmla="*/ 454029 h 516442"/>
                <a:gd name="connsiteX24" fmla="*/ 11703 w 11702"/>
                <a:gd name="connsiteY24" fmla="*/ 459697 h 516442"/>
                <a:gd name="connsiteX25" fmla="*/ 11703 w 11702"/>
                <a:gd name="connsiteY25" fmla="*/ 445495 h 516442"/>
                <a:gd name="connsiteX26" fmla="*/ 0 w 11702"/>
                <a:gd name="connsiteY26" fmla="*/ 445495 h 516442"/>
                <a:gd name="connsiteX27" fmla="*/ 0 w 11702"/>
                <a:gd name="connsiteY27" fmla="*/ 439827 h 516442"/>
                <a:gd name="connsiteX28" fmla="*/ 11703 w 11702"/>
                <a:gd name="connsiteY28" fmla="*/ 439827 h 516442"/>
                <a:gd name="connsiteX29" fmla="*/ 11703 w 11702"/>
                <a:gd name="connsiteY29" fmla="*/ 445495 h 516442"/>
                <a:gd name="connsiteX30" fmla="*/ 11703 w 11702"/>
                <a:gd name="connsiteY30" fmla="*/ 431294 h 516442"/>
                <a:gd name="connsiteX31" fmla="*/ 0 w 11702"/>
                <a:gd name="connsiteY31" fmla="*/ 431294 h 516442"/>
                <a:gd name="connsiteX32" fmla="*/ 0 w 11702"/>
                <a:gd name="connsiteY32" fmla="*/ 425625 h 516442"/>
                <a:gd name="connsiteX33" fmla="*/ 11703 w 11702"/>
                <a:gd name="connsiteY33" fmla="*/ 425625 h 516442"/>
                <a:gd name="connsiteX34" fmla="*/ 11703 w 11702"/>
                <a:gd name="connsiteY34" fmla="*/ 431294 h 516442"/>
                <a:gd name="connsiteX35" fmla="*/ 11703 w 11702"/>
                <a:gd name="connsiteY35" fmla="*/ 417092 h 516442"/>
                <a:gd name="connsiteX36" fmla="*/ 0 w 11702"/>
                <a:gd name="connsiteY36" fmla="*/ 417092 h 516442"/>
                <a:gd name="connsiteX37" fmla="*/ 0 w 11702"/>
                <a:gd name="connsiteY37" fmla="*/ 411423 h 516442"/>
                <a:gd name="connsiteX38" fmla="*/ 11703 w 11702"/>
                <a:gd name="connsiteY38" fmla="*/ 411423 h 516442"/>
                <a:gd name="connsiteX39" fmla="*/ 11703 w 11702"/>
                <a:gd name="connsiteY39" fmla="*/ 417092 h 516442"/>
                <a:gd name="connsiteX40" fmla="*/ 11703 w 11702"/>
                <a:gd name="connsiteY40" fmla="*/ 402951 h 516442"/>
                <a:gd name="connsiteX41" fmla="*/ 0 w 11702"/>
                <a:gd name="connsiteY41" fmla="*/ 402951 h 516442"/>
                <a:gd name="connsiteX42" fmla="*/ 0 w 11702"/>
                <a:gd name="connsiteY42" fmla="*/ 397283 h 516442"/>
                <a:gd name="connsiteX43" fmla="*/ 11703 w 11702"/>
                <a:gd name="connsiteY43" fmla="*/ 397283 h 516442"/>
                <a:gd name="connsiteX44" fmla="*/ 11703 w 11702"/>
                <a:gd name="connsiteY44" fmla="*/ 402951 h 516442"/>
                <a:gd name="connsiteX45" fmla="*/ 11703 w 11702"/>
                <a:gd name="connsiteY45" fmla="*/ 388749 h 516442"/>
                <a:gd name="connsiteX46" fmla="*/ 0 w 11702"/>
                <a:gd name="connsiteY46" fmla="*/ 388749 h 516442"/>
                <a:gd name="connsiteX47" fmla="*/ 0 w 11702"/>
                <a:gd name="connsiteY47" fmla="*/ 383081 h 516442"/>
                <a:gd name="connsiteX48" fmla="*/ 11703 w 11702"/>
                <a:gd name="connsiteY48" fmla="*/ 383081 h 516442"/>
                <a:gd name="connsiteX49" fmla="*/ 11703 w 11702"/>
                <a:gd name="connsiteY49" fmla="*/ 388749 h 516442"/>
                <a:gd name="connsiteX50" fmla="*/ 11703 w 11702"/>
                <a:gd name="connsiteY50" fmla="*/ 374548 h 516442"/>
                <a:gd name="connsiteX51" fmla="*/ 0 w 11702"/>
                <a:gd name="connsiteY51" fmla="*/ 374548 h 516442"/>
                <a:gd name="connsiteX52" fmla="*/ 0 w 11702"/>
                <a:gd name="connsiteY52" fmla="*/ 368879 h 516442"/>
                <a:gd name="connsiteX53" fmla="*/ 11703 w 11702"/>
                <a:gd name="connsiteY53" fmla="*/ 368879 h 516442"/>
                <a:gd name="connsiteX54" fmla="*/ 11703 w 11702"/>
                <a:gd name="connsiteY54" fmla="*/ 374548 h 516442"/>
                <a:gd name="connsiteX55" fmla="*/ 11703 w 11702"/>
                <a:gd name="connsiteY55" fmla="*/ 360346 h 516442"/>
                <a:gd name="connsiteX56" fmla="*/ 0 w 11702"/>
                <a:gd name="connsiteY56" fmla="*/ 360346 h 516442"/>
                <a:gd name="connsiteX57" fmla="*/ 0 w 11702"/>
                <a:gd name="connsiteY57" fmla="*/ 354677 h 516442"/>
                <a:gd name="connsiteX58" fmla="*/ 11703 w 11702"/>
                <a:gd name="connsiteY58" fmla="*/ 354677 h 516442"/>
                <a:gd name="connsiteX59" fmla="*/ 11703 w 11702"/>
                <a:gd name="connsiteY59" fmla="*/ 360346 h 516442"/>
                <a:gd name="connsiteX60" fmla="*/ 11703 w 11702"/>
                <a:gd name="connsiteY60" fmla="*/ 346144 h 516442"/>
                <a:gd name="connsiteX61" fmla="*/ 0 w 11702"/>
                <a:gd name="connsiteY61" fmla="*/ 346144 h 516442"/>
                <a:gd name="connsiteX62" fmla="*/ 0 w 11702"/>
                <a:gd name="connsiteY62" fmla="*/ 340476 h 516442"/>
                <a:gd name="connsiteX63" fmla="*/ 11703 w 11702"/>
                <a:gd name="connsiteY63" fmla="*/ 340476 h 516442"/>
                <a:gd name="connsiteX64" fmla="*/ 11703 w 11702"/>
                <a:gd name="connsiteY64" fmla="*/ 346144 h 516442"/>
                <a:gd name="connsiteX65" fmla="*/ 11703 w 11702"/>
                <a:gd name="connsiteY65" fmla="*/ 332003 h 516442"/>
                <a:gd name="connsiteX66" fmla="*/ 0 w 11702"/>
                <a:gd name="connsiteY66" fmla="*/ 332003 h 516442"/>
                <a:gd name="connsiteX67" fmla="*/ 0 w 11702"/>
                <a:gd name="connsiteY67" fmla="*/ 326335 h 516442"/>
                <a:gd name="connsiteX68" fmla="*/ 11703 w 11702"/>
                <a:gd name="connsiteY68" fmla="*/ 326335 h 516442"/>
                <a:gd name="connsiteX69" fmla="*/ 11703 w 11702"/>
                <a:gd name="connsiteY69" fmla="*/ 332003 h 516442"/>
                <a:gd name="connsiteX70" fmla="*/ 11703 w 11702"/>
                <a:gd name="connsiteY70" fmla="*/ 317802 h 516442"/>
                <a:gd name="connsiteX71" fmla="*/ 0 w 11702"/>
                <a:gd name="connsiteY71" fmla="*/ 317802 h 516442"/>
                <a:gd name="connsiteX72" fmla="*/ 0 w 11702"/>
                <a:gd name="connsiteY72" fmla="*/ 312133 h 516442"/>
                <a:gd name="connsiteX73" fmla="*/ 11703 w 11702"/>
                <a:gd name="connsiteY73" fmla="*/ 312133 h 516442"/>
                <a:gd name="connsiteX74" fmla="*/ 11703 w 11702"/>
                <a:gd name="connsiteY74" fmla="*/ 317802 h 516442"/>
                <a:gd name="connsiteX75" fmla="*/ 11703 w 11702"/>
                <a:gd name="connsiteY75" fmla="*/ 303600 h 516442"/>
                <a:gd name="connsiteX76" fmla="*/ 0 w 11702"/>
                <a:gd name="connsiteY76" fmla="*/ 303600 h 516442"/>
                <a:gd name="connsiteX77" fmla="*/ 0 w 11702"/>
                <a:gd name="connsiteY77" fmla="*/ 297932 h 516442"/>
                <a:gd name="connsiteX78" fmla="*/ 11703 w 11702"/>
                <a:gd name="connsiteY78" fmla="*/ 297932 h 516442"/>
                <a:gd name="connsiteX79" fmla="*/ 11703 w 11702"/>
                <a:gd name="connsiteY79" fmla="*/ 303600 h 516442"/>
                <a:gd name="connsiteX80" fmla="*/ 11703 w 11702"/>
                <a:gd name="connsiteY80" fmla="*/ 289398 h 516442"/>
                <a:gd name="connsiteX81" fmla="*/ 0 w 11702"/>
                <a:gd name="connsiteY81" fmla="*/ 289398 h 516442"/>
                <a:gd name="connsiteX82" fmla="*/ 0 w 11702"/>
                <a:gd name="connsiteY82" fmla="*/ 283730 h 516442"/>
                <a:gd name="connsiteX83" fmla="*/ 11703 w 11702"/>
                <a:gd name="connsiteY83" fmla="*/ 283730 h 516442"/>
                <a:gd name="connsiteX84" fmla="*/ 11703 w 11702"/>
                <a:gd name="connsiteY84" fmla="*/ 289398 h 516442"/>
                <a:gd name="connsiteX85" fmla="*/ 11703 w 11702"/>
                <a:gd name="connsiteY85" fmla="*/ 275197 h 516442"/>
                <a:gd name="connsiteX86" fmla="*/ 0 w 11702"/>
                <a:gd name="connsiteY86" fmla="*/ 275197 h 516442"/>
                <a:gd name="connsiteX87" fmla="*/ 0 w 11702"/>
                <a:gd name="connsiteY87" fmla="*/ 269528 h 516442"/>
                <a:gd name="connsiteX88" fmla="*/ 11703 w 11702"/>
                <a:gd name="connsiteY88" fmla="*/ 269528 h 516442"/>
                <a:gd name="connsiteX89" fmla="*/ 11703 w 11702"/>
                <a:gd name="connsiteY89" fmla="*/ 275197 h 516442"/>
                <a:gd name="connsiteX90" fmla="*/ 11703 w 11702"/>
                <a:gd name="connsiteY90" fmla="*/ 261056 h 516442"/>
                <a:gd name="connsiteX91" fmla="*/ 0 w 11702"/>
                <a:gd name="connsiteY91" fmla="*/ 261056 h 516442"/>
                <a:gd name="connsiteX92" fmla="*/ 0 w 11702"/>
                <a:gd name="connsiteY92" fmla="*/ 255387 h 516442"/>
                <a:gd name="connsiteX93" fmla="*/ 11703 w 11702"/>
                <a:gd name="connsiteY93" fmla="*/ 255387 h 516442"/>
                <a:gd name="connsiteX94" fmla="*/ 11703 w 11702"/>
                <a:gd name="connsiteY94" fmla="*/ 261056 h 516442"/>
                <a:gd name="connsiteX95" fmla="*/ 11703 w 11702"/>
                <a:gd name="connsiteY95" fmla="*/ 246854 h 516442"/>
                <a:gd name="connsiteX96" fmla="*/ 0 w 11702"/>
                <a:gd name="connsiteY96" fmla="*/ 246854 h 516442"/>
                <a:gd name="connsiteX97" fmla="*/ 0 w 11702"/>
                <a:gd name="connsiteY97" fmla="*/ 241186 h 516442"/>
                <a:gd name="connsiteX98" fmla="*/ 11703 w 11702"/>
                <a:gd name="connsiteY98" fmla="*/ 241186 h 516442"/>
                <a:gd name="connsiteX99" fmla="*/ 11703 w 11702"/>
                <a:gd name="connsiteY99" fmla="*/ 246854 h 516442"/>
                <a:gd name="connsiteX100" fmla="*/ 11703 w 11702"/>
                <a:gd name="connsiteY100" fmla="*/ 232652 h 516442"/>
                <a:gd name="connsiteX101" fmla="*/ 0 w 11702"/>
                <a:gd name="connsiteY101" fmla="*/ 232652 h 516442"/>
                <a:gd name="connsiteX102" fmla="*/ 0 w 11702"/>
                <a:gd name="connsiteY102" fmla="*/ 226984 h 516442"/>
                <a:gd name="connsiteX103" fmla="*/ 11703 w 11702"/>
                <a:gd name="connsiteY103" fmla="*/ 226984 h 516442"/>
                <a:gd name="connsiteX104" fmla="*/ 11703 w 11702"/>
                <a:gd name="connsiteY104" fmla="*/ 232652 h 516442"/>
                <a:gd name="connsiteX105" fmla="*/ 11703 w 11702"/>
                <a:gd name="connsiteY105" fmla="*/ 218451 h 516442"/>
                <a:gd name="connsiteX106" fmla="*/ 0 w 11702"/>
                <a:gd name="connsiteY106" fmla="*/ 218451 h 516442"/>
                <a:gd name="connsiteX107" fmla="*/ 0 w 11702"/>
                <a:gd name="connsiteY107" fmla="*/ 212782 h 516442"/>
                <a:gd name="connsiteX108" fmla="*/ 11703 w 11702"/>
                <a:gd name="connsiteY108" fmla="*/ 212782 h 516442"/>
                <a:gd name="connsiteX109" fmla="*/ 11703 w 11702"/>
                <a:gd name="connsiteY109" fmla="*/ 218451 h 516442"/>
                <a:gd name="connsiteX110" fmla="*/ 11703 w 11702"/>
                <a:gd name="connsiteY110" fmla="*/ 204310 h 516442"/>
                <a:gd name="connsiteX111" fmla="*/ 0 w 11702"/>
                <a:gd name="connsiteY111" fmla="*/ 204310 h 516442"/>
                <a:gd name="connsiteX112" fmla="*/ 0 w 11702"/>
                <a:gd name="connsiteY112" fmla="*/ 198641 h 516442"/>
                <a:gd name="connsiteX113" fmla="*/ 11703 w 11702"/>
                <a:gd name="connsiteY113" fmla="*/ 198641 h 516442"/>
                <a:gd name="connsiteX114" fmla="*/ 11703 w 11702"/>
                <a:gd name="connsiteY114" fmla="*/ 204310 h 516442"/>
                <a:gd name="connsiteX115" fmla="*/ 11703 w 11702"/>
                <a:gd name="connsiteY115" fmla="*/ 190108 h 516442"/>
                <a:gd name="connsiteX116" fmla="*/ 0 w 11702"/>
                <a:gd name="connsiteY116" fmla="*/ 190108 h 516442"/>
                <a:gd name="connsiteX117" fmla="*/ 0 w 11702"/>
                <a:gd name="connsiteY117" fmla="*/ 184439 h 516442"/>
                <a:gd name="connsiteX118" fmla="*/ 11703 w 11702"/>
                <a:gd name="connsiteY118" fmla="*/ 184439 h 516442"/>
                <a:gd name="connsiteX119" fmla="*/ 11703 w 11702"/>
                <a:gd name="connsiteY119" fmla="*/ 190108 h 516442"/>
                <a:gd name="connsiteX120" fmla="*/ 11703 w 11702"/>
                <a:gd name="connsiteY120" fmla="*/ 175906 h 516442"/>
                <a:gd name="connsiteX121" fmla="*/ 0 w 11702"/>
                <a:gd name="connsiteY121" fmla="*/ 175906 h 516442"/>
                <a:gd name="connsiteX122" fmla="*/ 0 w 11702"/>
                <a:gd name="connsiteY122" fmla="*/ 170238 h 516442"/>
                <a:gd name="connsiteX123" fmla="*/ 11703 w 11702"/>
                <a:gd name="connsiteY123" fmla="*/ 170238 h 516442"/>
                <a:gd name="connsiteX124" fmla="*/ 11703 w 11702"/>
                <a:gd name="connsiteY124" fmla="*/ 175906 h 516442"/>
                <a:gd name="connsiteX125" fmla="*/ 11703 w 11702"/>
                <a:gd name="connsiteY125" fmla="*/ 161705 h 516442"/>
                <a:gd name="connsiteX126" fmla="*/ 0 w 11702"/>
                <a:gd name="connsiteY126" fmla="*/ 161705 h 516442"/>
                <a:gd name="connsiteX127" fmla="*/ 0 w 11702"/>
                <a:gd name="connsiteY127" fmla="*/ 156036 h 516442"/>
                <a:gd name="connsiteX128" fmla="*/ 11703 w 11702"/>
                <a:gd name="connsiteY128" fmla="*/ 156036 h 516442"/>
                <a:gd name="connsiteX129" fmla="*/ 11703 w 11702"/>
                <a:gd name="connsiteY129" fmla="*/ 161705 h 516442"/>
                <a:gd name="connsiteX130" fmla="*/ 11703 w 11702"/>
                <a:gd name="connsiteY130" fmla="*/ 147503 h 516442"/>
                <a:gd name="connsiteX131" fmla="*/ 0 w 11702"/>
                <a:gd name="connsiteY131" fmla="*/ 147503 h 516442"/>
                <a:gd name="connsiteX132" fmla="*/ 0 w 11702"/>
                <a:gd name="connsiteY132" fmla="*/ 141834 h 516442"/>
                <a:gd name="connsiteX133" fmla="*/ 11703 w 11702"/>
                <a:gd name="connsiteY133" fmla="*/ 141834 h 516442"/>
                <a:gd name="connsiteX134" fmla="*/ 11703 w 11702"/>
                <a:gd name="connsiteY134" fmla="*/ 147503 h 516442"/>
                <a:gd name="connsiteX135" fmla="*/ 11703 w 11702"/>
                <a:gd name="connsiteY135" fmla="*/ 133362 h 516442"/>
                <a:gd name="connsiteX136" fmla="*/ 0 w 11702"/>
                <a:gd name="connsiteY136" fmla="*/ 133362 h 516442"/>
                <a:gd name="connsiteX137" fmla="*/ 0 w 11702"/>
                <a:gd name="connsiteY137" fmla="*/ 127694 h 516442"/>
                <a:gd name="connsiteX138" fmla="*/ 11703 w 11702"/>
                <a:gd name="connsiteY138" fmla="*/ 127694 h 516442"/>
                <a:gd name="connsiteX139" fmla="*/ 11703 w 11702"/>
                <a:gd name="connsiteY139" fmla="*/ 133362 h 516442"/>
                <a:gd name="connsiteX140" fmla="*/ 11703 w 11702"/>
                <a:gd name="connsiteY140" fmla="*/ 119160 h 516442"/>
                <a:gd name="connsiteX141" fmla="*/ 0 w 11702"/>
                <a:gd name="connsiteY141" fmla="*/ 119160 h 516442"/>
                <a:gd name="connsiteX142" fmla="*/ 0 w 11702"/>
                <a:gd name="connsiteY142" fmla="*/ 113492 h 516442"/>
                <a:gd name="connsiteX143" fmla="*/ 11703 w 11702"/>
                <a:gd name="connsiteY143" fmla="*/ 113492 h 516442"/>
                <a:gd name="connsiteX144" fmla="*/ 11703 w 11702"/>
                <a:gd name="connsiteY144" fmla="*/ 119160 h 516442"/>
                <a:gd name="connsiteX145" fmla="*/ 11703 w 11702"/>
                <a:gd name="connsiteY145" fmla="*/ 104959 h 516442"/>
                <a:gd name="connsiteX146" fmla="*/ 0 w 11702"/>
                <a:gd name="connsiteY146" fmla="*/ 104959 h 516442"/>
                <a:gd name="connsiteX147" fmla="*/ 0 w 11702"/>
                <a:gd name="connsiteY147" fmla="*/ 99290 h 516442"/>
                <a:gd name="connsiteX148" fmla="*/ 11703 w 11702"/>
                <a:gd name="connsiteY148" fmla="*/ 99290 h 516442"/>
                <a:gd name="connsiteX149" fmla="*/ 11703 w 11702"/>
                <a:gd name="connsiteY149" fmla="*/ 104959 h 516442"/>
                <a:gd name="connsiteX150" fmla="*/ 11703 w 11702"/>
                <a:gd name="connsiteY150" fmla="*/ 90757 h 516442"/>
                <a:gd name="connsiteX151" fmla="*/ 0 w 11702"/>
                <a:gd name="connsiteY151" fmla="*/ 90757 h 516442"/>
                <a:gd name="connsiteX152" fmla="*/ 0 w 11702"/>
                <a:gd name="connsiteY152" fmla="*/ 85088 h 516442"/>
                <a:gd name="connsiteX153" fmla="*/ 11703 w 11702"/>
                <a:gd name="connsiteY153" fmla="*/ 85088 h 516442"/>
                <a:gd name="connsiteX154" fmla="*/ 11703 w 11702"/>
                <a:gd name="connsiteY154" fmla="*/ 90757 h 516442"/>
                <a:gd name="connsiteX155" fmla="*/ 11703 w 11702"/>
                <a:gd name="connsiteY155" fmla="*/ 76555 h 516442"/>
                <a:gd name="connsiteX156" fmla="*/ 0 w 11702"/>
                <a:gd name="connsiteY156" fmla="*/ 76555 h 516442"/>
                <a:gd name="connsiteX157" fmla="*/ 0 w 11702"/>
                <a:gd name="connsiteY157" fmla="*/ 70887 h 516442"/>
                <a:gd name="connsiteX158" fmla="*/ 11703 w 11702"/>
                <a:gd name="connsiteY158" fmla="*/ 70887 h 516442"/>
                <a:gd name="connsiteX159" fmla="*/ 11703 w 11702"/>
                <a:gd name="connsiteY159" fmla="*/ 76555 h 516442"/>
                <a:gd name="connsiteX160" fmla="*/ 11703 w 11702"/>
                <a:gd name="connsiteY160" fmla="*/ 62414 h 516442"/>
                <a:gd name="connsiteX161" fmla="*/ 0 w 11702"/>
                <a:gd name="connsiteY161" fmla="*/ 62414 h 516442"/>
                <a:gd name="connsiteX162" fmla="*/ 0 w 11702"/>
                <a:gd name="connsiteY162" fmla="*/ 56746 h 516442"/>
                <a:gd name="connsiteX163" fmla="*/ 11703 w 11702"/>
                <a:gd name="connsiteY163" fmla="*/ 56746 h 516442"/>
                <a:gd name="connsiteX164" fmla="*/ 11703 w 11702"/>
                <a:gd name="connsiteY164" fmla="*/ 62414 h 516442"/>
                <a:gd name="connsiteX165" fmla="*/ 11703 w 11702"/>
                <a:gd name="connsiteY165" fmla="*/ 48213 h 516442"/>
                <a:gd name="connsiteX166" fmla="*/ 0 w 11702"/>
                <a:gd name="connsiteY166" fmla="*/ 48213 h 516442"/>
                <a:gd name="connsiteX167" fmla="*/ 0 w 11702"/>
                <a:gd name="connsiteY167" fmla="*/ 42544 h 516442"/>
                <a:gd name="connsiteX168" fmla="*/ 11703 w 11702"/>
                <a:gd name="connsiteY168" fmla="*/ 42544 h 516442"/>
                <a:gd name="connsiteX169" fmla="*/ 11703 w 11702"/>
                <a:gd name="connsiteY169" fmla="*/ 48213 h 516442"/>
                <a:gd name="connsiteX170" fmla="*/ 11703 w 11702"/>
                <a:gd name="connsiteY170" fmla="*/ 34011 h 516442"/>
                <a:gd name="connsiteX171" fmla="*/ 0 w 11702"/>
                <a:gd name="connsiteY171" fmla="*/ 34011 h 516442"/>
                <a:gd name="connsiteX172" fmla="*/ 0 w 11702"/>
                <a:gd name="connsiteY172" fmla="*/ 28342 h 516442"/>
                <a:gd name="connsiteX173" fmla="*/ 11703 w 11702"/>
                <a:gd name="connsiteY173" fmla="*/ 28342 h 516442"/>
                <a:gd name="connsiteX174" fmla="*/ 11703 w 11702"/>
                <a:gd name="connsiteY174" fmla="*/ 34011 h 516442"/>
                <a:gd name="connsiteX175" fmla="*/ 11703 w 11702"/>
                <a:gd name="connsiteY175" fmla="*/ 19809 h 516442"/>
                <a:gd name="connsiteX176" fmla="*/ 0 w 11702"/>
                <a:gd name="connsiteY176" fmla="*/ 19809 h 516442"/>
                <a:gd name="connsiteX177" fmla="*/ 0 w 11702"/>
                <a:gd name="connsiteY177" fmla="*/ 14141 h 516442"/>
                <a:gd name="connsiteX178" fmla="*/ 11703 w 11702"/>
                <a:gd name="connsiteY178" fmla="*/ 14141 h 516442"/>
                <a:gd name="connsiteX179" fmla="*/ 11703 w 11702"/>
                <a:gd name="connsiteY179" fmla="*/ 19809 h 516442"/>
                <a:gd name="connsiteX180" fmla="*/ 11703 w 11702"/>
                <a:gd name="connsiteY180" fmla="*/ 5668 h 516442"/>
                <a:gd name="connsiteX181" fmla="*/ 0 w 11702"/>
                <a:gd name="connsiteY181" fmla="*/ 5668 h 516442"/>
                <a:gd name="connsiteX182" fmla="*/ 0 w 11702"/>
                <a:gd name="connsiteY182" fmla="*/ 0 h 516442"/>
                <a:gd name="connsiteX183" fmla="*/ 11703 w 11702"/>
                <a:gd name="connsiteY183" fmla="*/ 0 h 516442"/>
                <a:gd name="connsiteX184" fmla="*/ 11703 w 11702"/>
                <a:gd name="connsiteY184" fmla="*/ 5668 h 5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1702" h="516442">
                  <a:moveTo>
                    <a:pt x="11703" y="516443"/>
                  </a:moveTo>
                  <a:lnTo>
                    <a:pt x="0" y="516443"/>
                  </a:lnTo>
                  <a:lnTo>
                    <a:pt x="0" y="510774"/>
                  </a:lnTo>
                  <a:lnTo>
                    <a:pt x="11703" y="510774"/>
                  </a:lnTo>
                  <a:lnTo>
                    <a:pt x="11703" y="516443"/>
                  </a:lnTo>
                  <a:close/>
                  <a:moveTo>
                    <a:pt x="11703" y="502241"/>
                  </a:moveTo>
                  <a:lnTo>
                    <a:pt x="0" y="502241"/>
                  </a:lnTo>
                  <a:lnTo>
                    <a:pt x="0" y="496573"/>
                  </a:lnTo>
                  <a:lnTo>
                    <a:pt x="11703" y="496573"/>
                  </a:lnTo>
                  <a:lnTo>
                    <a:pt x="11703" y="502241"/>
                  </a:lnTo>
                  <a:close/>
                  <a:moveTo>
                    <a:pt x="11703" y="488040"/>
                  </a:moveTo>
                  <a:lnTo>
                    <a:pt x="0" y="488040"/>
                  </a:lnTo>
                  <a:lnTo>
                    <a:pt x="0" y="482371"/>
                  </a:lnTo>
                  <a:lnTo>
                    <a:pt x="11703" y="482371"/>
                  </a:lnTo>
                  <a:lnTo>
                    <a:pt x="11703" y="488040"/>
                  </a:lnTo>
                  <a:close/>
                  <a:moveTo>
                    <a:pt x="11703" y="473838"/>
                  </a:moveTo>
                  <a:lnTo>
                    <a:pt x="0" y="473838"/>
                  </a:lnTo>
                  <a:lnTo>
                    <a:pt x="0" y="468169"/>
                  </a:lnTo>
                  <a:lnTo>
                    <a:pt x="11703" y="468169"/>
                  </a:lnTo>
                  <a:lnTo>
                    <a:pt x="11703" y="473838"/>
                  </a:lnTo>
                  <a:close/>
                  <a:moveTo>
                    <a:pt x="11703" y="459697"/>
                  </a:moveTo>
                  <a:lnTo>
                    <a:pt x="0" y="459697"/>
                  </a:lnTo>
                  <a:lnTo>
                    <a:pt x="0" y="454029"/>
                  </a:lnTo>
                  <a:lnTo>
                    <a:pt x="11703" y="454029"/>
                  </a:lnTo>
                  <a:lnTo>
                    <a:pt x="11703" y="459697"/>
                  </a:lnTo>
                  <a:close/>
                  <a:moveTo>
                    <a:pt x="11703" y="445495"/>
                  </a:moveTo>
                  <a:lnTo>
                    <a:pt x="0" y="445495"/>
                  </a:lnTo>
                  <a:lnTo>
                    <a:pt x="0" y="439827"/>
                  </a:lnTo>
                  <a:lnTo>
                    <a:pt x="11703" y="439827"/>
                  </a:lnTo>
                  <a:lnTo>
                    <a:pt x="11703" y="445495"/>
                  </a:lnTo>
                  <a:close/>
                  <a:moveTo>
                    <a:pt x="11703" y="431294"/>
                  </a:moveTo>
                  <a:lnTo>
                    <a:pt x="0" y="431294"/>
                  </a:lnTo>
                  <a:lnTo>
                    <a:pt x="0" y="425625"/>
                  </a:lnTo>
                  <a:lnTo>
                    <a:pt x="11703" y="425625"/>
                  </a:lnTo>
                  <a:lnTo>
                    <a:pt x="11703" y="431294"/>
                  </a:lnTo>
                  <a:close/>
                  <a:moveTo>
                    <a:pt x="11703" y="417092"/>
                  </a:moveTo>
                  <a:lnTo>
                    <a:pt x="0" y="417092"/>
                  </a:lnTo>
                  <a:lnTo>
                    <a:pt x="0" y="411423"/>
                  </a:lnTo>
                  <a:lnTo>
                    <a:pt x="11703" y="411423"/>
                  </a:lnTo>
                  <a:lnTo>
                    <a:pt x="11703" y="417092"/>
                  </a:lnTo>
                  <a:close/>
                  <a:moveTo>
                    <a:pt x="11703" y="402951"/>
                  </a:moveTo>
                  <a:lnTo>
                    <a:pt x="0" y="402951"/>
                  </a:lnTo>
                  <a:lnTo>
                    <a:pt x="0" y="397283"/>
                  </a:lnTo>
                  <a:lnTo>
                    <a:pt x="11703" y="397283"/>
                  </a:lnTo>
                  <a:lnTo>
                    <a:pt x="11703" y="402951"/>
                  </a:lnTo>
                  <a:close/>
                  <a:moveTo>
                    <a:pt x="11703" y="388749"/>
                  </a:moveTo>
                  <a:lnTo>
                    <a:pt x="0" y="388749"/>
                  </a:lnTo>
                  <a:lnTo>
                    <a:pt x="0" y="383081"/>
                  </a:lnTo>
                  <a:lnTo>
                    <a:pt x="11703" y="383081"/>
                  </a:lnTo>
                  <a:lnTo>
                    <a:pt x="11703" y="388749"/>
                  </a:lnTo>
                  <a:close/>
                  <a:moveTo>
                    <a:pt x="11703" y="374548"/>
                  </a:moveTo>
                  <a:lnTo>
                    <a:pt x="0" y="374548"/>
                  </a:lnTo>
                  <a:lnTo>
                    <a:pt x="0" y="368879"/>
                  </a:lnTo>
                  <a:lnTo>
                    <a:pt x="11703" y="368879"/>
                  </a:lnTo>
                  <a:lnTo>
                    <a:pt x="11703" y="374548"/>
                  </a:lnTo>
                  <a:close/>
                  <a:moveTo>
                    <a:pt x="11703" y="360346"/>
                  </a:moveTo>
                  <a:lnTo>
                    <a:pt x="0" y="360346"/>
                  </a:lnTo>
                  <a:lnTo>
                    <a:pt x="0" y="354677"/>
                  </a:lnTo>
                  <a:lnTo>
                    <a:pt x="11703" y="354677"/>
                  </a:lnTo>
                  <a:lnTo>
                    <a:pt x="11703" y="360346"/>
                  </a:lnTo>
                  <a:close/>
                  <a:moveTo>
                    <a:pt x="11703" y="346144"/>
                  </a:moveTo>
                  <a:lnTo>
                    <a:pt x="0" y="346144"/>
                  </a:lnTo>
                  <a:lnTo>
                    <a:pt x="0" y="340476"/>
                  </a:lnTo>
                  <a:lnTo>
                    <a:pt x="11703" y="340476"/>
                  </a:lnTo>
                  <a:lnTo>
                    <a:pt x="11703" y="346144"/>
                  </a:lnTo>
                  <a:close/>
                  <a:moveTo>
                    <a:pt x="11703" y="332003"/>
                  </a:moveTo>
                  <a:lnTo>
                    <a:pt x="0" y="332003"/>
                  </a:lnTo>
                  <a:lnTo>
                    <a:pt x="0" y="326335"/>
                  </a:lnTo>
                  <a:lnTo>
                    <a:pt x="11703" y="326335"/>
                  </a:lnTo>
                  <a:lnTo>
                    <a:pt x="11703" y="332003"/>
                  </a:lnTo>
                  <a:close/>
                  <a:moveTo>
                    <a:pt x="11703" y="317802"/>
                  </a:moveTo>
                  <a:lnTo>
                    <a:pt x="0" y="317802"/>
                  </a:lnTo>
                  <a:lnTo>
                    <a:pt x="0" y="312133"/>
                  </a:lnTo>
                  <a:lnTo>
                    <a:pt x="11703" y="312133"/>
                  </a:lnTo>
                  <a:lnTo>
                    <a:pt x="11703" y="317802"/>
                  </a:lnTo>
                  <a:close/>
                  <a:moveTo>
                    <a:pt x="11703" y="303600"/>
                  </a:moveTo>
                  <a:lnTo>
                    <a:pt x="0" y="303600"/>
                  </a:lnTo>
                  <a:lnTo>
                    <a:pt x="0" y="297932"/>
                  </a:lnTo>
                  <a:lnTo>
                    <a:pt x="11703" y="297932"/>
                  </a:lnTo>
                  <a:lnTo>
                    <a:pt x="11703" y="303600"/>
                  </a:lnTo>
                  <a:close/>
                  <a:moveTo>
                    <a:pt x="11703" y="289398"/>
                  </a:moveTo>
                  <a:lnTo>
                    <a:pt x="0" y="289398"/>
                  </a:lnTo>
                  <a:lnTo>
                    <a:pt x="0" y="283730"/>
                  </a:lnTo>
                  <a:lnTo>
                    <a:pt x="11703" y="283730"/>
                  </a:lnTo>
                  <a:lnTo>
                    <a:pt x="11703" y="289398"/>
                  </a:lnTo>
                  <a:close/>
                  <a:moveTo>
                    <a:pt x="11703" y="275197"/>
                  </a:moveTo>
                  <a:lnTo>
                    <a:pt x="0" y="275197"/>
                  </a:lnTo>
                  <a:lnTo>
                    <a:pt x="0" y="269528"/>
                  </a:lnTo>
                  <a:lnTo>
                    <a:pt x="11703" y="269528"/>
                  </a:lnTo>
                  <a:lnTo>
                    <a:pt x="11703" y="275197"/>
                  </a:lnTo>
                  <a:close/>
                  <a:moveTo>
                    <a:pt x="11703" y="261056"/>
                  </a:moveTo>
                  <a:lnTo>
                    <a:pt x="0" y="261056"/>
                  </a:lnTo>
                  <a:lnTo>
                    <a:pt x="0" y="255387"/>
                  </a:lnTo>
                  <a:lnTo>
                    <a:pt x="11703" y="255387"/>
                  </a:lnTo>
                  <a:lnTo>
                    <a:pt x="11703" y="261056"/>
                  </a:lnTo>
                  <a:close/>
                  <a:moveTo>
                    <a:pt x="11703" y="246854"/>
                  </a:moveTo>
                  <a:lnTo>
                    <a:pt x="0" y="246854"/>
                  </a:lnTo>
                  <a:lnTo>
                    <a:pt x="0" y="241186"/>
                  </a:lnTo>
                  <a:lnTo>
                    <a:pt x="11703" y="241186"/>
                  </a:lnTo>
                  <a:lnTo>
                    <a:pt x="11703" y="246854"/>
                  </a:lnTo>
                  <a:close/>
                  <a:moveTo>
                    <a:pt x="11703" y="232652"/>
                  </a:moveTo>
                  <a:lnTo>
                    <a:pt x="0" y="232652"/>
                  </a:lnTo>
                  <a:lnTo>
                    <a:pt x="0" y="226984"/>
                  </a:lnTo>
                  <a:lnTo>
                    <a:pt x="11703" y="226984"/>
                  </a:lnTo>
                  <a:lnTo>
                    <a:pt x="11703" y="232652"/>
                  </a:lnTo>
                  <a:close/>
                  <a:moveTo>
                    <a:pt x="11703" y="218451"/>
                  </a:moveTo>
                  <a:lnTo>
                    <a:pt x="0" y="218451"/>
                  </a:lnTo>
                  <a:lnTo>
                    <a:pt x="0" y="212782"/>
                  </a:lnTo>
                  <a:lnTo>
                    <a:pt x="11703" y="212782"/>
                  </a:lnTo>
                  <a:lnTo>
                    <a:pt x="11703" y="218451"/>
                  </a:lnTo>
                  <a:close/>
                  <a:moveTo>
                    <a:pt x="11703" y="204310"/>
                  </a:moveTo>
                  <a:lnTo>
                    <a:pt x="0" y="204310"/>
                  </a:lnTo>
                  <a:lnTo>
                    <a:pt x="0" y="198641"/>
                  </a:lnTo>
                  <a:lnTo>
                    <a:pt x="11703" y="198641"/>
                  </a:lnTo>
                  <a:lnTo>
                    <a:pt x="11703" y="204310"/>
                  </a:lnTo>
                  <a:close/>
                  <a:moveTo>
                    <a:pt x="11703" y="190108"/>
                  </a:moveTo>
                  <a:lnTo>
                    <a:pt x="0" y="190108"/>
                  </a:lnTo>
                  <a:lnTo>
                    <a:pt x="0" y="184439"/>
                  </a:lnTo>
                  <a:lnTo>
                    <a:pt x="11703" y="184439"/>
                  </a:lnTo>
                  <a:lnTo>
                    <a:pt x="11703" y="190108"/>
                  </a:lnTo>
                  <a:close/>
                  <a:moveTo>
                    <a:pt x="11703" y="175906"/>
                  </a:moveTo>
                  <a:lnTo>
                    <a:pt x="0" y="175906"/>
                  </a:lnTo>
                  <a:lnTo>
                    <a:pt x="0" y="170238"/>
                  </a:lnTo>
                  <a:lnTo>
                    <a:pt x="11703" y="170238"/>
                  </a:lnTo>
                  <a:lnTo>
                    <a:pt x="11703" y="175906"/>
                  </a:lnTo>
                  <a:close/>
                  <a:moveTo>
                    <a:pt x="11703" y="161705"/>
                  </a:moveTo>
                  <a:lnTo>
                    <a:pt x="0" y="161705"/>
                  </a:lnTo>
                  <a:lnTo>
                    <a:pt x="0" y="156036"/>
                  </a:lnTo>
                  <a:lnTo>
                    <a:pt x="11703" y="156036"/>
                  </a:lnTo>
                  <a:lnTo>
                    <a:pt x="11703" y="161705"/>
                  </a:lnTo>
                  <a:close/>
                  <a:moveTo>
                    <a:pt x="11703" y="147503"/>
                  </a:moveTo>
                  <a:lnTo>
                    <a:pt x="0" y="147503"/>
                  </a:lnTo>
                  <a:lnTo>
                    <a:pt x="0" y="141834"/>
                  </a:lnTo>
                  <a:lnTo>
                    <a:pt x="11703" y="141834"/>
                  </a:lnTo>
                  <a:lnTo>
                    <a:pt x="11703" y="147503"/>
                  </a:lnTo>
                  <a:close/>
                  <a:moveTo>
                    <a:pt x="11703" y="133362"/>
                  </a:moveTo>
                  <a:lnTo>
                    <a:pt x="0" y="133362"/>
                  </a:lnTo>
                  <a:lnTo>
                    <a:pt x="0" y="127694"/>
                  </a:lnTo>
                  <a:lnTo>
                    <a:pt x="11703" y="127694"/>
                  </a:lnTo>
                  <a:lnTo>
                    <a:pt x="11703" y="133362"/>
                  </a:lnTo>
                  <a:close/>
                  <a:moveTo>
                    <a:pt x="11703" y="119160"/>
                  </a:moveTo>
                  <a:lnTo>
                    <a:pt x="0" y="119160"/>
                  </a:lnTo>
                  <a:lnTo>
                    <a:pt x="0" y="113492"/>
                  </a:lnTo>
                  <a:lnTo>
                    <a:pt x="11703" y="113492"/>
                  </a:lnTo>
                  <a:lnTo>
                    <a:pt x="11703" y="119160"/>
                  </a:lnTo>
                  <a:close/>
                  <a:moveTo>
                    <a:pt x="11703" y="104959"/>
                  </a:moveTo>
                  <a:lnTo>
                    <a:pt x="0" y="104959"/>
                  </a:lnTo>
                  <a:lnTo>
                    <a:pt x="0" y="99290"/>
                  </a:lnTo>
                  <a:lnTo>
                    <a:pt x="11703" y="99290"/>
                  </a:lnTo>
                  <a:lnTo>
                    <a:pt x="11703" y="104959"/>
                  </a:lnTo>
                  <a:close/>
                  <a:moveTo>
                    <a:pt x="11703" y="90757"/>
                  </a:moveTo>
                  <a:lnTo>
                    <a:pt x="0" y="90757"/>
                  </a:lnTo>
                  <a:lnTo>
                    <a:pt x="0" y="85088"/>
                  </a:lnTo>
                  <a:lnTo>
                    <a:pt x="11703" y="85088"/>
                  </a:lnTo>
                  <a:lnTo>
                    <a:pt x="11703" y="90757"/>
                  </a:lnTo>
                  <a:close/>
                  <a:moveTo>
                    <a:pt x="11703" y="76555"/>
                  </a:moveTo>
                  <a:lnTo>
                    <a:pt x="0" y="76555"/>
                  </a:lnTo>
                  <a:lnTo>
                    <a:pt x="0" y="70887"/>
                  </a:lnTo>
                  <a:lnTo>
                    <a:pt x="11703" y="70887"/>
                  </a:lnTo>
                  <a:lnTo>
                    <a:pt x="11703" y="76555"/>
                  </a:lnTo>
                  <a:close/>
                  <a:moveTo>
                    <a:pt x="11703" y="62414"/>
                  </a:moveTo>
                  <a:lnTo>
                    <a:pt x="0" y="62414"/>
                  </a:lnTo>
                  <a:lnTo>
                    <a:pt x="0" y="56746"/>
                  </a:lnTo>
                  <a:lnTo>
                    <a:pt x="11703" y="56746"/>
                  </a:lnTo>
                  <a:lnTo>
                    <a:pt x="11703" y="62414"/>
                  </a:lnTo>
                  <a:close/>
                  <a:moveTo>
                    <a:pt x="11703" y="48213"/>
                  </a:moveTo>
                  <a:lnTo>
                    <a:pt x="0" y="48213"/>
                  </a:lnTo>
                  <a:lnTo>
                    <a:pt x="0" y="42544"/>
                  </a:lnTo>
                  <a:lnTo>
                    <a:pt x="11703" y="42544"/>
                  </a:lnTo>
                  <a:lnTo>
                    <a:pt x="11703" y="48213"/>
                  </a:lnTo>
                  <a:close/>
                  <a:moveTo>
                    <a:pt x="11703" y="34011"/>
                  </a:moveTo>
                  <a:lnTo>
                    <a:pt x="0" y="34011"/>
                  </a:lnTo>
                  <a:lnTo>
                    <a:pt x="0" y="28342"/>
                  </a:lnTo>
                  <a:lnTo>
                    <a:pt x="11703" y="28342"/>
                  </a:lnTo>
                  <a:lnTo>
                    <a:pt x="11703" y="34011"/>
                  </a:lnTo>
                  <a:close/>
                  <a:moveTo>
                    <a:pt x="11703" y="19809"/>
                  </a:moveTo>
                  <a:lnTo>
                    <a:pt x="0" y="19809"/>
                  </a:lnTo>
                  <a:lnTo>
                    <a:pt x="0" y="14141"/>
                  </a:lnTo>
                  <a:lnTo>
                    <a:pt x="11703" y="14141"/>
                  </a:lnTo>
                  <a:lnTo>
                    <a:pt x="11703" y="19809"/>
                  </a:lnTo>
                  <a:close/>
                  <a:moveTo>
                    <a:pt x="11703" y="5668"/>
                  </a:moveTo>
                  <a:lnTo>
                    <a:pt x="0" y="5668"/>
                  </a:lnTo>
                  <a:lnTo>
                    <a:pt x="0" y="0"/>
                  </a:lnTo>
                  <a:lnTo>
                    <a:pt x="11703" y="0"/>
                  </a:lnTo>
                  <a:lnTo>
                    <a:pt x="11703" y="5668"/>
                  </a:lnTo>
                  <a:close/>
                </a:path>
              </a:pathLst>
            </a:custGeom>
            <a:solidFill>
              <a:srgbClr val="6D6E71"/>
            </a:solidFill>
            <a:ln w="6050" cap="flat">
              <a:noFill/>
              <a:prstDash val="solid"/>
              <a:miter/>
            </a:ln>
          </p:spPr>
          <p:txBody>
            <a:bodyPr rtlCol="0" anchor="ctr"/>
            <a:lstStyle/>
            <a:p>
              <a:endParaRPr lang="fr-CA" noProof="0"/>
            </a:p>
          </p:txBody>
        </p:sp>
        <p:sp>
          <p:nvSpPr>
            <p:cNvPr id="15" name="Freeform: Shape 14">
              <a:extLst>
                <a:ext uri="{FF2B5EF4-FFF2-40B4-BE49-F238E27FC236}">
                  <a16:creationId xmlns:a16="http://schemas.microsoft.com/office/drawing/2014/main" id="{9D542C6E-3C67-EA0C-046B-634A6D3F957D}"/>
                </a:ext>
              </a:extLst>
            </p:cNvPr>
            <p:cNvSpPr/>
            <p:nvPr/>
          </p:nvSpPr>
          <p:spPr>
            <a:xfrm>
              <a:off x="11466199" y="2987639"/>
              <a:ext cx="11702" cy="516443"/>
            </a:xfrm>
            <a:custGeom>
              <a:avLst/>
              <a:gdLst>
                <a:gd name="connsiteX0" fmla="*/ 11703 w 11702"/>
                <a:gd name="connsiteY0" fmla="*/ 516443 h 516443"/>
                <a:gd name="connsiteX1" fmla="*/ 0 w 11702"/>
                <a:gd name="connsiteY1" fmla="*/ 516443 h 516443"/>
                <a:gd name="connsiteX2" fmla="*/ 0 w 11702"/>
                <a:gd name="connsiteY2" fmla="*/ 510774 h 516443"/>
                <a:gd name="connsiteX3" fmla="*/ 11703 w 11702"/>
                <a:gd name="connsiteY3" fmla="*/ 510774 h 516443"/>
                <a:gd name="connsiteX4" fmla="*/ 11703 w 11702"/>
                <a:gd name="connsiteY4" fmla="*/ 516443 h 516443"/>
                <a:gd name="connsiteX5" fmla="*/ 11703 w 11702"/>
                <a:gd name="connsiteY5" fmla="*/ 502241 h 516443"/>
                <a:gd name="connsiteX6" fmla="*/ 0 w 11702"/>
                <a:gd name="connsiteY6" fmla="*/ 502241 h 516443"/>
                <a:gd name="connsiteX7" fmla="*/ 0 w 11702"/>
                <a:gd name="connsiteY7" fmla="*/ 496573 h 516443"/>
                <a:gd name="connsiteX8" fmla="*/ 11703 w 11702"/>
                <a:gd name="connsiteY8" fmla="*/ 496573 h 516443"/>
                <a:gd name="connsiteX9" fmla="*/ 11703 w 11702"/>
                <a:gd name="connsiteY9" fmla="*/ 502241 h 516443"/>
                <a:gd name="connsiteX10" fmla="*/ 11703 w 11702"/>
                <a:gd name="connsiteY10" fmla="*/ 488040 h 516443"/>
                <a:gd name="connsiteX11" fmla="*/ 0 w 11702"/>
                <a:gd name="connsiteY11" fmla="*/ 488040 h 516443"/>
                <a:gd name="connsiteX12" fmla="*/ 0 w 11702"/>
                <a:gd name="connsiteY12" fmla="*/ 482371 h 516443"/>
                <a:gd name="connsiteX13" fmla="*/ 11703 w 11702"/>
                <a:gd name="connsiteY13" fmla="*/ 482371 h 516443"/>
                <a:gd name="connsiteX14" fmla="*/ 11703 w 11702"/>
                <a:gd name="connsiteY14" fmla="*/ 488040 h 516443"/>
                <a:gd name="connsiteX15" fmla="*/ 11703 w 11702"/>
                <a:gd name="connsiteY15" fmla="*/ 473899 h 516443"/>
                <a:gd name="connsiteX16" fmla="*/ 0 w 11702"/>
                <a:gd name="connsiteY16" fmla="*/ 473899 h 516443"/>
                <a:gd name="connsiteX17" fmla="*/ 0 w 11702"/>
                <a:gd name="connsiteY17" fmla="*/ 468230 h 516443"/>
                <a:gd name="connsiteX18" fmla="*/ 11703 w 11702"/>
                <a:gd name="connsiteY18" fmla="*/ 468230 h 516443"/>
                <a:gd name="connsiteX19" fmla="*/ 11703 w 11702"/>
                <a:gd name="connsiteY19" fmla="*/ 473899 h 516443"/>
                <a:gd name="connsiteX20" fmla="*/ 11703 w 11702"/>
                <a:gd name="connsiteY20" fmla="*/ 459697 h 516443"/>
                <a:gd name="connsiteX21" fmla="*/ 0 w 11702"/>
                <a:gd name="connsiteY21" fmla="*/ 459697 h 516443"/>
                <a:gd name="connsiteX22" fmla="*/ 0 w 11702"/>
                <a:gd name="connsiteY22" fmla="*/ 454029 h 516443"/>
                <a:gd name="connsiteX23" fmla="*/ 11703 w 11702"/>
                <a:gd name="connsiteY23" fmla="*/ 454029 h 516443"/>
                <a:gd name="connsiteX24" fmla="*/ 11703 w 11702"/>
                <a:gd name="connsiteY24" fmla="*/ 459697 h 516443"/>
                <a:gd name="connsiteX25" fmla="*/ 11703 w 11702"/>
                <a:gd name="connsiteY25" fmla="*/ 445495 h 516443"/>
                <a:gd name="connsiteX26" fmla="*/ 0 w 11702"/>
                <a:gd name="connsiteY26" fmla="*/ 445495 h 516443"/>
                <a:gd name="connsiteX27" fmla="*/ 0 w 11702"/>
                <a:gd name="connsiteY27" fmla="*/ 439827 h 516443"/>
                <a:gd name="connsiteX28" fmla="*/ 11703 w 11702"/>
                <a:gd name="connsiteY28" fmla="*/ 439827 h 516443"/>
                <a:gd name="connsiteX29" fmla="*/ 11703 w 11702"/>
                <a:gd name="connsiteY29" fmla="*/ 445495 h 516443"/>
                <a:gd name="connsiteX30" fmla="*/ 11703 w 11702"/>
                <a:gd name="connsiteY30" fmla="*/ 431294 h 516443"/>
                <a:gd name="connsiteX31" fmla="*/ 0 w 11702"/>
                <a:gd name="connsiteY31" fmla="*/ 431294 h 516443"/>
                <a:gd name="connsiteX32" fmla="*/ 0 w 11702"/>
                <a:gd name="connsiteY32" fmla="*/ 425625 h 516443"/>
                <a:gd name="connsiteX33" fmla="*/ 11703 w 11702"/>
                <a:gd name="connsiteY33" fmla="*/ 425625 h 516443"/>
                <a:gd name="connsiteX34" fmla="*/ 11703 w 11702"/>
                <a:gd name="connsiteY34" fmla="*/ 431294 h 516443"/>
                <a:gd name="connsiteX35" fmla="*/ 11703 w 11702"/>
                <a:gd name="connsiteY35" fmla="*/ 417153 h 516443"/>
                <a:gd name="connsiteX36" fmla="*/ 0 w 11702"/>
                <a:gd name="connsiteY36" fmla="*/ 417153 h 516443"/>
                <a:gd name="connsiteX37" fmla="*/ 0 w 11702"/>
                <a:gd name="connsiteY37" fmla="*/ 411484 h 516443"/>
                <a:gd name="connsiteX38" fmla="*/ 11703 w 11702"/>
                <a:gd name="connsiteY38" fmla="*/ 411484 h 516443"/>
                <a:gd name="connsiteX39" fmla="*/ 11703 w 11702"/>
                <a:gd name="connsiteY39" fmla="*/ 417153 h 516443"/>
                <a:gd name="connsiteX40" fmla="*/ 11703 w 11702"/>
                <a:gd name="connsiteY40" fmla="*/ 402951 h 516443"/>
                <a:gd name="connsiteX41" fmla="*/ 0 w 11702"/>
                <a:gd name="connsiteY41" fmla="*/ 402951 h 516443"/>
                <a:gd name="connsiteX42" fmla="*/ 0 w 11702"/>
                <a:gd name="connsiteY42" fmla="*/ 397283 h 516443"/>
                <a:gd name="connsiteX43" fmla="*/ 11703 w 11702"/>
                <a:gd name="connsiteY43" fmla="*/ 397283 h 516443"/>
                <a:gd name="connsiteX44" fmla="*/ 11703 w 11702"/>
                <a:gd name="connsiteY44" fmla="*/ 402951 h 516443"/>
                <a:gd name="connsiteX45" fmla="*/ 11703 w 11702"/>
                <a:gd name="connsiteY45" fmla="*/ 388749 h 516443"/>
                <a:gd name="connsiteX46" fmla="*/ 0 w 11702"/>
                <a:gd name="connsiteY46" fmla="*/ 388749 h 516443"/>
                <a:gd name="connsiteX47" fmla="*/ 0 w 11702"/>
                <a:gd name="connsiteY47" fmla="*/ 383081 h 516443"/>
                <a:gd name="connsiteX48" fmla="*/ 11703 w 11702"/>
                <a:gd name="connsiteY48" fmla="*/ 383081 h 516443"/>
                <a:gd name="connsiteX49" fmla="*/ 11703 w 11702"/>
                <a:gd name="connsiteY49" fmla="*/ 388749 h 516443"/>
                <a:gd name="connsiteX50" fmla="*/ 11703 w 11702"/>
                <a:gd name="connsiteY50" fmla="*/ 374548 h 516443"/>
                <a:gd name="connsiteX51" fmla="*/ 0 w 11702"/>
                <a:gd name="connsiteY51" fmla="*/ 374548 h 516443"/>
                <a:gd name="connsiteX52" fmla="*/ 0 w 11702"/>
                <a:gd name="connsiteY52" fmla="*/ 368879 h 516443"/>
                <a:gd name="connsiteX53" fmla="*/ 11703 w 11702"/>
                <a:gd name="connsiteY53" fmla="*/ 368879 h 516443"/>
                <a:gd name="connsiteX54" fmla="*/ 11703 w 11702"/>
                <a:gd name="connsiteY54" fmla="*/ 374548 h 516443"/>
                <a:gd name="connsiteX55" fmla="*/ 11703 w 11702"/>
                <a:gd name="connsiteY55" fmla="*/ 360346 h 516443"/>
                <a:gd name="connsiteX56" fmla="*/ 0 w 11702"/>
                <a:gd name="connsiteY56" fmla="*/ 360346 h 516443"/>
                <a:gd name="connsiteX57" fmla="*/ 0 w 11702"/>
                <a:gd name="connsiteY57" fmla="*/ 354677 h 516443"/>
                <a:gd name="connsiteX58" fmla="*/ 11703 w 11702"/>
                <a:gd name="connsiteY58" fmla="*/ 354677 h 516443"/>
                <a:gd name="connsiteX59" fmla="*/ 11703 w 11702"/>
                <a:gd name="connsiteY59" fmla="*/ 360346 h 516443"/>
                <a:gd name="connsiteX60" fmla="*/ 11703 w 11702"/>
                <a:gd name="connsiteY60" fmla="*/ 346205 h 516443"/>
                <a:gd name="connsiteX61" fmla="*/ 0 w 11702"/>
                <a:gd name="connsiteY61" fmla="*/ 346205 h 516443"/>
                <a:gd name="connsiteX62" fmla="*/ 0 w 11702"/>
                <a:gd name="connsiteY62" fmla="*/ 340537 h 516443"/>
                <a:gd name="connsiteX63" fmla="*/ 11703 w 11702"/>
                <a:gd name="connsiteY63" fmla="*/ 340537 h 516443"/>
                <a:gd name="connsiteX64" fmla="*/ 11703 w 11702"/>
                <a:gd name="connsiteY64" fmla="*/ 346205 h 516443"/>
                <a:gd name="connsiteX65" fmla="*/ 11703 w 11702"/>
                <a:gd name="connsiteY65" fmla="*/ 332003 h 516443"/>
                <a:gd name="connsiteX66" fmla="*/ 0 w 11702"/>
                <a:gd name="connsiteY66" fmla="*/ 332003 h 516443"/>
                <a:gd name="connsiteX67" fmla="*/ 0 w 11702"/>
                <a:gd name="connsiteY67" fmla="*/ 326335 h 516443"/>
                <a:gd name="connsiteX68" fmla="*/ 11703 w 11702"/>
                <a:gd name="connsiteY68" fmla="*/ 326335 h 516443"/>
                <a:gd name="connsiteX69" fmla="*/ 11703 w 11702"/>
                <a:gd name="connsiteY69" fmla="*/ 332003 h 516443"/>
                <a:gd name="connsiteX70" fmla="*/ 11703 w 11702"/>
                <a:gd name="connsiteY70" fmla="*/ 317802 h 516443"/>
                <a:gd name="connsiteX71" fmla="*/ 0 w 11702"/>
                <a:gd name="connsiteY71" fmla="*/ 317802 h 516443"/>
                <a:gd name="connsiteX72" fmla="*/ 0 w 11702"/>
                <a:gd name="connsiteY72" fmla="*/ 312133 h 516443"/>
                <a:gd name="connsiteX73" fmla="*/ 11703 w 11702"/>
                <a:gd name="connsiteY73" fmla="*/ 312133 h 516443"/>
                <a:gd name="connsiteX74" fmla="*/ 11703 w 11702"/>
                <a:gd name="connsiteY74" fmla="*/ 317802 h 516443"/>
                <a:gd name="connsiteX75" fmla="*/ 11703 w 11702"/>
                <a:gd name="connsiteY75" fmla="*/ 303600 h 516443"/>
                <a:gd name="connsiteX76" fmla="*/ 0 w 11702"/>
                <a:gd name="connsiteY76" fmla="*/ 303600 h 516443"/>
                <a:gd name="connsiteX77" fmla="*/ 0 w 11702"/>
                <a:gd name="connsiteY77" fmla="*/ 297932 h 516443"/>
                <a:gd name="connsiteX78" fmla="*/ 11703 w 11702"/>
                <a:gd name="connsiteY78" fmla="*/ 297932 h 516443"/>
                <a:gd name="connsiteX79" fmla="*/ 11703 w 11702"/>
                <a:gd name="connsiteY79" fmla="*/ 303600 h 516443"/>
                <a:gd name="connsiteX80" fmla="*/ 11703 w 11702"/>
                <a:gd name="connsiteY80" fmla="*/ 289398 h 516443"/>
                <a:gd name="connsiteX81" fmla="*/ 0 w 11702"/>
                <a:gd name="connsiteY81" fmla="*/ 289398 h 516443"/>
                <a:gd name="connsiteX82" fmla="*/ 0 w 11702"/>
                <a:gd name="connsiteY82" fmla="*/ 283730 h 516443"/>
                <a:gd name="connsiteX83" fmla="*/ 11703 w 11702"/>
                <a:gd name="connsiteY83" fmla="*/ 283730 h 516443"/>
                <a:gd name="connsiteX84" fmla="*/ 11703 w 11702"/>
                <a:gd name="connsiteY84" fmla="*/ 289398 h 516443"/>
                <a:gd name="connsiteX85" fmla="*/ 11703 w 11702"/>
                <a:gd name="connsiteY85" fmla="*/ 275258 h 516443"/>
                <a:gd name="connsiteX86" fmla="*/ 0 w 11702"/>
                <a:gd name="connsiteY86" fmla="*/ 275258 h 516443"/>
                <a:gd name="connsiteX87" fmla="*/ 0 w 11702"/>
                <a:gd name="connsiteY87" fmla="*/ 269589 h 516443"/>
                <a:gd name="connsiteX88" fmla="*/ 11703 w 11702"/>
                <a:gd name="connsiteY88" fmla="*/ 269589 h 516443"/>
                <a:gd name="connsiteX89" fmla="*/ 11703 w 11702"/>
                <a:gd name="connsiteY89" fmla="*/ 275258 h 516443"/>
                <a:gd name="connsiteX90" fmla="*/ 11703 w 11702"/>
                <a:gd name="connsiteY90" fmla="*/ 261056 h 516443"/>
                <a:gd name="connsiteX91" fmla="*/ 0 w 11702"/>
                <a:gd name="connsiteY91" fmla="*/ 261056 h 516443"/>
                <a:gd name="connsiteX92" fmla="*/ 0 w 11702"/>
                <a:gd name="connsiteY92" fmla="*/ 255387 h 516443"/>
                <a:gd name="connsiteX93" fmla="*/ 11703 w 11702"/>
                <a:gd name="connsiteY93" fmla="*/ 255387 h 516443"/>
                <a:gd name="connsiteX94" fmla="*/ 11703 w 11702"/>
                <a:gd name="connsiteY94" fmla="*/ 261056 h 516443"/>
                <a:gd name="connsiteX95" fmla="*/ 11703 w 11702"/>
                <a:gd name="connsiteY95" fmla="*/ 246854 h 516443"/>
                <a:gd name="connsiteX96" fmla="*/ 0 w 11702"/>
                <a:gd name="connsiteY96" fmla="*/ 246854 h 516443"/>
                <a:gd name="connsiteX97" fmla="*/ 0 w 11702"/>
                <a:gd name="connsiteY97" fmla="*/ 241186 h 516443"/>
                <a:gd name="connsiteX98" fmla="*/ 11703 w 11702"/>
                <a:gd name="connsiteY98" fmla="*/ 241186 h 516443"/>
                <a:gd name="connsiteX99" fmla="*/ 11703 w 11702"/>
                <a:gd name="connsiteY99" fmla="*/ 246854 h 516443"/>
                <a:gd name="connsiteX100" fmla="*/ 11703 w 11702"/>
                <a:gd name="connsiteY100" fmla="*/ 232652 h 516443"/>
                <a:gd name="connsiteX101" fmla="*/ 0 w 11702"/>
                <a:gd name="connsiteY101" fmla="*/ 232652 h 516443"/>
                <a:gd name="connsiteX102" fmla="*/ 0 w 11702"/>
                <a:gd name="connsiteY102" fmla="*/ 226984 h 516443"/>
                <a:gd name="connsiteX103" fmla="*/ 11703 w 11702"/>
                <a:gd name="connsiteY103" fmla="*/ 226984 h 516443"/>
                <a:gd name="connsiteX104" fmla="*/ 11703 w 11702"/>
                <a:gd name="connsiteY104" fmla="*/ 232652 h 516443"/>
                <a:gd name="connsiteX105" fmla="*/ 11703 w 11702"/>
                <a:gd name="connsiteY105" fmla="*/ 218512 h 516443"/>
                <a:gd name="connsiteX106" fmla="*/ 0 w 11702"/>
                <a:gd name="connsiteY106" fmla="*/ 218512 h 516443"/>
                <a:gd name="connsiteX107" fmla="*/ 0 w 11702"/>
                <a:gd name="connsiteY107" fmla="*/ 212843 h 516443"/>
                <a:gd name="connsiteX108" fmla="*/ 11703 w 11702"/>
                <a:gd name="connsiteY108" fmla="*/ 212843 h 516443"/>
                <a:gd name="connsiteX109" fmla="*/ 11703 w 11702"/>
                <a:gd name="connsiteY109" fmla="*/ 218512 h 516443"/>
                <a:gd name="connsiteX110" fmla="*/ 11703 w 11702"/>
                <a:gd name="connsiteY110" fmla="*/ 204310 h 516443"/>
                <a:gd name="connsiteX111" fmla="*/ 0 w 11702"/>
                <a:gd name="connsiteY111" fmla="*/ 204310 h 516443"/>
                <a:gd name="connsiteX112" fmla="*/ 0 w 11702"/>
                <a:gd name="connsiteY112" fmla="*/ 198641 h 516443"/>
                <a:gd name="connsiteX113" fmla="*/ 11703 w 11702"/>
                <a:gd name="connsiteY113" fmla="*/ 198641 h 516443"/>
                <a:gd name="connsiteX114" fmla="*/ 11703 w 11702"/>
                <a:gd name="connsiteY114" fmla="*/ 204310 h 516443"/>
                <a:gd name="connsiteX115" fmla="*/ 11703 w 11702"/>
                <a:gd name="connsiteY115" fmla="*/ 190108 h 516443"/>
                <a:gd name="connsiteX116" fmla="*/ 0 w 11702"/>
                <a:gd name="connsiteY116" fmla="*/ 190108 h 516443"/>
                <a:gd name="connsiteX117" fmla="*/ 0 w 11702"/>
                <a:gd name="connsiteY117" fmla="*/ 184440 h 516443"/>
                <a:gd name="connsiteX118" fmla="*/ 11703 w 11702"/>
                <a:gd name="connsiteY118" fmla="*/ 184440 h 516443"/>
                <a:gd name="connsiteX119" fmla="*/ 11703 w 11702"/>
                <a:gd name="connsiteY119" fmla="*/ 190108 h 516443"/>
                <a:gd name="connsiteX120" fmla="*/ 11703 w 11702"/>
                <a:gd name="connsiteY120" fmla="*/ 175906 h 516443"/>
                <a:gd name="connsiteX121" fmla="*/ 0 w 11702"/>
                <a:gd name="connsiteY121" fmla="*/ 175906 h 516443"/>
                <a:gd name="connsiteX122" fmla="*/ 0 w 11702"/>
                <a:gd name="connsiteY122" fmla="*/ 170238 h 516443"/>
                <a:gd name="connsiteX123" fmla="*/ 11703 w 11702"/>
                <a:gd name="connsiteY123" fmla="*/ 170238 h 516443"/>
                <a:gd name="connsiteX124" fmla="*/ 11703 w 11702"/>
                <a:gd name="connsiteY124" fmla="*/ 175906 h 516443"/>
                <a:gd name="connsiteX125" fmla="*/ 11703 w 11702"/>
                <a:gd name="connsiteY125" fmla="*/ 161705 h 516443"/>
                <a:gd name="connsiteX126" fmla="*/ 0 w 11702"/>
                <a:gd name="connsiteY126" fmla="*/ 161705 h 516443"/>
                <a:gd name="connsiteX127" fmla="*/ 0 w 11702"/>
                <a:gd name="connsiteY127" fmla="*/ 156036 h 516443"/>
                <a:gd name="connsiteX128" fmla="*/ 11703 w 11702"/>
                <a:gd name="connsiteY128" fmla="*/ 156036 h 516443"/>
                <a:gd name="connsiteX129" fmla="*/ 11703 w 11702"/>
                <a:gd name="connsiteY129" fmla="*/ 161705 h 516443"/>
                <a:gd name="connsiteX130" fmla="*/ 11703 w 11702"/>
                <a:gd name="connsiteY130" fmla="*/ 147564 h 516443"/>
                <a:gd name="connsiteX131" fmla="*/ 0 w 11702"/>
                <a:gd name="connsiteY131" fmla="*/ 147564 h 516443"/>
                <a:gd name="connsiteX132" fmla="*/ 0 w 11702"/>
                <a:gd name="connsiteY132" fmla="*/ 141895 h 516443"/>
                <a:gd name="connsiteX133" fmla="*/ 11703 w 11702"/>
                <a:gd name="connsiteY133" fmla="*/ 141895 h 516443"/>
                <a:gd name="connsiteX134" fmla="*/ 11703 w 11702"/>
                <a:gd name="connsiteY134" fmla="*/ 147564 h 516443"/>
                <a:gd name="connsiteX135" fmla="*/ 11703 w 11702"/>
                <a:gd name="connsiteY135" fmla="*/ 133362 h 516443"/>
                <a:gd name="connsiteX136" fmla="*/ 0 w 11702"/>
                <a:gd name="connsiteY136" fmla="*/ 133362 h 516443"/>
                <a:gd name="connsiteX137" fmla="*/ 0 w 11702"/>
                <a:gd name="connsiteY137" fmla="*/ 127694 h 516443"/>
                <a:gd name="connsiteX138" fmla="*/ 11703 w 11702"/>
                <a:gd name="connsiteY138" fmla="*/ 127694 h 516443"/>
                <a:gd name="connsiteX139" fmla="*/ 11703 w 11702"/>
                <a:gd name="connsiteY139" fmla="*/ 133362 h 516443"/>
                <a:gd name="connsiteX140" fmla="*/ 11703 w 11702"/>
                <a:gd name="connsiteY140" fmla="*/ 119160 h 516443"/>
                <a:gd name="connsiteX141" fmla="*/ 0 w 11702"/>
                <a:gd name="connsiteY141" fmla="*/ 119160 h 516443"/>
                <a:gd name="connsiteX142" fmla="*/ 0 w 11702"/>
                <a:gd name="connsiteY142" fmla="*/ 113492 h 516443"/>
                <a:gd name="connsiteX143" fmla="*/ 11703 w 11702"/>
                <a:gd name="connsiteY143" fmla="*/ 113492 h 516443"/>
                <a:gd name="connsiteX144" fmla="*/ 11703 w 11702"/>
                <a:gd name="connsiteY144" fmla="*/ 119160 h 516443"/>
                <a:gd name="connsiteX145" fmla="*/ 11703 w 11702"/>
                <a:gd name="connsiteY145" fmla="*/ 104959 h 516443"/>
                <a:gd name="connsiteX146" fmla="*/ 0 w 11702"/>
                <a:gd name="connsiteY146" fmla="*/ 104959 h 516443"/>
                <a:gd name="connsiteX147" fmla="*/ 0 w 11702"/>
                <a:gd name="connsiteY147" fmla="*/ 99290 h 516443"/>
                <a:gd name="connsiteX148" fmla="*/ 11703 w 11702"/>
                <a:gd name="connsiteY148" fmla="*/ 99290 h 516443"/>
                <a:gd name="connsiteX149" fmla="*/ 11703 w 11702"/>
                <a:gd name="connsiteY149" fmla="*/ 104959 h 516443"/>
                <a:gd name="connsiteX150" fmla="*/ 11703 w 11702"/>
                <a:gd name="connsiteY150" fmla="*/ 90757 h 516443"/>
                <a:gd name="connsiteX151" fmla="*/ 0 w 11702"/>
                <a:gd name="connsiteY151" fmla="*/ 90757 h 516443"/>
                <a:gd name="connsiteX152" fmla="*/ 0 w 11702"/>
                <a:gd name="connsiteY152" fmla="*/ 85088 h 516443"/>
                <a:gd name="connsiteX153" fmla="*/ 11703 w 11702"/>
                <a:gd name="connsiteY153" fmla="*/ 85088 h 516443"/>
                <a:gd name="connsiteX154" fmla="*/ 11703 w 11702"/>
                <a:gd name="connsiteY154" fmla="*/ 90757 h 516443"/>
                <a:gd name="connsiteX155" fmla="*/ 11703 w 11702"/>
                <a:gd name="connsiteY155" fmla="*/ 76616 h 516443"/>
                <a:gd name="connsiteX156" fmla="*/ 0 w 11702"/>
                <a:gd name="connsiteY156" fmla="*/ 76616 h 516443"/>
                <a:gd name="connsiteX157" fmla="*/ 0 w 11702"/>
                <a:gd name="connsiteY157" fmla="*/ 70948 h 516443"/>
                <a:gd name="connsiteX158" fmla="*/ 11703 w 11702"/>
                <a:gd name="connsiteY158" fmla="*/ 70948 h 516443"/>
                <a:gd name="connsiteX159" fmla="*/ 11703 w 11702"/>
                <a:gd name="connsiteY159" fmla="*/ 76616 h 516443"/>
                <a:gd name="connsiteX160" fmla="*/ 11703 w 11702"/>
                <a:gd name="connsiteY160" fmla="*/ 62414 h 516443"/>
                <a:gd name="connsiteX161" fmla="*/ 0 w 11702"/>
                <a:gd name="connsiteY161" fmla="*/ 62414 h 516443"/>
                <a:gd name="connsiteX162" fmla="*/ 0 w 11702"/>
                <a:gd name="connsiteY162" fmla="*/ 56746 h 516443"/>
                <a:gd name="connsiteX163" fmla="*/ 11703 w 11702"/>
                <a:gd name="connsiteY163" fmla="*/ 56746 h 516443"/>
                <a:gd name="connsiteX164" fmla="*/ 11703 w 11702"/>
                <a:gd name="connsiteY164" fmla="*/ 62414 h 516443"/>
                <a:gd name="connsiteX165" fmla="*/ 11703 w 11702"/>
                <a:gd name="connsiteY165" fmla="*/ 48213 h 516443"/>
                <a:gd name="connsiteX166" fmla="*/ 0 w 11702"/>
                <a:gd name="connsiteY166" fmla="*/ 48213 h 516443"/>
                <a:gd name="connsiteX167" fmla="*/ 0 w 11702"/>
                <a:gd name="connsiteY167" fmla="*/ 42544 h 516443"/>
                <a:gd name="connsiteX168" fmla="*/ 11703 w 11702"/>
                <a:gd name="connsiteY168" fmla="*/ 42544 h 516443"/>
                <a:gd name="connsiteX169" fmla="*/ 11703 w 11702"/>
                <a:gd name="connsiteY169" fmla="*/ 48213 h 516443"/>
                <a:gd name="connsiteX170" fmla="*/ 11703 w 11702"/>
                <a:gd name="connsiteY170" fmla="*/ 34011 h 516443"/>
                <a:gd name="connsiteX171" fmla="*/ 0 w 11702"/>
                <a:gd name="connsiteY171" fmla="*/ 34011 h 516443"/>
                <a:gd name="connsiteX172" fmla="*/ 0 w 11702"/>
                <a:gd name="connsiteY172" fmla="*/ 28342 h 516443"/>
                <a:gd name="connsiteX173" fmla="*/ 11703 w 11702"/>
                <a:gd name="connsiteY173" fmla="*/ 28342 h 516443"/>
                <a:gd name="connsiteX174" fmla="*/ 11703 w 11702"/>
                <a:gd name="connsiteY174" fmla="*/ 34011 h 516443"/>
                <a:gd name="connsiteX175" fmla="*/ 11703 w 11702"/>
                <a:gd name="connsiteY175" fmla="*/ 19870 h 516443"/>
                <a:gd name="connsiteX176" fmla="*/ 0 w 11702"/>
                <a:gd name="connsiteY176" fmla="*/ 19870 h 516443"/>
                <a:gd name="connsiteX177" fmla="*/ 0 w 11702"/>
                <a:gd name="connsiteY177" fmla="*/ 14202 h 516443"/>
                <a:gd name="connsiteX178" fmla="*/ 11703 w 11702"/>
                <a:gd name="connsiteY178" fmla="*/ 14202 h 516443"/>
                <a:gd name="connsiteX179" fmla="*/ 11703 w 11702"/>
                <a:gd name="connsiteY179" fmla="*/ 19870 h 516443"/>
                <a:gd name="connsiteX180" fmla="*/ 11703 w 11702"/>
                <a:gd name="connsiteY180" fmla="*/ 5668 h 516443"/>
                <a:gd name="connsiteX181" fmla="*/ 0 w 11702"/>
                <a:gd name="connsiteY181" fmla="*/ 5668 h 516443"/>
                <a:gd name="connsiteX182" fmla="*/ 0 w 11702"/>
                <a:gd name="connsiteY182" fmla="*/ 0 h 516443"/>
                <a:gd name="connsiteX183" fmla="*/ 11703 w 11702"/>
                <a:gd name="connsiteY183" fmla="*/ 0 h 516443"/>
                <a:gd name="connsiteX184" fmla="*/ 11703 w 11702"/>
                <a:gd name="connsiteY184" fmla="*/ 5668 h 51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1702" h="516443">
                  <a:moveTo>
                    <a:pt x="11703" y="516443"/>
                  </a:moveTo>
                  <a:lnTo>
                    <a:pt x="0" y="516443"/>
                  </a:lnTo>
                  <a:lnTo>
                    <a:pt x="0" y="510774"/>
                  </a:lnTo>
                  <a:lnTo>
                    <a:pt x="11703" y="510774"/>
                  </a:lnTo>
                  <a:lnTo>
                    <a:pt x="11703" y="516443"/>
                  </a:lnTo>
                  <a:close/>
                  <a:moveTo>
                    <a:pt x="11703" y="502241"/>
                  </a:moveTo>
                  <a:lnTo>
                    <a:pt x="0" y="502241"/>
                  </a:lnTo>
                  <a:lnTo>
                    <a:pt x="0" y="496573"/>
                  </a:lnTo>
                  <a:lnTo>
                    <a:pt x="11703" y="496573"/>
                  </a:lnTo>
                  <a:lnTo>
                    <a:pt x="11703" y="502241"/>
                  </a:lnTo>
                  <a:close/>
                  <a:moveTo>
                    <a:pt x="11703" y="488040"/>
                  </a:moveTo>
                  <a:lnTo>
                    <a:pt x="0" y="488040"/>
                  </a:lnTo>
                  <a:lnTo>
                    <a:pt x="0" y="482371"/>
                  </a:lnTo>
                  <a:lnTo>
                    <a:pt x="11703" y="482371"/>
                  </a:lnTo>
                  <a:lnTo>
                    <a:pt x="11703" y="488040"/>
                  </a:lnTo>
                  <a:close/>
                  <a:moveTo>
                    <a:pt x="11703" y="473899"/>
                  </a:moveTo>
                  <a:lnTo>
                    <a:pt x="0" y="473899"/>
                  </a:lnTo>
                  <a:lnTo>
                    <a:pt x="0" y="468230"/>
                  </a:lnTo>
                  <a:lnTo>
                    <a:pt x="11703" y="468230"/>
                  </a:lnTo>
                  <a:lnTo>
                    <a:pt x="11703" y="473899"/>
                  </a:lnTo>
                  <a:close/>
                  <a:moveTo>
                    <a:pt x="11703" y="459697"/>
                  </a:moveTo>
                  <a:lnTo>
                    <a:pt x="0" y="459697"/>
                  </a:lnTo>
                  <a:lnTo>
                    <a:pt x="0" y="454029"/>
                  </a:lnTo>
                  <a:lnTo>
                    <a:pt x="11703" y="454029"/>
                  </a:lnTo>
                  <a:lnTo>
                    <a:pt x="11703" y="459697"/>
                  </a:lnTo>
                  <a:close/>
                  <a:moveTo>
                    <a:pt x="11703" y="445495"/>
                  </a:moveTo>
                  <a:lnTo>
                    <a:pt x="0" y="445495"/>
                  </a:lnTo>
                  <a:lnTo>
                    <a:pt x="0" y="439827"/>
                  </a:lnTo>
                  <a:lnTo>
                    <a:pt x="11703" y="439827"/>
                  </a:lnTo>
                  <a:lnTo>
                    <a:pt x="11703" y="445495"/>
                  </a:lnTo>
                  <a:close/>
                  <a:moveTo>
                    <a:pt x="11703" y="431294"/>
                  </a:moveTo>
                  <a:lnTo>
                    <a:pt x="0" y="431294"/>
                  </a:lnTo>
                  <a:lnTo>
                    <a:pt x="0" y="425625"/>
                  </a:lnTo>
                  <a:lnTo>
                    <a:pt x="11703" y="425625"/>
                  </a:lnTo>
                  <a:lnTo>
                    <a:pt x="11703" y="431294"/>
                  </a:lnTo>
                  <a:close/>
                  <a:moveTo>
                    <a:pt x="11703" y="417153"/>
                  </a:moveTo>
                  <a:lnTo>
                    <a:pt x="0" y="417153"/>
                  </a:lnTo>
                  <a:lnTo>
                    <a:pt x="0" y="411484"/>
                  </a:lnTo>
                  <a:lnTo>
                    <a:pt x="11703" y="411484"/>
                  </a:lnTo>
                  <a:lnTo>
                    <a:pt x="11703" y="417153"/>
                  </a:lnTo>
                  <a:close/>
                  <a:moveTo>
                    <a:pt x="11703" y="402951"/>
                  </a:moveTo>
                  <a:lnTo>
                    <a:pt x="0" y="402951"/>
                  </a:lnTo>
                  <a:lnTo>
                    <a:pt x="0" y="397283"/>
                  </a:lnTo>
                  <a:lnTo>
                    <a:pt x="11703" y="397283"/>
                  </a:lnTo>
                  <a:lnTo>
                    <a:pt x="11703" y="402951"/>
                  </a:lnTo>
                  <a:close/>
                  <a:moveTo>
                    <a:pt x="11703" y="388749"/>
                  </a:moveTo>
                  <a:lnTo>
                    <a:pt x="0" y="388749"/>
                  </a:lnTo>
                  <a:lnTo>
                    <a:pt x="0" y="383081"/>
                  </a:lnTo>
                  <a:lnTo>
                    <a:pt x="11703" y="383081"/>
                  </a:lnTo>
                  <a:lnTo>
                    <a:pt x="11703" y="388749"/>
                  </a:lnTo>
                  <a:close/>
                  <a:moveTo>
                    <a:pt x="11703" y="374548"/>
                  </a:moveTo>
                  <a:lnTo>
                    <a:pt x="0" y="374548"/>
                  </a:lnTo>
                  <a:lnTo>
                    <a:pt x="0" y="368879"/>
                  </a:lnTo>
                  <a:lnTo>
                    <a:pt x="11703" y="368879"/>
                  </a:lnTo>
                  <a:lnTo>
                    <a:pt x="11703" y="374548"/>
                  </a:lnTo>
                  <a:close/>
                  <a:moveTo>
                    <a:pt x="11703" y="360346"/>
                  </a:moveTo>
                  <a:lnTo>
                    <a:pt x="0" y="360346"/>
                  </a:lnTo>
                  <a:lnTo>
                    <a:pt x="0" y="354677"/>
                  </a:lnTo>
                  <a:lnTo>
                    <a:pt x="11703" y="354677"/>
                  </a:lnTo>
                  <a:lnTo>
                    <a:pt x="11703" y="360346"/>
                  </a:lnTo>
                  <a:close/>
                  <a:moveTo>
                    <a:pt x="11703" y="346205"/>
                  </a:moveTo>
                  <a:lnTo>
                    <a:pt x="0" y="346205"/>
                  </a:lnTo>
                  <a:lnTo>
                    <a:pt x="0" y="340537"/>
                  </a:lnTo>
                  <a:lnTo>
                    <a:pt x="11703" y="340537"/>
                  </a:lnTo>
                  <a:lnTo>
                    <a:pt x="11703" y="346205"/>
                  </a:lnTo>
                  <a:close/>
                  <a:moveTo>
                    <a:pt x="11703" y="332003"/>
                  </a:moveTo>
                  <a:lnTo>
                    <a:pt x="0" y="332003"/>
                  </a:lnTo>
                  <a:lnTo>
                    <a:pt x="0" y="326335"/>
                  </a:lnTo>
                  <a:lnTo>
                    <a:pt x="11703" y="326335"/>
                  </a:lnTo>
                  <a:lnTo>
                    <a:pt x="11703" y="332003"/>
                  </a:lnTo>
                  <a:close/>
                  <a:moveTo>
                    <a:pt x="11703" y="317802"/>
                  </a:moveTo>
                  <a:lnTo>
                    <a:pt x="0" y="317802"/>
                  </a:lnTo>
                  <a:lnTo>
                    <a:pt x="0" y="312133"/>
                  </a:lnTo>
                  <a:lnTo>
                    <a:pt x="11703" y="312133"/>
                  </a:lnTo>
                  <a:lnTo>
                    <a:pt x="11703" y="317802"/>
                  </a:lnTo>
                  <a:close/>
                  <a:moveTo>
                    <a:pt x="11703" y="303600"/>
                  </a:moveTo>
                  <a:lnTo>
                    <a:pt x="0" y="303600"/>
                  </a:lnTo>
                  <a:lnTo>
                    <a:pt x="0" y="297932"/>
                  </a:lnTo>
                  <a:lnTo>
                    <a:pt x="11703" y="297932"/>
                  </a:lnTo>
                  <a:lnTo>
                    <a:pt x="11703" y="303600"/>
                  </a:lnTo>
                  <a:close/>
                  <a:moveTo>
                    <a:pt x="11703" y="289398"/>
                  </a:moveTo>
                  <a:lnTo>
                    <a:pt x="0" y="289398"/>
                  </a:lnTo>
                  <a:lnTo>
                    <a:pt x="0" y="283730"/>
                  </a:lnTo>
                  <a:lnTo>
                    <a:pt x="11703" y="283730"/>
                  </a:lnTo>
                  <a:lnTo>
                    <a:pt x="11703" y="289398"/>
                  </a:lnTo>
                  <a:close/>
                  <a:moveTo>
                    <a:pt x="11703" y="275258"/>
                  </a:moveTo>
                  <a:lnTo>
                    <a:pt x="0" y="275258"/>
                  </a:lnTo>
                  <a:lnTo>
                    <a:pt x="0" y="269589"/>
                  </a:lnTo>
                  <a:lnTo>
                    <a:pt x="11703" y="269589"/>
                  </a:lnTo>
                  <a:lnTo>
                    <a:pt x="11703" y="275258"/>
                  </a:lnTo>
                  <a:close/>
                  <a:moveTo>
                    <a:pt x="11703" y="261056"/>
                  </a:moveTo>
                  <a:lnTo>
                    <a:pt x="0" y="261056"/>
                  </a:lnTo>
                  <a:lnTo>
                    <a:pt x="0" y="255387"/>
                  </a:lnTo>
                  <a:lnTo>
                    <a:pt x="11703" y="255387"/>
                  </a:lnTo>
                  <a:lnTo>
                    <a:pt x="11703" y="261056"/>
                  </a:lnTo>
                  <a:close/>
                  <a:moveTo>
                    <a:pt x="11703" y="246854"/>
                  </a:moveTo>
                  <a:lnTo>
                    <a:pt x="0" y="246854"/>
                  </a:lnTo>
                  <a:lnTo>
                    <a:pt x="0" y="241186"/>
                  </a:lnTo>
                  <a:lnTo>
                    <a:pt x="11703" y="241186"/>
                  </a:lnTo>
                  <a:lnTo>
                    <a:pt x="11703" y="246854"/>
                  </a:lnTo>
                  <a:close/>
                  <a:moveTo>
                    <a:pt x="11703" y="232652"/>
                  </a:moveTo>
                  <a:lnTo>
                    <a:pt x="0" y="232652"/>
                  </a:lnTo>
                  <a:lnTo>
                    <a:pt x="0" y="226984"/>
                  </a:lnTo>
                  <a:lnTo>
                    <a:pt x="11703" y="226984"/>
                  </a:lnTo>
                  <a:lnTo>
                    <a:pt x="11703" y="232652"/>
                  </a:lnTo>
                  <a:close/>
                  <a:moveTo>
                    <a:pt x="11703" y="218512"/>
                  </a:moveTo>
                  <a:lnTo>
                    <a:pt x="0" y="218512"/>
                  </a:lnTo>
                  <a:lnTo>
                    <a:pt x="0" y="212843"/>
                  </a:lnTo>
                  <a:lnTo>
                    <a:pt x="11703" y="212843"/>
                  </a:lnTo>
                  <a:lnTo>
                    <a:pt x="11703" y="218512"/>
                  </a:lnTo>
                  <a:close/>
                  <a:moveTo>
                    <a:pt x="11703" y="204310"/>
                  </a:moveTo>
                  <a:lnTo>
                    <a:pt x="0" y="204310"/>
                  </a:lnTo>
                  <a:lnTo>
                    <a:pt x="0" y="198641"/>
                  </a:lnTo>
                  <a:lnTo>
                    <a:pt x="11703" y="198641"/>
                  </a:lnTo>
                  <a:lnTo>
                    <a:pt x="11703" y="204310"/>
                  </a:lnTo>
                  <a:close/>
                  <a:moveTo>
                    <a:pt x="11703" y="190108"/>
                  </a:moveTo>
                  <a:lnTo>
                    <a:pt x="0" y="190108"/>
                  </a:lnTo>
                  <a:lnTo>
                    <a:pt x="0" y="184440"/>
                  </a:lnTo>
                  <a:lnTo>
                    <a:pt x="11703" y="184440"/>
                  </a:lnTo>
                  <a:lnTo>
                    <a:pt x="11703" y="190108"/>
                  </a:lnTo>
                  <a:close/>
                  <a:moveTo>
                    <a:pt x="11703" y="175906"/>
                  </a:moveTo>
                  <a:lnTo>
                    <a:pt x="0" y="175906"/>
                  </a:lnTo>
                  <a:lnTo>
                    <a:pt x="0" y="170238"/>
                  </a:lnTo>
                  <a:lnTo>
                    <a:pt x="11703" y="170238"/>
                  </a:lnTo>
                  <a:lnTo>
                    <a:pt x="11703" y="175906"/>
                  </a:lnTo>
                  <a:close/>
                  <a:moveTo>
                    <a:pt x="11703" y="161705"/>
                  </a:moveTo>
                  <a:lnTo>
                    <a:pt x="0" y="161705"/>
                  </a:lnTo>
                  <a:lnTo>
                    <a:pt x="0" y="156036"/>
                  </a:lnTo>
                  <a:lnTo>
                    <a:pt x="11703" y="156036"/>
                  </a:lnTo>
                  <a:lnTo>
                    <a:pt x="11703" y="161705"/>
                  </a:lnTo>
                  <a:close/>
                  <a:moveTo>
                    <a:pt x="11703" y="147564"/>
                  </a:moveTo>
                  <a:lnTo>
                    <a:pt x="0" y="147564"/>
                  </a:lnTo>
                  <a:lnTo>
                    <a:pt x="0" y="141895"/>
                  </a:lnTo>
                  <a:lnTo>
                    <a:pt x="11703" y="141895"/>
                  </a:lnTo>
                  <a:lnTo>
                    <a:pt x="11703" y="147564"/>
                  </a:lnTo>
                  <a:close/>
                  <a:moveTo>
                    <a:pt x="11703" y="133362"/>
                  </a:moveTo>
                  <a:lnTo>
                    <a:pt x="0" y="133362"/>
                  </a:lnTo>
                  <a:lnTo>
                    <a:pt x="0" y="127694"/>
                  </a:lnTo>
                  <a:lnTo>
                    <a:pt x="11703" y="127694"/>
                  </a:lnTo>
                  <a:lnTo>
                    <a:pt x="11703" y="133362"/>
                  </a:lnTo>
                  <a:close/>
                  <a:moveTo>
                    <a:pt x="11703" y="119160"/>
                  </a:moveTo>
                  <a:lnTo>
                    <a:pt x="0" y="119160"/>
                  </a:lnTo>
                  <a:lnTo>
                    <a:pt x="0" y="113492"/>
                  </a:lnTo>
                  <a:lnTo>
                    <a:pt x="11703" y="113492"/>
                  </a:lnTo>
                  <a:lnTo>
                    <a:pt x="11703" y="119160"/>
                  </a:lnTo>
                  <a:close/>
                  <a:moveTo>
                    <a:pt x="11703" y="104959"/>
                  </a:moveTo>
                  <a:lnTo>
                    <a:pt x="0" y="104959"/>
                  </a:lnTo>
                  <a:lnTo>
                    <a:pt x="0" y="99290"/>
                  </a:lnTo>
                  <a:lnTo>
                    <a:pt x="11703" y="99290"/>
                  </a:lnTo>
                  <a:lnTo>
                    <a:pt x="11703" y="104959"/>
                  </a:lnTo>
                  <a:close/>
                  <a:moveTo>
                    <a:pt x="11703" y="90757"/>
                  </a:moveTo>
                  <a:lnTo>
                    <a:pt x="0" y="90757"/>
                  </a:lnTo>
                  <a:lnTo>
                    <a:pt x="0" y="85088"/>
                  </a:lnTo>
                  <a:lnTo>
                    <a:pt x="11703" y="85088"/>
                  </a:lnTo>
                  <a:lnTo>
                    <a:pt x="11703" y="90757"/>
                  </a:lnTo>
                  <a:close/>
                  <a:moveTo>
                    <a:pt x="11703" y="76616"/>
                  </a:moveTo>
                  <a:lnTo>
                    <a:pt x="0" y="76616"/>
                  </a:lnTo>
                  <a:lnTo>
                    <a:pt x="0" y="70948"/>
                  </a:lnTo>
                  <a:lnTo>
                    <a:pt x="11703" y="70948"/>
                  </a:lnTo>
                  <a:lnTo>
                    <a:pt x="11703" y="76616"/>
                  </a:lnTo>
                  <a:close/>
                  <a:moveTo>
                    <a:pt x="11703" y="62414"/>
                  </a:moveTo>
                  <a:lnTo>
                    <a:pt x="0" y="62414"/>
                  </a:lnTo>
                  <a:lnTo>
                    <a:pt x="0" y="56746"/>
                  </a:lnTo>
                  <a:lnTo>
                    <a:pt x="11703" y="56746"/>
                  </a:lnTo>
                  <a:lnTo>
                    <a:pt x="11703" y="62414"/>
                  </a:lnTo>
                  <a:close/>
                  <a:moveTo>
                    <a:pt x="11703" y="48213"/>
                  </a:moveTo>
                  <a:lnTo>
                    <a:pt x="0" y="48213"/>
                  </a:lnTo>
                  <a:lnTo>
                    <a:pt x="0" y="42544"/>
                  </a:lnTo>
                  <a:lnTo>
                    <a:pt x="11703" y="42544"/>
                  </a:lnTo>
                  <a:lnTo>
                    <a:pt x="11703" y="48213"/>
                  </a:lnTo>
                  <a:close/>
                  <a:moveTo>
                    <a:pt x="11703" y="34011"/>
                  </a:moveTo>
                  <a:lnTo>
                    <a:pt x="0" y="34011"/>
                  </a:lnTo>
                  <a:lnTo>
                    <a:pt x="0" y="28342"/>
                  </a:lnTo>
                  <a:lnTo>
                    <a:pt x="11703" y="28342"/>
                  </a:lnTo>
                  <a:lnTo>
                    <a:pt x="11703" y="34011"/>
                  </a:lnTo>
                  <a:close/>
                  <a:moveTo>
                    <a:pt x="11703" y="19870"/>
                  </a:moveTo>
                  <a:lnTo>
                    <a:pt x="0" y="19870"/>
                  </a:lnTo>
                  <a:lnTo>
                    <a:pt x="0" y="14202"/>
                  </a:lnTo>
                  <a:lnTo>
                    <a:pt x="11703" y="14202"/>
                  </a:lnTo>
                  <a:lnTo>
                    <a:pt x="11703" y="19870"/>
                  </a:lnTo>
                  <a:close/>
                  <a:moveTo>
                    <a:pt x="11703" y="5668"/>
                  </a:moveTo>
                  <a:lnTo>
                    <a:pt x="0" y="5668"/>
                  </a:lnTo>
                  <a:lnTo>
                    <a:pt x="0" y="0"/>
                  </a:lnTo>
                  <a:lnTo>
                    <a:pt x="11703" y="0"/>
                  </a:lnTo>
                  <a:lnTo>
                    <a:pt x="11703" y="5668"/>
                  </a:lnTo>
                  <a:close/>
                </a:path>
              </a:pathLst>
            </a:custGeom>
            <a:solidFill>
              <a:srgbClr val="6D6E71"/>
            </a:solidFill>
            <a:ln w="6050" cap="flat">
              <a:noFill/>
              <a:prstDash val="solid"/>
              <a:miter/>
            </a:ln>
          </p:spPr>
          <p:txBody>
            <a:bodyPr rtlCol="0" anchor="ctr"/>
            <a:lstStyle/>
            <a:p>
              <a:endParaRPr lang="fr-CA" noProof="0"/>
            </a:p>
          </p:txBody>
        </p:sp>
        <p:sp>
          <p:nvSpPr>
            <p:cNvPr id="4" name="Freeform: Shape 3">
              <a:extLst>
                <a:ext uri="{FF2B5EF4-FFF2-40B4-BE49-F238E27FC236}">
                  <a16:creationId xmlns:a16="http://schemas.microsoft.com/office/drawing/2014/main" id="{1F6EFDAB-3B9D-22E0-1DEE-17645883429C}"/>
                </a:ext>
              </a:extLst>
            </p:cNvPr>
            <p:cNvSpPr/>
            <p:nvPr/>
          </p:nvSpPr>
          <p:spPr>
            <a:xfrm>
              <a:off x="11246164" y="3463976"/>
              <a:ext cx="451773" cy="451773"/>
            </a:xfrm>
            <a:custGeom>
              <a:avLst/>
              <a:gdLst>
                <a:gd name="connsiteX0" fmla="*/ 451773 w 451773"/>
                <a:gd name="connsiteY0" fmla="*/ 225887 h 451773"/>
                <a:gd name="connsiteX1" fmla="*/ 225887 w 451773"/>
                <a:gd name="connsiteY1" fmla="*/ 451773 h 451773"/>
                <a:gd name="connsiteX2" fmla="*/ 0 w 451773"/>
                <a:gd name="connsiteY2" fmla="*/ 225887 h 451773"/>
                <a:gd name="connsiteX3" fmla="*/ 225887 w 451773"/>
                <a:gd name="connsiteY3" fmla="*/ 0 h 451773"/>
                <a:gd name="connsiteX4" fmla="*/ 451773 w 451773"/>
                <a:gd name="connsiteY4" fmla="*/ 225887 h 45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73" h="451773">
                  <a:moveTo>
                    <a:pt x="451773" y="225887"/>
                  </a:moveTo>
                  <a:cubicBezTo>
                    <a:pt x="451773" y="350640"/>
                    <a:pt x="350641" y="451773"/>
                    <a:pt x="225887" y="451773"/>
                  </a:cubicBezTo>
                  <a:cubicBezTo>
                    <a:pt x="101133" y="451773"/>
                    <a:pt x="0" y="350640"/>
                    <a:pt x="0" y="225887"/>
                  </a:cubicBezTo>
                  <a:cubicBezTo>
                    <a:pt x="0" y="101133"/>
                    <a:pt x="101133" y="0"/>
                    <a:pt x="225887" y="0"/>
                  </a:cubicBezTo>
                  <a:cubicBezTo>
                    <a:pt x="350641" y="0"/>
                    <a:pt x="451773" y="101133"/>
                    <a:pt x="451773" y="225887"/>
                  </a:cubicBezTo>
                  <a:close/>
                </a:path>
              </a:pathLst>
            </a:custGeom>
            <a:solidFill>
              <a:srgbClr val="860038"/>
            </a:solidFill>
            <a:ln w="6050" cap="flat">
              <a:noFill/>
              <a:prstDash val="solid"/>
              <a:miter/>
            </a:ln>
          </p:spPr>
          <p:txBody>
            <a:bodyPr rtlCol="0" anchor="ctr"/>
            <a:lstStyle/>
            <a:p>
              <a:endParaRPr lang="fr-CA" noProof="0"/>
            </a:p>
          </p:txBody>
        </p:sp>
      </p:grpSp>
    </p:spTree>
    <p:extLst>
      <p:ext uri="{BB962C8B-B14F-4D97-AF65-F5344CB8AC3E}">
        <p14:creationId xmlns:p14="http://schemas.microsoft.com/office/powerpoint/2010/main" val="158539148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F4BD-6375-E2BC-976E-52EB51833F28}"/>
              </a:ext>
            </a:extLst>
          </p:cNvPr>
          <p:cNvSpPr>
            <a:spLocks noGrp="1"/>
          </p:cNvSpPr>
          <p:nvPr>
            <p:ph type="title"/>
            <p:custDataLst>
              <p:tags r:id="rId1"/>
            </p:custDataLst>
          </p:nvPr>
        </p:nvSpPr>
        <p:spPr/>
        <p:txBody>
          <a:bodyPr>
            <a:normAutofit/>
          </a:bodyPr>
          <a:lstStyle/>
          <a:p>
            <a:r>
              <a:rPr lang="fr-CA" sz="3200"/>
              <a:t>Notre démarche vers le progrès</a:t>
            </a:r>
            <a:endParaRPr lang="fr-CA" sz="3200" noProof="0"/>
          </a:p>
        </p:txBody>
      </p:sp>
      <p:sp>
        <p:nvSpPr>
          <p:cNvPr id="3" name="Text Placeholder 2">
            <a:extLst>
              <a:ext uri="{FF2B5EF4-FFF2-40B4-BE49-F238E27FC236}">
                <a16:creationId xmlns:a16="http://schemas.microsoft.com/office/drawing/2014/main" id="{AB4C9A3F-39E4-DA4E-B306-0F9933F55A1B}"/>
              </a:ext>
            </a:extLst>
          </p:cNvPr>
          <p:cNvSpPr>
            <a:spLocks noGrp="1"/>
          </p:cNvSpPr>
          <p:nvPr>
            <p:ph type="body" sz="quarter" idx="10"/>
            <p:custDataLst>
              <p:tags r:id="rId2"/>
            </p:custDataLst>
          </p:nvPr>
        </p:nvSpPr>
        <p:spPr/>
        <p:txBody>
          <a:bodyPr vert="horz" lIns="91440" tIns="45720" rIns="91440" bIns="45720" rtlCol="0" anchor="t">
            <a:normAutofit/>
          </a:bodyPr>
          <a:lstStyle/>
          <a:p>
            <a:pPr marL="457200" indent="-457200">
              <a:buBlip>
                <a:blip r:embed="rId4"/>
              </a:buBlip>
            </a:pPr>
            <a:r>
              <a:rPr lang="fr-CA" sz="1900"/>
              <a:t>Élan fédéral</a:t>
            </a:r>
            <a:r>
              <a:rPr lang="fr-CA" sz="1900" noProof="0"/>
              <a:t>: de grandes opportunités pour les municipalités</a:t>
            </a:r>
          </a:p>
          <a:p>
            <a:pPr marL="457200" indent="-457200">
              <a:buBlip>
                <a:blip r:embed="rId4"/>
              </a:buBlip>
            </a:pPr>
            <a:r>
              <a:rPr lang="fr-CA" sz="1900" b="1" noProof="0"/>
              <a:t>La collaboration entre la FCM et les associations provinciales et territoriales, comme l’UMNB, sera essentielle à cet égard</a:t>
            </a:r>
          </a:p>
          <a:p>
            <a:pPr marL="457200" indent="-457200">
              <a:buBlip>
                <a:blip r:embed="rId4"/>
              </a:buBlip>
            </a:pPr>
            <a:r>
              <a:rPr lang="fr-CA" sz="1900"/>
              <a:t>Comment vous pouvez contribuer</a:t>
            </a:r>
            <a:r>
              <a:rPr lang="fr-CA" sz="1900" noProof="0"/>
              <a:t>: </a:t>
            </a:r>
          </a:p>
          <a:p>
            <a:pPr marL="1014095" lvl="1" indent="-457200">
              <a:buBlip>
                <a:blip r:embed="rId4"/>
              </a:buBlip>
            </a:pPr>
            <a:r>
              <a:rPr lang="fr-CA" sz="1900"/>
              <a:t>Joignez-vous au conseil d’administration ou aux comités de la FCM</a:t>
            </a:r>
            <a:endParaRPr lang="fr-CA" sz="1900" noProof="0"/>
          </a:p>
          <a:p>
            <a:pPr marL="1014095" lvl="1" indent="-457200">
              <a:buBlip>
                <a:blip r:embed="rId4"/>
              </a:buBlip>
            </a:pPr>
            <a:r>
              <a:rPr lang="fr-CA" sz="1900"/>
              <a:t>Faites raisonner les messages de la FCM auprès des députés, dans les médias et sur les réseaux sociaux</a:t>
            </a:r>
            <a:endParaRPr lang="fr-CA" sz="1900" noProof="0"/>
          </a:p>
          <a:p>
            <a:pPr marL="457200" indent="-457200">
              <a:buBlip>
                <a:blip r:embed="rId4"/>
              </a:buBlip>
            </a:pPr>
            <a:r>
              <a:rPr lang="fr-CA" sz="1900"/>
              <a:t>Ensemble, nous pouvons faire en sorte que les voix et les besoins des municipalités du Nouveau-Brunswick soient entendus haut et fort à Ottawa</a:t>
            </a:r>
            <a:endParaRPr lang="fr-CA" sz="1900" noProof="0"/>
          </a:p>
        </p:txBody>
      </p:sp>
    </p:spTree>
    <p:extLst>
      <p:ext uri="{BB962C8B-B14F-4D97-AF65-F5344CB8AC3E}">
        <p14:creationId xmlns:p14="http://schemas.microsoft.com/office/powerpoint/2010/main" val="77105237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FREN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CM_PresentationTemplate_4x3_BIL.pptx  -  Read-Only" id="{D1D23738-B6BE-435D-BEC0-7172565839F2}" vid="{6C3190A6-3706-4CF8-B8D3-FE5B457EEA0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85a1d54-0299-4849-bcde-018a1b397deb">
      <Terms xmlns="http://schemas.microsoft.com/office/infopath/2007/PartnerControls"/>
    </lcf76f155ced4ddcb4097134ff3c332f>
    <TaxCatchAll xmlns="5d0341ba-9b37-4996-b7f1-9dc22e672da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9724F29FC61742AF1570B2E742F55B" ma:contentTypeVersion="19" ma:contentTypeDescription="Create a new document." ma:contentTypeScope="" ma:versionID="c486de69213173e2863391c0aab58fad">
  <xsd:schema xmlns:xsd="http://www.w3.org/2001/XMLSchema" xmlns:xs="http://www.w3.org/2001/XMLSchema" xmlns:p="http://schemas.microsoft.com/office/2006/metadata/properties" xmlns:ns2="385a1d54-0299-4849-bcde-018a1b397deb" xmlns:ns3="5d0341ba-9b37-4996-b7f1-9dc22e672da9" targetNamespace="http://schemas.microsoft.com/office/2006/metadata/properties" ma:root="true" ma:fieldsID="c1155228d3b29f7d865e183f465f28ab" ns2:_="" ns3:_="">
    <xsd:import namespace="385a1d54-0299-4849-bcde-018a1b397deb"/>
    <xsd:import namespace="5d0341ba-9b37-4996-b7f1-9dc22e672d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5a1d54-0299-4849-bcde-018a1b397d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7ba914-f169-47ff-a93b-9f4ea1b730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0341ba-9b37-4996-b7f1-9dc22e672da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3c73e98-344e-40e1-8e5e-12cc5b9be5c4}" ma:internalName="TaxCatchAll" ma:showField="CatchAllData" ma:web="5d0341ba-9b37-4996-b7f1-9dc22e672d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37AC62-3CD4-4635-9CF1-1C2DBF639FB4}">
  <ds:schemaRefs>
    <ds:schemaRef ds:uri="385a1d54-0299-4849-bcde-018a1b397deb"/>
    <ds:schemaRef ds:uri="5d0341ba-9b37-4996-b7f1-9dc22e672da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EDB0AE2-3176-4E77-AC18-4CF13126652F}">
  <ds:schemaRefs>
    <ds:schemaRef ds:uri="385a1d54-0299-4849-bcde-018a1b397deb"/>
    <ds:schemaRef ds:uri="5d0341ba-9b37-4996-b7f1-9dc22e672d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931B213-00A3-4313-A4A5-D8AF74DAB8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726</Words>
  <Application>Microsoft Office PowerPoint</Application>
  <PresentationFormat>Widescreen</PresentationFormat>
  <Paragraphs>84</Paragraphs>
  <Slides>12</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Aptos</vt:lpstr>
      <vt:lpstr>Aptos Display</vt:lpstr>
      <vt:lpstr>Arial</vt:lpstr>
      <vt:lpstr>Calibri</vt:lpstr>
      <vt:lpstr>Gotham-Book</vt:lpstr>
      <vt:lpstr>Wingdings</vt:lpstr>
      <vt:lpstr>Office Theme</vt:lpstr>
      <vt:lpstr>Office Theme</vt:lpstr>
      <vt:lpstr>FRENCH</vt:lpstr>
      <vt:lpstr>PowerPoint Presentation</vt:lpstr>
      <vt:lpstr>Contexte</vt:lpstr>
      <vt:lpstr>Les municipalités canadiennes sont prêtes à agir en tant que partenaires pleinement engagés et égaux de ce gouvernement</vt:lpstr>
      <vt:lpstr>Priorités de représentation de la FCM</vt:lpstr>
      <vt:lpstr>Logement et itinérance</vt:lpstr>
      <vt:lpstr>Infrastructures locales</vt:lpstr>
      <vt:lpstr>Sécurité publique</vt:lpstr>
      <vt:lpstr>Prospérité économique et résilience climatique locales</vt:lpstr>
      <vt:lpstr>Notre démarche vers le progrès</vt:lpstr>
      <vt:lpstr>Conclusion</vt:lpstr>
      <vt:lpstr>Nous accueillons vos questions et vos commentaires!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Jacob Desrosiers</dc:creator>
  <cp:lastModifiedBy>Elisa Ramirez</cp:lastModifiedBy>
  <cp:revision>2</cp:revision>
  <dcterms:created xsi:type="dcterms:W3CDTF">2025-09-29T18:48:28Z</dcterms:created>
  <dcterms:modified xsi:type="dcterms:W3CDTF">2025-10-02T18:03:26Z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0x010100C49724F29FC61742AF1570B2E742F55B</vt:lpwstr>
  </property>
  <property fmtid="{D5CDD505-2E9C-101B-9397-08002B2CF9AE}" pid="3" name="MediaServiceImageTags">
    <vt:lpwstr/>
  </property>
</Properties>
</file>