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4"/>
    <p:sldMasterId id="2147483676" r:id="rId5"/>
  </p:sldMasterIdLst>
  <p:notesMasterIdLst>
    <p:notesMasterId r:id="rId18"/>
  </p:notesMasterIdLst>
  <p:sldIdLst>
    <p:sldId id="2147478358" r:id="rId6"/>
    <p:sldId id="453" r:id="rId7"/>
    <p:sldId id="2147478340" r:id="rId8"/>
    <p:sldId id="2147478341" r:id="rId9"/>
    <p:sldId id="350" r:id="rId10"/>
    <p:sldId id="2147478347" r:id="rId11"/>
    <p:sldId id="2147478349" r:id="rId12"/>
    <p:sldId id="2147478371" r:id="rId13"/>
    <p:sldId id="2147478363" r:id="rId14"/>
    <p:sldId id="2147478344" r:id="rId15"/>
    <p:sldId id="2147478370" r:id="rId16"/>
    <p:sldId id="2147478343" r:id="rId1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56"/>
    <a:srgbClr val="04530E"/>
    <a:srgbClr val="C4602C"/>
    <a:srgbClr val="1D9A78"/>
    <a:srgbClr val="009B67"/>
    <a:srgbClr val="B9B9B9"/>
    <a:srgbClr val="009865"/>
    <a:srgbClr val="FF0000"/>
    <a:srgbClr val="00A249"/>
    <a:srgbClr val="00D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795110-6F95-4213-B9DF-5FF139414E0E}" v="767" dt="2025-10-02T15:04:45.897"/>
    <p1510:client id="{8484ED9E-AC3F-47F2-ADD8-8B9919119C3F}" v="4839" dt="2025-10-02T19:05:41.620"/>
    <p1510:client id="{8CA57B88-9AF6-4389-9D59-DFD5CB7CCBB7}" v="527" dt="2025-10-03T14:57:54.851"/>
    <p1510:client id="{A17218E3-142E-4267-BBFC-868801CD241F}" v="339" dt="2025-10-03T14:29:28.2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84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ett, Andrew" userId="c983edda-c832-4a91-9315-81b7736e9812" providerId="ADAL" clId="{8CA57B88-9AF6-4389-9D59-DFD5CB7CCBB7}"/>
    <pc:docChg chg="custSel modSld sldOrd">
      <pc:chgData name="Willett, Andrew" userId="c983edda-c832-4a91-9315-81b7736e9812" providerId="ADAL" clId="{8CA57B88-9AF6-4389-9D59-DFD5CB7CCBB7}" dt="2025-10-03T14:57:54.851" v="530" actId="108"/>
      <pc:docMkLst>
        <pc:docMk/>
      </pc:docMkLst>
      <pc:sldChg chg="ord">
        <pc:chgData name="Willett, Andrew" userId="c983edda-c832-4a91-9315-81b7736e9812" providerId="ADAL" clId="{8CA57B88-9AF6-4389-9D59-DFD5CB7CCBB7}" dt="2025-10-03T11:33:49.604" v="7"/>
        <pc:sldMkLst>
          <pc:docMk/>
          <pc:sldMk cId="2318223162" sldId="350"/>
        </pc:sldMkLst>
      </pc:sldChg>
      <pc:sldChg chg="ord">
        <pc:chgData name="Willett, Andrew" userId="c983edda-c832-4a91-9315-81b7736e9812" providerId="ADAL" clId="{8CA57B88-9AF6-4389-9D59-DFD5CB7CCBB7}" dt="2025-10-03T11:32:25.124" v="1"/>
        <pc:sldMkLst>
          <pc:docMk/>
          <pc:sldMk cId="1720751254" sldId="2147478340"/>
        </pc:sldMkLst>
      </pc:sldChg>
      <pc:sldChg chg="ord">
        <pc:chgData name="Willett, Andrew" userId="c983edda-c832-4a91-9315-81b7736e9812" providerId="ADAL" clId="{8CA57B88-9AF6-4389-9D59-DFD5CB7CCBB7}" dt="2025-10-03T11:33:31.518" v="3"/>
        <pc:sldMkLst>
          <pc:docMk/>
          <pc:sldMk cId="1361605314" sldId="2147478341"/>
        </pc:sldMkLst>
      </pc:sldChg>
      <pc:sldChg chg="modSp mod">
        <pc:chgData name="Willett, Andrew" userId="c983edda-c832-4a91-9315-81b7736e9812" providerId="ADAL" clId="{8CA57B88-9AF6-4389-9D59-DFD5CB7CCBB7}" dt="2025-10-03T14:56:39.677" v="503" actId="1076"/>
        <pc:sldMkLst>
          <pc:docMk/>
          <pc:sldMk cId="3191482347" sldId="2147478344"/>
        </pc:sldMkLst>
        <pc:spChg chg="mod">
          <ac:chgData name="Willett, Andrew" userId="c983edda-c832-4a91-9315-81b7736e9812" providerId="ADAL" clId="{8CA57B88-9AF6-4389-9D59-DFD5CB7CCBB7}" dt="2025-10-03T14:56:18.335" v="487" actId="20577"/>
          <ac:spMkLst>
            <pc:docMk/>
            <pc:sldMk cId="3191482347" sldId="2147478344"/>
            <ac:spMk id="15" creationId="{C3A484B2-A034-C127-3C11-46E81F686C5E}"/>
          </ac:spMkLst>
        </pc:spChg>
        <pc:spChg chg="mod">
          <ac:chgData name="Willett, Andrew" userId="c983edda-c832-4a91-9315-81b7736e9812" providerId="ADAL" clId="{8CA57B88-9AF6-4389-9D59-DFD5CB7CCBB7}" dt="2025-10-03T14:56:39.677" v="503" actId="1076"/>
          <ac:spMkLst>
            <pc:docMk/>
            <pc:sldMk cId="3191482347" sldId="2147478344"/>
            <ac:spMk id="20" creationId="{3476EC1E-994A-C44B-C6C6-303EB0ED80ED}"/>
          </ac:spMkLst>
        </pc:spChg>
        <pc:spChg chg="mod">
          <ac:chgData name="Willett, Andrew" userId="c983edda-c832-4a91-9315-81b7736e9812" providerId="ADAL" clId="{8CA57B88-9AF6-4389-9D59-DFD5CB7CCBB7}" dt="2025-10-03T13:09:01.340" v="460" actId="6549"/>
          <ac:spMkLst>
            <pc:docMk/>
            <pc:sldMk cId="3191482347" sldId="2147478344"/>
            <ac:spMk id="22" creationId="{64DAA173-314E-83DC-90F8-1F4FE2FA0E67}"/>
          </ac:spMkLst>
        </pc:spChg>
        <pc:spChg chg="mod">
          <ac:chgData name="Willett, Andrew" userId="c983edda-c832-4a91-9315-81b7736e9812" providerId="ADAL" clId="{8CA57B88-9AF6-4389-9D59-DFD5CB7CCBB7}" dt="2025-10-03T12:48:59.957" v="229" actId="6549"/>
          <ac:spMkLst>
            <pc:docMk/>
            <pc:sldMk cId="3191482347" sldId="2147478344"/>
            <ac:spMk id="31" creationId="{9E00A806-E507-722A-C891-62B8D1368258}"/>
          </ac:spMkLst>
        </pc:spChg>
      </pc:sldChg>
      <pc:sldChg chg="modSp mod">
        <pc:chgData name="Willett, Andrew" userId="c983edda-c832-4a91-9315-81b7736e9812" providerId="ADAL" clId="{8CA57B88-9AF6-4389-9D59-DFD5CB7CCBB7}" dt="2025-10-03T12:29:23.517" v="186" actId="1076"/>
        <pc:sldMkLst>
          <pc:docMk/>
          <pc:sldMk cId="2153252115" sldId="2147478356"/>
        </pc:sldMkLst>
        <pc:spChg chg="mod">
          <ac:chgData name="Willett, Andrew" userId="c983edda-c832-4a91-9315-81b7736e9812" providerId="ADAL" clId="{8CA57B88-9AF6-4389-9D59-DFD5CB7CCBB7}" dt="2025-10-03T11:41:39.387" v="15" actId="113"/>
          <ac:spMkLst>
            <pc:docMk/>
            <pc:sldMk cId="2153252115" sldId="2147478356"/>
            <ac:spMk id="7" creationId="{BA6160C1-8A6B-C8EC-874C-47CC27AE5F7C}"/>
          </ac:spMkLst>
        </pc:spChg>
        <pc:spChg chg="mod">
          <ac:chgData name="Willett, Andrew" userId="c983edda-c832-4a91-9315-81b7736e9812" providerId="ADAL" clId="{8CA57B88-9AF6-4389-9D59-DFD5CB7CCBB7}" dt="2025-10-03T12:29:23.517" v="186" actId="1076"/>
          <ac:spMkLst>
            <pc:docMk/>
            <pc:sldMk cId="2153252115" sldId="2147478356"/>
            <ac:spMk id="8" creationId="{9EE9B06E-C274-5AB1-4800-85C69AE490C0}"/>
          </ac:spMkLst>
        </pc:spChg>
      </pc:sldChg>
      <pc:sldChg chg="modSp mod modShow">
        <pc:chgData name="Willett, Andrew" userId="c983edda-c832-4a91-9315-81b7736e9812" providerId="ADAL" clId="{8CA57B88-9AF6-4389-9D59-DFD5CB7CCBB7}" dt="2025-10-03T13:46:42.155" v="463" actId="1076"/>
        <pc:sldMkLst>
          <pc:docMk/>
          <pc:sldMk cId="624506927" sldId="2147478363"/>
        </pc:sldMkLst>
        <pc:spChg chg="mod">
          <ac:chgData name="Willett, Andrew" userId="c983edda-c832-4a91-9315-81b7736e9812" providerId="ADAL" clId="{8CA57B88-9AF6-4389-9D59-DFD5CB7CCBB7}" dt="2025-10-03T12:47:57.038" v="221" actId="6549"/>
          <ac:spMkLst>
            <pc:docMk/>
            <pc:sldMk cId="624506927" sldId="2147478363"/>
            <ac:spMk id="11" creationId="{2B0F2F4D-5094-DCC9-F310-F0AF2FE7C4E5}"/>
          </ac:spMkLst>
        </pc:spChg>
        <pc:spChg chg="mod">
          <ac:chgData name="Willett, Andrew" userId="c983edda-c832-4a91-9315-81b7736e9812" providerId="ADAL" clId="{8CA57B88-9AF6-4389-9D59-DFD5CB7CCBB7}" dt="2025-10-03T13:46:34.464" v="461" actId="14100"/>
          <ac:spMkLst>
            <pc:docMk/>
            <pc:sldMk cId="624506927" sldId="2147478363"/>
            <ac:spMk id="12" creationId="{15762326-8921-20C2-7ED0-E801E52A9437}"/>
          </ac:spMkLst>
        </pc:spChg>
        <pc:spChg chg="mod">
          <ac:chgData name="Willett, Andrew" userId="c983edda-c832-4a91-9315-81b7736e9812" providerId="ADAL" clId="{8CA57B88-9AF6-4389-9D59-DFD5CB7CCBB7}" dt="2025-10-03T13:46:37.581" v="462" actId="14100"/>
          <ac:spMkLst>
            <pc:docMk/>
            <pc:sldMk cId="624506927" sldId="2147478363"/>
            <ac:spMk id="13" creationId="{0DD1FEED-81E6-D807-7B24-B38B63BA83B0}"/>
          </ac:spMkLst>
        </pc:spChg>
        <pc:spChg chg="mod">
          <ac:chgData name="Willett, Andrew" userId="c983edda-c832-4a91-9315-81b7736e9812" providerId="ADAL" clId="{8CA57B88-9AF6-4389-9D59-DFD5CB7CCBB7}" dt="2025-10-03T13:46:42.155" v="463" actId="1076"/>
          <ac:spMkLst>
            <pc:docMk/>
            <pc:sldMk cId="624506927" sldId="2147478363"/>
            <ac:spMk id="14" creationId="{FE7761B7-B7B3-822A-B3C9-4AB9652A5E52}"/>
          </ac:spMkLst>
        </pc:spChg>
      </pc:sldChg>
      <pc:sldChg chg="modSp mod">
        <pc:chgData name="Willett, Andrew" userId="c983edda-c832-4a91-9315-81b7736e9812" providerId="ADAL" clId="{8CA57B88-9AF6-4389-9D59-DFD5CB7CCBB7}" dt="2025-10-03T14:57:54.851" v="530" actId="108"/>
        <pc:sldMkLst>
          <pc:docMk/>
          <pc:sldMk cId="2798158768" sldId="2147478370"/>
        </pc:sldMkLst>
        <pc:spChg chg="mod">
          <ac:chgData name="Willett, Andrew" userId="c983edda-c832-4a91-9315-81b7736e9812" providerId="ADAL" clId="{8CA57B88-9AF6-4389-9D59-DFD5CB7CCBB7}" dt="2025-10-03T14:56:57.329" v="514" actId="6549"/>
          <ac:spMkLst>
            <pc:docMk/>
            <pc:sldMk cId="2798158768" sldId="2147478370"/>
            <ac:spMk id="5" creationId="{E782AA87-76EF-0EE5-4A8E-126BE85E5A97}"/>
          </ac:spMkLst>
        </pc:spChg>
        <pc:spChg chg="mod">
          <ac:chgData name="Willett, Andrew" userId="c983edda-c832-4a91-9315-81b7736e9812" providerId="ADAL" clId="{8CA57B88-9AF6-4389-9D59-DFD5CB7CCBB7}" dt="2025-10-03T14:57:54.851" v="530" actId="108"/>
          <ac:spMkLst>
            <pc:docMk/>
            <pc:sldMk cId="2798158768" sldId="2147478370"/>
            <ac:spMk id="8" creationId="{1B5875BC-59B1-231A-270A-A5A49963EE01}"/>
          </ac:spMkLst>
        </pc:spChg>
      </pc:sldChg>
      <pc:sldChg chg="modSp mod">
        <pc:chgData name="Willett, Andrew" userId="c983edda-c832-4a91-9315-81b7736e9812" providerId="ADAL" clId="{8CA57B88-9AF6-4389-9D59-DFD5CB7CCBB7}" dt="2025-10-03T12:47:30.906" v="220" actId="1076"/>
        <pc:sldMkLst>
          <pc:docMk/>
          <pc:sldMk cId="1281755005" sldId="2147478371"/>
        </pc:sldMkLst>
        <pc:spChg chg="mod">
          <ac:chgData name="Willett, Andrew" userId="c983edda-c832-4a91-9315-81b7736e9812" providerId="ADAL" clId="{8CA57B88-9AF6-4389-9D59-DFD5CB7CCBB7}" dt="2025-10-03T12:47:30.906" v="220" actId="1076"/>
          <ac:spMkLst>
            <pc:docMk/>
            <pc:sldMk cId="1281755005" sldId="2147478371"/>
            <ac:spMk id="7" creationId="{54CDD0E5-53DF-E1A4-997B-6EC402A02FBA}"/>
          </ac:spMkLst>
        </pc:spChg>
      </pc:sldChg>
    </pc:docChg>
  </pc:docChgLst>
  <pc:docChgLst>
    <pc:chgData name="Hetherington, Rob" userId="0c2de4f3-5151-4380-88e0-36c12012177f" providerId="ADAL" clId="{A17218E3-142E-4267-BBFC-868801CD241F}"/>
    <pc:docChg chg="undo custSel addSld delSld modSld sldOrd delMainMaster">
      <pc:chgData name="Hetherington, Rob" userId="0c2de4f3-5151-4380-88e0-36c12012177f" providerId="ADAL" clId="{A17218E3-142E-4267-BBFC-868801CD241F}" dt="2025-10-03T14:29:28.253" v="441" actId="20577"/>
      <pc:docMkLst>
        <pc:docMk/>
      </pc:docMkLst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171510485" sldId="271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327523034" sldId="335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2807319523" sldId="347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3194580548" sldId="348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4219545926" sldId="353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253921235" sldId="420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2733750948" sldId="443"/>
        </pc:sldMkLst>
      </pc:sldChg>
      <pc:sldChg chg="modSp mod">
        <pc:chgData name="Hetherington, Rob" userId="0c2de4f3-5151-4380-88e0-36c12012177f" providerId="ADAL" clId="{A17218E3-142E-4267-BBFC-868801CD241F}" dt="2025-10-03T12:24:44.118" v="202" actId="1076"/>
        <pc:sldMkLst>
          <pc:docMk/>
          <pc:sldMk cId="2826936948" sldId="453"/>
        </pc:sldMkLst>
        <pc:spChg chg="mod">
          <ac:chgData name="Hetherington, Rob" userId="0c2de4f3-5151-4380-88e0-36c12012177f" providerId="ADAL" clId="{A17218E3-142E-4267-BBFC-868801CD241F}" dt="2025-10-03T12:24:44.118" v="202" actId="1076"/>
          <ac:spMkLst>
            <pc:docMk/>
            <pc:sldMk cId="2826936948" sldId="453"/>
            <ac:spMk id="3" creationId="{C0D4671C-69CA-88BD-2553-4A539AF05F3F}"/>
          </ac:spMkLst>
        </pc:spChg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1581669473" sldId="972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1601446510" sldId="1526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3491431224" sldId="2147478254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1880629196" sldId="2147478256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1347237445" sldId="2147478262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3520292966" sldId="2147478263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1782653090" sldId="2147478290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2809623058" sldId="2147478300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1285586459" sldId="2147478307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2555531517" sldId="2147478310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4200057067" sldId="2147478312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1366270465" sldId="2147478313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440806298" sldId="2147478314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2369600902" sldId="2147478315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494038281" sldId="2147478317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1294721732" sldId="2147478318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1307009085" sldId="2147478319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3642253332" sldId="2147478320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2446259131" sldId="2147478321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3448841139" sldId="2147478323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2998116360" sldId="2147478325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65195138" sldId="2147478326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2091642589" sldId="2147478328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1002196970" sldId="2147478330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1946549441" sldId="2147478332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555080697" sldId="2147478333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1971773610" sldId="2147478334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4196934763" sldId="2147478335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1255260838" sldId="2147478336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2049118505" sldId="2147478337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3911314068" sldId="2147478338"/>
        </pc:sldMkLst>
      </pc:sldChg>
      <pc:sldChg chg="modSp mod">
        <pc:chgData name="Hetherington, Rob" userId="0c2de4f3-5151-4380-88e0-36c12012177f" providerId="ADAL" clId="{A17218E3-142E-4267-BBFC-868801CD241F}" dt="2025-10-03T12:24:54.938" v="203" actId="1076"/>
        <pc:sldMkLst>
          <pc:docMk/>
          <pc:sldMk cId="1361605314" sldId="2147478341"/>
        </pc:sldMkLst>
        <pc:spChg chg="mod">
          <ac:chgData name="Hetherington, Rob" userId="0c2de4f3-5151-4380-88e0-36c12012177f" providerId="ADAL" clId="{A17218E3-142E-4267-BBFC-868801CD241F}" dt="2025-10-03T12:24:54.938" v="203" actId="1076"/>
          <ac:spMkLst>
            <pc:docMk/>
            <pc:sldMk cId="1361605314" sldId="2147478341"/>
            <ac:spMk id="2" creationId="{12096024-D013-54BE-54A2-6FC11D8575A4}"/>
          </ac:spMkLst>
        </pc:spChg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2395180359" sldId="2147478342"/>
        </pc:sldMkLst>
      </pc:sldChg>
      <pc:sldChg chg="modSp mod">
        <pc:chgData name="Hetherington, Rob" userId="0c2de4f3-5151-4380-88e0-36c12012177f" providerId="ADAL" clId="{A17218E3-142E-4267-BBFC-868801CD241F}" dt="2025-10-03T14:29:28.253" v="441" actId="20577"/>
        <pc:sldMkLst>
          <pc:docMk/>
          <pc:sldMk cId="3191482347" sldId="2147478344"/>
        </pc:sldMkLst>
        <pc:spChg chg="mod">
          <ac:chgData name="Hetherington, Rob" userId="0c2de4f3-5151-4380-88e0-36c12012177f" providerId="ADAL" clId="{A17218E3-142E-4267-BBFC-868801CD241F}" dt="2025-10-03T14:28:30.826" v="435" actId="1076"/>
          <ac:spMkLst>
            <pc:docMk/>
            <pc:sldMk cId="3191482347" sldId="2147478344"/>
            <ac:spMk id="20" creationId="{3476EC1E-994A-C44B-C6C6-303EB0ED80ED}"/>
          </ac:spMkLst>
        </pc:spChg>
        <pc:spChg chg="mod">
          <ac:chgData name="Hetherington, Rob" userId="0c2de4f3-5151-4380-88e0-36c12012177f" providerId="ADAL" clId="{A17218E3-142E-4267-BBFC-868801CD241F}" dt="2025-10-03T14:29:28.253" v="441" actId="20577"/>
          <ac:spMkLst>
            <pc:docMk/>
            <pc:sldMk cId="3191482347" sldId="2147478344"/>
            <ac:spMk id="22" creationId="{64DAA173-314E-83DC-90F8-1F4FE2FA0E67}"/>
          </ac:spMkLst>
        </pc:spChg>
        <pc:spChg chg="mod">
          <ac:chgData name="Hetherington, Rob" userId="0c2de4f3-5151-4380-88e0-36c12012177f" providerId="ADAL" clId="{A17218E3-142E-4267-BBFC-868801CD241F}" dt="2025-10-02T19:24:38.930" v="41" actId="20577"/>
          <ac:spMkLst>
            <pc:docMk/>
            <pc:sldMk cId="3191482347" sldId="2147478344"/>
            <ac:spMk id="31" creationId="{9E00A806-E507-722A-C891-62B8D1368258}"/>
          </ac:spMkLst>
        </pc:spChg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3452286491" sldId="2147478350"/>
        </pc:sldMkLst>
      </pc:sldChg>
      <pc:sldChg chg="delSp del mod ord modShow">
        <pc:chgData name="Hetherington, Rob" userId="0c2de4f3-5151-4380-88e0-36c12012177f" providerId="ADAL" clId="{A17218E3-142E-4267-BBFC-868801CD241F}" dt="2025-10-03T14:22:26.219" v="413" actId="47"/>
        <pc:sldMkLst>
          <pc:docMk/>
          <pc:sldMk cId="2153252115" sldId="2147478356"/>
        </pc:sldMkLst>
        <pc:spChg chg="del">
          <ac:chgData name="Hetherington, Rob" userId="0c2de4f3-5151-4380-88e0-36c12012177f" providerId="ADAL" clId="{A17218E3-142E-4267-BBFC-868801CD241F}" dt="2025-10-03T14:20:56.149" v="398" actId="478"/>
          <ac:spMkLst>
            <pc:docMk/>
            <pc:sldMk cId="2153252115" sldId="2147478356"/>
            <ac:spMk id="10" creationId="{E7485C05-7675-4AF5-92CE-75B5D2ED00C6}"/>
          </ac:spMkLst>
        </pc:spChg>
        <pc:spChg chg="del">
          <ac:chgData name="Hetherington, Rob" userId="0c2de4f3-5151-4380-88e0-36c12012177f" providerId="ADAL" clId="{A17218E3-142E-4267-BBFC-868801CD241F}" dt="2025-10-03T14:20:58.991" v="400" actId="478"/>
          <ac:spMkLst>
            <pc:docMk/>
            <pc:sldMk cId="2153252115" sldId="2147478356"/>
            <ac:spMk id="11" creationId="{DC36732C-99DB-9A1A-87E6-5E93DF3D4DBB}"/>
          </ac:spMkLst>
        </pc:spChg>
        <pc:spChg chg="del">
          <ac:chgData name="Hetherington, Rob" userId="0c2de4f3-5151-4380-88e0-36c12012177f" providerId="ADAL" clId="{A17218E3-142E-4267-BBFC-868801CD241F}" dt="2025-10-03T14:20:57.595" v="399" actId="478"/>
          <ac:spMkLst>
            <pc:docMk/>
            <pc:sldMk cId="2153252115" sldId="2147478356"/>
            <ac:spMk id="12" creationId="{7F4537F1-F93C-2A89-208D-C25AB2E32959}"/>
          </ac:spMkLst>
        </pc:spChg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1060450313" sldId="2147478357"/>
        </pc:sldMkLst>
      </pc:sldChg>
      <pc:sldChg chg="addSp delSp modSp mod">
        <pc:chgData name="Hetherington, Rob" userId="0c2de4f3-5151-4380-88e0-36c12012177f" providerId="ADAL" clId="{A17218E3-142E-4267-BBFC-868801CD241F}" dt="2025-10-02T19:23:00.225" v="28" actId="478"/>
        <pc:sldMkLst>
          <pc:docMk/>
          <pc:sldMk cId="1130255074" sldId="2147478358"/>
        </pc:sldMkLst>
        <pc:spChg chg="add del mod">
          <ac:chgData name="Hetherington, Rob" userId="0c2de4f3-5151-4380-88e0-36c12012177f" providerId="ADAL" clId="{A17218E3-142E-4267-BBFC-868801CD241F}" dt="2025-10-02T19:23:00.225" v="28" actId="478"/>
          <ac:spMkLst>
            <pc:docMk/>
            <pc:sldMk cId="1130255074" sldId="2147478358"/>
            <ac:spMk id="8" creationId="{C27A5EAC-AB17-C587-CA91-8EFC67647E57}"/>
          </ac:spMkLst>
        </pc:spChg>
        <pc:picChg chg="mod">
          <ac:chgData name="Hetherington, Rob" userId="0c2de4f3-5151-4380-88e0-36c12012177f" providerId="ADAL" clId="{A17218E3-142E-4267-BBFC-868801CD241F}" dt="2025-10-02T19:12:12.769" v="11" actId="1076"/>
          <ac:picMkLst>
            <pc:docMk/>
            <pc:sldMk cId="1130255074" sldId="2147478358"/>
            <ac:picMk id="3" creationId="{09815660-E761-F373-F525-0FB01BE9A417}"/>
          </ac:picMkLst>
        </pc:picChg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2281869053" sldId="2147478360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2069453209" sldId="2147478361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1186421240" sldId="2147478362"/>
        </pc:sldMkLst>
      </pc:sldChg>
      <pc:sldChg chg="addSp delSp modSp mod">
        <pc:chgData name="Hetherington, Rob" userId="0c2de4f3-5151-4380-88e0-36c12012177f" providerId="ADAL" clId="{A17218E3-142E-4267-BBFC-868801CD241F}" dt="2025-10-03T11:52:56.821" v="194" actId="1076"/>
        <pc:sldMkLst>
          <pc:docMk/>
          <pc:sldMk cId="624506927" sldId="2147478363"/>
        </pc:sldMkLst>
        <pc:spChg chg="add mod">
          <ac:chgData name="Hetherington, Rob" userId="0c2de4f3-5151-4380-88e0-36c12012177f" providerId="ADAL" clId="{A17218E3-142E-4267-BBFC-868801CD241F}" dt="2025-10-03T11:52:05.344" v="175" actId="1076"/>
          <ac:spMkLst>
            <pc:docMk/>
            <pc:sldMk cId="624506927" sldId="2147478363"/>
            <ac:spMk id="3" creationId="{8EF2CE5D-FA6E-89A2-4818-A46F3BB70063}"/>
          </ac:spMkLst>
        </pc:spChg>
        <pc:spChg chg="add mod">
          <ac:chgData name="Hetherington, Rob" userId="0c2de4f3-5151-4380-88e0-36c12012177f" providerId="ADAL" clId="{A17218E3-142E-4267-BBFC-868801CD241F}" dt="2025-10-03T11:52:05.344" v="175" actId="1076"/>
          <ac:spMkLst>
            <pc:docMk/>
            <pc:sldMk cId="624506927" sldId="2147478363"/>
            <ac:spMk id="4" creationId="{A4BE4B49-B0DA-BB35-1955-7B8F0726A083}"/>
          </ac:spMkLst>
        </pc:spChg>
        <pc:spChg chg="add mod">
          <ac:chgData name="Hetherington, Rob" userId="0c2de4f3-5151-4380-88e0-36c12012177f" providerId="ADAL" clId="{A17218E3-142E-4267-BBFC-868801CD241F}" dt="2025-10-02T20:54:18.032" v="138" actId="113"/>
          <ac:spMkLst>
            <pc:docMk/>
            <pc:sldMk cId="624506927" sldId="2147478363"/>
            <ac:spMk id="5" creationId="{FCA45F33-F095-9D14-B3E2-EEBB77C8307A}"/>
          </ac:spMkLst>
        </pc:spChg>
        <pc:spChg chg="add mod">
          <ac:chgData name="Hetherington, Rob" userId="0c2de4f3-5151-4380-88e0-36c12012177f" providerId="ADAL" clId="{A17218E3-142E-4267-BBFC-868801CD241F}" dt="2025-10-02T20:54:42.714" v="141" actId="1076"/>
          <ac:spMkLst>
            <pc:docMk/>
            <pc:sldMk cId="624506927" sldId="2147478363"/>
            <ac:spMk id="6" creationId="{8429F3D1-203A-8CCB-74F3-09E3AECA382C}"/>
          </ac:spMkLst>
        </pc:spChg>
        <pc:spChg chg="add mod">
          <ac:chgData name="Hetherington, Rob" userId="0c2de4f3-5151-4380-88e0-36c12012177f" providerId="ADAL" clId="{A17218E3-142E-4267-BBFC-868801CD241F}" dt="2025-10-03T11:52:05.344" v="175" actId="1076"/>
          <ac:spMkLst>
            <pc:docMk/>
            <pc:sldMk cId="624506927" sldId="2147478363"/>
            <ac:spMk id="7" creationId="{500DFF96-5FC4-56DB-8198-884CB9D64AC9}"/>
          </ac:spMkLst>
        </pc:spChg>
        <pc:spChg chg="add mod">
          <ac:chgData name="Hetherington, Rob" userId="0c2de4f3-5151-4380-88e0-36c12012177f" providerId="ADAL" clId="{A17218E3-142E-4267-BBFC-868801CD241F}" dt="2025-10-02T20:54:42.714" v="141" actId="1076"/>
          <ac:spMkLst>
            <pc:docMk/>
            <pc:sldMk cId="624506927" sldId="2147478363"/>
            <ac:spMk id="8" creationId="{46E90D23-3051-3825-B479-0565FB905035}"/>
          </ac:spMkLst>
        </pc:spChg>
        <pc:spChg chg="add mod">
          <ac:chgData name="Hetherington, Rob" userId="0c2de4f3-5151-4380-88e0-36c12012177f" providerId="ADAL" clId="{A17218E3-142E-4267-BBFC-868801CD241F}" dt="2025-10-03T11:52:37.523" v="188" actId="1076"/>
          <ac:spMkLst>
            <pc:docMk/>
            <pc:sldMk cId="624506927" sldId="2147478363"/>
            <ac:spMk id="9" creationId="{AC91FE15-DCF6-BDC3-9909-DC8D2B0990F8}"/>
          </ac:spMkLst>
        </pc:spChg>
        <pc:spChg chg="add mod">
          <ac:chgData name="Hetherington, Rob" userId="0c2de4f3-5151-4380-88e0-36c12012177f" providerId="ADAL" clId="{A17218E3-142E-4267-BBFC-868801CD241F}" dt="2025-10-03T11:52:39.731" v="189" actId="1076"/>
          <ac:spMkLst>
            <pc:docMk/>
            <pc:sldMk cId="624506927" sldId="2147478363"/>
            <ac:spMk id="10" creationId="{78DA1179-4B28-D9DE-5EE8-BFB19EBA9923}"/>
          </ac:spMkLst>
        </pc:spChg>
        <pc:spChg chg="add mod">
          <ac:chgData name="Hetherington, Rob" userId="0c2de4f3-5151-4380-88e0-36c12012177f" providerId="ADAL" clId="{A17218E3-142E-4267-BBFC-868801CD241F}" dt="2025-10-03T11:52:56.821" v="194" actId="1076"/>
          <ac:spMkLst>
            <pc:docMk/>
            <pc:sldMk cId="624506927" sldId="2147478363"/>
            <ac:spMk id="11" creationId="{2B0F2F4D-5094-DCC9-F310-F0AF2FE7C4E5}"/>
          </ac:spMkLst>
        </pc:spChg>
        <pc:spChg chg="add mod">
          <ac:chgData name="Hetherington, Rob" userId="0c2de4f3-5151-4380-88e0-36c12012177f" providerId="ADAL" clId="{A17218E3-142E-4267-BBFC-868801CD241F}" dt="2025-10-03T11:52:44.421" v="191" actId="1076"/>
          <ac:spMkLst>
            <pc:docMk/>
            <pc:sldMk cId="624506927" sldId="2147478363"/>
            <ac:spMk id="12" creationId="{15762326-8921-20C2-7ED0-E801E52A9437}"/>
          </ac:spMkLst>
        </pc:spChg>
        <pc:spChg chg="add mod">
          <ac:chgData name="Hetherington, Rob" userId="0c2de4f3-5151-4380-88e0-36c12012177f" providerId="ADAL" clId="{A17218E3-142E-4267-BBFC-868801CD241F}" dt="2025-10-03T11:52:46.495" v="192" actId="1076"/>
          <ac:spMkLst>
            <pc:docMk/>
            <pc:sldMk cId="624506927" sldId="2147478363"/>
            <ac:spMk id="13" creationId="{0DD1FEED-81E6-D807-7B24-B38B63BA83B0}"/>
          </ac:spMkLst>
        </pc:spChg>
        <pc:spChg chg="add mod">
          <ac:chgData name="Hetherington, Rob" userId="0c2de4f3-5151-4380-88e0-36c12012177f" providerId="ADAL" clId="{A17218E3-142E-4267-BBFC-868801CD241F}" dt="2025-10-03T11:52:50.863" v="193" actId="1076"/>
          <ac:spMkLst>
            <pc:docMk/>
            <pc:sldMk cId="624506927" sldId="2147478363"/>
            <ac:spMk id="14" creationId="{FE7761B7-B7B3-822A-B3C9-4AB9652A5E52}"/>
          </ac:spMkLst>
        </pc:spChg>
        <pc:spChg chg="del">
          <ac:chgData name="Hetherington, Rob" userId="0c2de4f3-5151-4380-88e0-36c12012177f" providerId="ADAL" clId="{A17218E3-142E-4267-BBFC-868801CD241F}" dt="2025-10-02T19:31:52.430" v="87" actId="478"/>
          <ac:spMkLst>
            <pc:docMk/>
            <pc:sldMk cId="624506927" sldId="2147478363"/>
            <ac:spMk id="15" creationId="{0BEE8944-FC70-7CA2-C816-DA63E910D8F7}"/>
          </ac:spMkLst>
        </pc:spChg>
        <pc:spChg chg="add mod">
          <ac:chgData name="Hetherington, Rob" userId="0c2de4f3-5151-4380-88e0-36c12012177f" providerId="ADAL" clId="{A17218E3-142E-4267-BBFC-868801CD241F}" dt="2025-10-03T11:52:05.344" v="175" actId="1076"/>
          <ac:spMkLst>
            <pc:docMk/>
            <pc:sldMk cId="624506927" sldId="2147478363"/>
            <ac:spMk id="15" creationId="{608CF7C0-565B-D7DE-9DAE-2E2FEC6C6AF4}"/>
          </ac:spMkLst>
        </pc:spChg>
        <pc:spChg chg="del mod">
          <ac:chgData name="Hetherington, Rob" userId="0c2de4f3-5151-4380-88e0-36c12012177f" providerId="ADAL" clId="{A17218E3-142E-4267-BBFC-868801CD241F}" dt="2025-10-02T20:53:30.721" v="124" actId="478"/>
          <ac:spMkLst>
            <pc:docMk/>
            <pc:sldMk cId="624506927" sldId="2147478363"/>
            <ac:spMk id="29" creationId="{B487D3B5-C776-2392-518D-F12391DE2414}"/>
          </ac:spMkLst>
        </pc:spChg>
        <pc:picChg chg="add del mod ord modCrop">
          <ac:chgData name="Hetherington, Rob" userId="0c2de4f3-5151-4380-88e0-36c12012177f" providerId="ADAL" clId="{A17218E3-142E-4267-BBFC-868801CD241F}" dt="2025-10-02T19:34:04.808" v="109" actId="478"/>
          <ac:picMkLst>
            <pc:docMk/>
            <pc:sldMk cId="624506927" sldId="2147478363"/>
            <ac:picMk id="2" creationId="{CB60DB7D-117E-B9C4-9D29-016E6D640118}"/>
          </ac:picMkLst>
        </pc:picChg>
        <pc:picChg chg="add del mod modCrop">
          <ac:chgData name="Hetherington, Rob" userId="0c2de4f3-5151-4380-88e0-36c12012177f" providerId="ADAL" clId="{A17218E3-142E-4267-BBFC-868801CD241F}" dt="2025-10-02T19:34:04.133" v="108" actId="478"/>
          <ac:picMkLst>
            <pc:docMk/>
            <pc:sldMk cId="624506927" sldId="2147478363"/>
            <ac:picMk id="3" creationId="{791483F8-0A9D-0D23-1BF3-E15EF8085533}"/>
          </ac:picMkLst>
        </pc:picChg>
        <pc:picChg chg="add mod">
          <ac:chgData name="Hetherington, Rob" userId="0c2de4f3-5151-4380-88e0-36c12012177f" providerId="ADAL" clId="{A17218E3-142E-4267-BBFC-868801CD241F}" dt="2025-10-03T11:52:30.503" v="187" actId="1037"/>
          <ac:picMkLst>
            <pc:docMk/>
            <pc:sldMk cId="624506927" sldId="2147478363"/>
            <ac:picMk id="16" creationId="{CEE70894-5FAE-CC3D-EDB2-E83D28F39682}"/>
          </ac:picMkLst>
        </pc:picChg>
        <pc:picChg chg="del">
          <ac:chgData name="Hetherington, Rob" userId="0c2de4f3-5151-4380-88e0-36c12012177f" providerId="ADAL" clId="{A17218E3-142E-4267-BBFC-868801CD241F}" dt="2025-10-02T19:31:49.101" v="86" actId="478"/>
          <ac:picMkLst>
            <pc:docMk/>
            <pc:sldMk cId="624506927" sldId="2147478363"/>
            <ac:picMk id="32" creationId="{187FA07F-D04F-4B11-22B3-2C74D462BCCE}"/>
          </ac:picMkLst>
        </pc:picChg>
        <pc:picChg chg="del mod">
          <ac:chgData name="Hetherington, Rob" userId="0c2de4f3-5151-4380-88e0-36c12012177f" providerId="ADAL" clId="{A17218E3-142E-4267-BBFC-868801CD241F}" dt="2025-10-03T11:51:41.447" v="172" actId="478"/>
          <ac:picMkLst>
            <pc:docMk/>
            <pc:sldMk cId="624506927" sldId="2147478363"/>
            <ac:picMk id="34" creationId="{F27BA3C3-4A2A-8149-7D98-6EC632F3D244}"/>
          </ac:picMkLst>
        </pc:picChg>
        <pc:cxnChg chg="add mod">
          <ac:chgData name="Hetherington, Rob" userId="0c2de4f3-5151-4380-88e0-36c12012177f" providerId="ADAL" clId="{A17218E3-142E-4267-BBFC-868801CD241F}" dt="2025-10-03T11:52:05.344" v="175" actId="1076"/>
          <ac:cxnSpMkLst>
            <pc:docMk/>
            <pc:sldMk cId="624506927" sldId="2147478363"/>
            <ac:cxnSpMk id="2" creationId="{5E97AB35-4266-430C-270D-02915641A507}"/>
          </ac:cxnSpMkLst>
        </pc:cxnChg>
        <pc:cxnChg chg="del">
          <ac:chgData name="Hetherington, Rob" userId="0c2de4f3-5151-4380-88e0-36c12012177f" providerId="ADAL" clId="{A17218E3-142E-4267-BBFC-868801CD241F}" dt="2025-10-02T19:31:47.059" v="85" actId="478"/>
          <ac:cxnSpMkLst>
            <pc:docMk/>
            <pc:sldMk cId="624506927" sldId="2147478363"/>
            <ac:cxnSpMk id="7" creationId="{B8D6A0FD-004D-A3C9-BEAB-45531B85B7E5}"/>
          </ac:cxnSpMkLst>
        </pc:cxnChg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3603831234" sldId="2147478364"/>
        </pc:sldMkLst>
      </pc:sldChg>
      <pc:sldChg chg="del">
        <pc:chgData name="Hetherington, Rob" userId="0c2de4f3-5151-4380-88e0-36c12012177f" providerId="ADAL" clId="{A17218E3-142E-4267-BBFC-868801CD241F}" dt="2025-10-02T19:34:30.895" v="110" actId="47"/>
        <pc:sldMkLst>
          <pc:docMk/>
          <pc:sldMk cId="2886954595" sldId="2147478365"/>
        </pc:sldMkLst>
      </pc:sldChg>
      <pc:sldChg chg="addSp delSp modSp del mod modShow">
        <pc:chgData name="Hetherington, Rob" userId="0c2de4f3-5151-4380-88e0-36c12012177f" providerId="ADAL" clId="{A17218E3-142E-4267-BBFC-868801CD241F}" dt="2025-10-03T12:42:44.746" v="364" actId="2696"/>
        <pc:sldMkLst>
          <pc:docMk/>
          <pc:sldMk cId="1078031449" sldId="2147478368"/>
        </pc:sldMkLst>
        <pc:spChg chg="mod">
          <ac:chgData name="Hetherington, Rob" userId="0c2de4f3-5151-4380-88e0-36c12012177f" providerId="ADAL" clId="{A17218E3-142E-4267-BBFC-868801CD241F}" dt="2025-10-02T19:23:34.368" v="32" actId="164"/>
          <ac:spMkLst>
            <pc:docMk/>
            <pc:sldMk cId="1078031449" sldId="2147478368"/>
            <ac:spMk id="6" creationId="{9669D0A5-E392-C68A-99B4-D04B2D6D25CA}"/>
          </ac:spMkLst>
        </pc:spChg>
        <pc:spChg chg="add mod">
          <ac:chgData name="Hetherington, Rob" userId="0c2de4f3-5151-4380-88e0-36c12012177f" providerId="ADAL" clId="{A17218E3-142E-4267-BBFC-868801CD241F}" dt="2025-10-02T19:27:15.314" v="84" actId="1037"/>
          <ac:spMkLst>
            <pc:docMk/>
            <pc:sldMk cId="1078031449" sldId="2147478368"/>
            <ac:spMk id="7" creationId="{95A6D902-DC80-601F-E712-F0BEB5B20140}"/>
          </ac:spMkLst>
        </pc:spChg>
        <pc:spChg chg="del">
          <ac:chgData name="Hetherington, Rob" userId="0c2de4f3-5151-4380-88e0-36c12012177f" providerId="ADAL" clId="{A17218E3-142E-4267-BBFC-868801CD241F}" dt="2025-10-02T19:23:28.872" v="31" actId="478"/>
          <ac:spMkLst>
            <pc:docMk/>
            <pc:sldMk cId="1078031449" sldId="2147478368"/>
            <ac:spMk id="13" creationId="{D1DD14FC-8E01-570A-E6F9-32D2F50238BC}"/>
          </ac:spMkLst>
        </pc:spChg>
        <pc:spChg chg="mod topLvl">
          <ac:chgData name="Hetherington, Rob" userId="0c2de4f3-5151-4380-88e0-36c12012177f" providerId="ADAL" clId="{A17218E3-142E-4267-BBFC-868801CD241F}" dt="2025-10-03T12:08:45.049" v="196" actId="165"/>
          <ac:spMkLst>
            <pc:docMk/>
            <pc:sldMk cId="1078031449" sldId="2147478368"/>
            <ac:spMk id="14" creationId="{AA1B7E14-85AC-8CB7-3DE0-DBEA8E4CA0C6}"/>
          </ac:spMkLst>
        </pc:spChg>
        <pc:spChg chg="mod">
          <ac:chgData name="Hetherington, Rob" userId="0c2de4f3-5151-4380-88e0-36c12012177f" providerId="ADAL" clId="{A17218E3-142E-4267-BBFC-868801CD241F}" dt="2025-10-02T19:23:34.368" v="32" actId="164"/>
          <ac:spMkLst>
            <pc:docMk/>
            <pc:sldMk cId="1078031449" sldId="2147478368"/>
            <ac:spMk id="19" creationId="{F0B096A7-7828-E071-D050-E62192A70D01}"/>
          </ac:spMkLst>
        </pc:spChg>
        <pc:spChg chg="mod topLvl">
          <ac:chgData name="Hetherington, Rob" userId="0c2de4f3-5151-4380-88e0-36c12012177f" providerId="ADAL" clId="{A17218E3-142E-4267-BBFC-868801CD241F}" dt="2025-10-03T12:08:45.049" v="196" actId="165"/>
          <ac:spMkLst>
            <pc:docMk/>
            <pc:sldMk cId="1078031449" sldId="2147478368"/>
            <ac:spMk id="20" creationId="{09C7A2D7-4480-A109-3AE6-5EECA00149B7}"/>
          </ac:spMkLst>
        </pc:spChg>
        <pc:spChg chg="mod topLvl">
          <ac:chgData name="Hetherington, Rob" userId="0c2de4f3-5151-4380-88e0-36c12012177f" providerId="ADAL" clId="{A17218E3-142E-4267-BBFC-868801CD241F}" dt="2025-10-03T12:08:45.049" v="196" actId="165"/>
          <ac:spMkLst>
            <pc:docMk/>
            <pc:sldMk cId="1078031449" sldId="2147478368"/>
            <ac:spMk id="21" creationId="{911F50AE-20C9-41F3-8FF9-1680612372FF}"/>
          </ac:spMkLst>
        </pc:spChg>
        <pc:spChg chg="mod topLvl">
          <ac:chgData name="Hetherington, Rob" userId="0c2de4f3-5151-4380-88e0-36c12012177f" providerId="ADAL" clId="{A17218E3-142E-4267-BBFC-868801CD241F}" dt="2025-10-03T12:08:45.049" v="196" actId="165"/>
          <ac:spMkLst>
            <pc:docMk/>
            <pc:sldMk cId="1078031449" sldId="2147478368"/>
            <ac:spMk id="22" creationId="{2C1D703A-5C64-CC58-7700-073CFA4AE556}"/>
          </ac:spMkLst>
        </pc:spChg>
        <pc:spChg chg="mod topLvl">
          <ac:chgData name="Hetherington, Rob" userId="0c2de4f3-5151-4380-88e0-36c12012177f" providerId="ADAL" clId="{A17218E3-142E-4267-BBFC-868801CD241F}" dt="2025-10-03T12:08:45.049" v="196" actId="165"/>
          <ac:spMkLst>
            <pc:docMk/>
            <pc:sldMk cId="1078031449" sldId="2147478368"/>
            <ac:spMk id="23" creationId="{24F599C3-E80D-6944-59C4-DF05A665AFBE}"/>
          </ac:spMkLst>
        </pc:spChg>
        <pc:spChg chg="mod topLvl">
          <ac:chgData name="Hetherington, Rob" userId="0c2de4f3-5151-4380-88e0-36c12012177f" providerId="ADAL" clId="{A17218E3-142E-4267-BBFC-868801CD241F}" dt="2025-10-03T12:08:45.049" v="196" actId="165"/>
          <ac:spMkLst>
            <pc:docMk/>
            <pc:sldMk cId="1078031449" sldId="2147478368"/>
            <ac:spMk id="24" creationId="{CE93FF9C-8793-12BD-6B97-CDCD8CC51E5E}"/>
          </ac:spMkLst>
        </pc:spChg>
        <pc:spChg chg="mod topLvl">
          <ac:chgData name="Hetherington, Rob" userId="0c2de4f3-5151-4380-88e0-36c12012177f" providerId="ADAL" clId="{A17218E3-142E-4267-BBFC-868801CD241F}" dt="2025-10-03T12:08:45.049" v="196" actId="165"/>
          <ac:spMkLst>
            <pc:docMk/>
            <pc:sldMk cId="1078031449" sldId="2147478368"/>
            <ac:spMk id="25" creationId="{24DCDE6A-90D3-1FFF-65DF-24657BB0BA7D}"/>
          </ac:spMkLst>
        </pc:spChg>
        <pc:spChg chg="mod topLvl">
          <ac:chgData name="Hetherington, Rob" userId="0c2de4f3-5151-4380-88e0-36c12012177f" providerId="ADAL" clId="{A17218E3-142E-4267-BBFC-868801CD241F}" dt="2025-10-03T12:08:45.049" v="196" actId="165"/>
          <ac:spMkLst>
            <pc:docMk/>
            <pc:sldMk cId="1078031449" sldId="2147478368"/>
            <ac:spMk id="26" creationId="{C3570AD7-8796-06B5-75E5-A20D326C9B36}"/>
          </ac:spMkLst>
        </pc:spChg>
        <pc:spChg chg="mod topLvl">
          <ac:chgData name="Hetherington, Rob" userId="0c2de4f3-5151-4380-88e0-36c12012177f" providerId="ADAL" clId="{A17218E3-142E-4267-BBFC-868801CD241F}" dt="2025-10-03T12:08:45.049" v="196" actId="165"/>
          <ac:spMkLst>
            <pc:docMk/>
            <pc:sldMk cId="1078031449" sldId="2147478368"/>
            <ac:spMk id="27" creationId="{9A677FBF-6491-9285-7290-1613FD3CD2AF}"/>
          </ac:spMkLst>
        </pc:spChg>
        <pc:spChg chg="mod topLvl">
          <ac:chgData name="Hetherington, Rob" userId="0c2de4f3-5151-4380-88e0-36c12012177f" providerId="ADAL" clId="{A17218E3-142E-4267-BBFC-868801CD241F}" dt="2025-10-03T12:08:45.049" v="196" actId="165"/>
          <ac:spMkLst>
            <pc:docMk/>
            <pc:sldMk cId="1078031449" sldId="2147478368"/>
            <ac:spMk id="30" creationId="{D522C3BD-D782-95E2-1126-1585EEC50F57}"/>
          </ac:spMkLst>
        </pc:spChg>
        <pc:grpChg chg="add mod">
          <ac:chgData name="Hetherington, Rob" userId="0c2de4f3-5151-4380-88e0-36c12012177f" providerId="ADAL" clId="{A17218E3-142E-4267-BBFC-868801CD241F}" dt="2025-10-02T19:23:34.368" v="32" actId="164"/>
          <ac:grpSpMkLst>
            <pc:docMk/>
            <pc:sldMk cId="1078031449" sldId="2147478368"/>
            <ac:grpSpMk id="2" creationId="{B5A0B769-43E2-B27C-8A5C-721A9CCDC80B}"/>
          </ac:grpSpMkLst>
        </pc:grpChg>
        <pc:grpChg chg="mod">
          <ac:chgData name="Hetherington, Rob" userId="0c2de4f3-5151-4380-88e0-36c12012177f" providerId="ADAL" clId="{A17218E3-142E-4267-BBFC-868801CD241F}" dt="2025-10-02T19:23:34.368" v="32" actId="164"/>
          <ac:grpSpMkLst>
            <pc:docMk/>
            <pc:sldMk cId="1078031449" sldId="2147478368"/>
            <ac:grpSpMk id="18" creationId="{365C7ACB-4579-4559-E951-447881FA12ED}"/>
          </ac:grpSpMkLst>
        </pc:grpChg>
        <pc:picChg chg="del">
          <ac:chgData name="Hetherington, Rob" userId="0c2de4f3-5151-4380-88e0-36c12012177f" providerId="ADAL" clId="{A17218E3-142E-4267-BBFC-868801CD241F}" dt="2025-10-02T19:23:26.999" v="30" actId="478"/>
          <ac:picMkLst>
            <pc:docMk/>
            <pc:sldMk cId="1078031449" sldId="2147478368"/>
            <ac:picMk id="12" creationId="{B9DD8DCF-7145-300D-D3DC-1B8163882C47}"/>
          </ac:picMkLst>
        </pc:picChg>
        <pc:picChg chg="del">
          <ac:chgData name="Hetherington, Rob" userId="0c2de4f3-5151-4380-88e0-36c12012177f" providerId="ADAL" clId="{A17218E3-142E-4267-BBFC-868801CD241F}" dt="2025-10-02T19:23:25.268" v="29" actId="478"/>
          <ac:picMkLst>
            <pc:docMk/>
            <pc:sldMk cId="1078031449" sldId="2147478368"/>
            <ac:picMk id="28" creationId="{B823790A-4D4B-98DC-E1AB-77642088A456}"/>
          </ac:picMkLst>
        </pc:picChg>
        <pc:picChg chg="mod">
          <ac:chgData name="Hetherington, Rob" userId="0c2de4f3-5151-4380-88e0-36c12012177f" providerId="ADAL" clId="{A17218E3-142E-4267-BBFC-868801CD241F}" dt="2025-10-02T19:23:34.368" v="32" actId="164"/>
          <ac:picMkLst>
            <pc:docMk/>
            <pc:sldMk cId="1078031449" sldId="2147478368"/>
            <ac:picMk id="11266" creationId="{93CDE6C6-82DD-F1A8-4D71-370FC3DF1AB8}"/>
          </ac:picMkLst>
        </pc:picChg>
      </pc:sldChg>
      <pc:sldChg chg="add del">
        <pc:chgData name="Hetherington, Rob" userId="0c2de4f3-5151-4380-88e0-36c12012177f" providerId="ADAL" clId="{A17218E3-142E-4267-BBFC-868801CD241F}" dt="2025-10-03T13:52:19.837" v="366" actId="2696"/>
        <pc:sldMkLst>
          <pc:docMk/>
          <pc:sldMk cId="3362076295" sldId="2147478368"/>
        </pc:sldMkLst>
      </pc:sldChg>
      <pc:sldChg chg="addSp delSp modSp mod">
        <pc:chgData name="Hetherington, Rob" userId="0c2de4f3-5151-4380-88e0-36c12012177f" providerId="ADAL" clId="{A17218E3-142E-4267-BBFC-868801CD241F}" dt="2025-10-03T14:22:01.997" v="412" actId="1037"/>
        <pc:sldMkLst>
          <pc:docMk/>
          <pc:sldMk cId="2798158768" sldId="2147478370"/>
        </pc:sldMkLst>
        <pc:spChg chg="mod">
          <ac:chgData name="Hetherington, Rob" userId="0c2de4f3-5151-4380-88e0-36c12012177f" providerId="ADAL" clId="{A17218E3-142E-4267-BBFC-868801CD241F}" dt="2025-10-02T20:31:28.328" v="113" actId="113"/>
          <ac:spMkLst>
            <pc:docMk/>
            <pc:sldMk cId="2798158768" sldId="2147478370"/>
            <ac:spMk id="8" creationId="{1B5875BC-59B1-231A-270A-A5A49963EE01}"/>
          </ac:spMkLst>
        </pc:spChg>
        <pc:spChg chg="del">
          <ac:chgData name="Hetherington, Rob" userId="0c2de4f3-5151-4380-88e0-36c12012177f" providerId="ADAL" clId="{A17218E3-142E-4267-BBFC-868801CD241F}" dt="2025-10-03T12:09:12.690" v="201" actId="478"/>
          <ac:spMkLst>
            <pc:docMk/>
            <pc:sldMk cId="2798158768" sldId="2147478370"/>
            <ac:spMk id="11" creationId="{05B742C4-374C-058C-9938-35E143C268FE}"/>
          </ac:spMkLst>
        </pc:spChg>
        <pc:picChg chg="add mod">
          <ac:chgData name="Hetherington, Rob" userId="0c2de4f3-5151-4380-88e0-36c12012177f" providerId="ADAL" clId="{A17218E3-142E-4267-BBFC-868801CD241F}" dt="2025-10-03T12:09:07.792" v="200" actId="1076"/>
          <ac:picMkLst>
            <pc:docMk/>
            <pc:sldMk cId="2798158768" sldId="2147478370"/>
            <ac:picMk id="6" creationId="{C7293916-A11B-EA32-F340-8C6E6A173AEA}"/>
          </ac:picMkLst>
        </pc:picChg>
        <pc:picChg chg="add del mod modCrop">
          <ac:chgData name="Hetherington, Rob" userId="0c2de4f3-5151-4380-88e0-36c12012177f" providerId="ADAL" clId="{A17218E3-142E-4267-BBFC-868801CD241F}" dt="2025-10-03T14:21:33.480" v="402" actId="478"/>
          <ac:picMkLst>
            <pc:docMk/>
            <pc:sldMk cId="2798158768" sldId="2147478370"/>
            <ac:picMk id="9" creationId="{64D0A325-B61A-6A53-9B4B-DE52397DE972}"/>
          </ac:picMkLst>
        </pc:picChg>
        <pc:picChg chg="add mod">
          <ac:chgData name="Hetherington, Rob" userId="0c2de4f3-5151-4380-88e0-36c12012177f" providerId="ADAL" clId="{A17218E3-142E-4267-BBFC-868801CD241F}" dt="2025-10-03T14:22:01.997" v="412" actId="1037"/>
          <ac:picMkLst>
            <pc:docMk/>
            <pc:sldMk cId="2798158768" sldId="2147478370"/>
            <ac:picMk id="12" creationId="{E5F5D6B6-BCB4-A627-C588-E4BED26F41D6}"/>
          </ac:picMkLst>
        </pc:picChg>
        <pc:picChg chg="del">
          <ac:chgData name="Hetherington, Rob" userId="0c2de4f3-5151-4380-88e0-36c12012177f" providerId="ADAL" clId="{A17218E3-142E-4267-BBFC-868801CD241F}" dt="2025-10-03T12:08:59.138" v="197" actId="478"/>
          <ac:picMkLst>
            <pc:docMk/>
            <pc:sldMk cId="2798158768" sldId="2147478370"/>
            <ac:picMk id="15" creationId="{FFE0FD70-2788-9719-5F1E-AA1EADE96040}"/>
          </ac:picMkLst>
        </pc:picChg>
      </pc:sldChg>
      <pc:sldChg chg="delSp modSp add mod">
        <pc:chgData name="Hetherington, Rob" userId="0c2de4f3-5151-4380-88e0-36c12012177f" providerId="ADAL" clId="{A17218E3-142E-4267-BBFC-868801CD241F}" dt="2025-10-03T12:39:41.317" v="362" actId="20577"/>
        <pc:sldMkLst>
          <pc:docMk/>
          <pc:sldMk cId="1281755005" sldId="2147478371"/>
        </pc:sldMkLst>
        <pc:spChg chg="mod topLvl">
          <ac:chgData name="Hetherington, Rob" userId="0c2de4f3-5151-4380-88e0-36c12012177f" providerId="ADAL" clId="{A17218E3-142E-4267-BBFC-868801CD241F}" dt="2025-10-03T12:37:05.814" v="285" actId="1035"/>
          <ac:spMkLst>
            <pc:docMk/>
            <pc:sldMk cId="1281755005" sldId="2147478371"/>
            <ac:spMk id="6" creationId="{B82891A4-DD63-3B3D-CCAE-4D20A5DAB921}"/>
          </ac:spMkLst>
        </pc:spChg>
        <pc:spChg chg="mod">
          <ac:chgData name="Hetherington, Rob" userId="0c2de4f3-5151-4380-88e0-36c12012177f" providerId="ADAL" clId="{A17218E3-142E-4267-BBFC-868801CD241F}" dt="2025-10-03T12:39:41.317" v="362" actId="20577"/>
          <ac:spMkLst>
            <pc:docMk/>
            <pc:sldMk cId="1281755005" sldId="2147478371"/>
            <ac:spMk id="7" creationId="{54CDD0E5-53DF-E1A4-997B-6EC402A02FBA}"/>
          </ac:spMkLst>
        </pc:spChg>
        <pc:spChg chg="mod">
          <ac:chgData name="Hetherington, Rob" userId="0c2de4f3-5151-4380-88e0-36c12012177f" providerId="ADAL" clId="{A17218E3-142E-4267-BBFC-868801CD241F}" dt="2025-10-03T12:37:42.950" v="288" actId="20577"/>
          <ac:spMkLst>
            <pc:docMk/>
            <pc:sldMk cId="1281755005" sldId="2147478371"/>
            <ac:spMk id="8" creationId="{9E64AA88-9036-9965-5E94-45ABCECDDFE9}"/>
          </ac:spMkLst>
        </pc:spChg>
        <pc:spChg chg="del">
          <ac:chgData name="Hetherington, Rob" userId="0c2de4f3-5151-4380-88e0-36c12012177f" providerId="ADAL" clId="{A17218E3-142E-4267-BBFC-868801CD241F}" dt="2025-10-03T12:34:46.307" v="205" actId="478"/>
          <ac:spMkLst>
            <pc:docMk/>
            <pc:sldMk cId="1281755005" sldId="2147478371"/>
            <ac:spMk id="14" creationId="{00C46FDC-45C7-0D6A-4452-68B3960B1532}"/>
          </ac:spMkLst>
        </pc:spChg>
        <pc:spChg chg="mod topLvl">
          <ac:chgData name="Hetherington, Rob" userId="0c2de4f3-5151-4380-88e0-36c12012177f" providerId="ADAL" clId="{A17218E3-142E-4267-BBFC-868801CD241F}" dt="2025-10-03T12:36:52.884" v="277" actId="14100"/>
          <ac:spMkLst>
            <pc:docMk/>
            <pc:sldMk cId="1281755005" sldId="2147478371"/>
            <ac:spMk id="19" creationId="{4FC170AB-8C62-ACF5-5441-F61A79F337E9}"/>
          </ac:spMkLst>
        </pc:spChg>
        <pc:spChg chg="del">
          <ac:chgData name="Hetherington, Rob" userId="0c2de4f3-5151-4380-88e0-36c12012177f" providerId="ADAL" clId="{A17218E3-142E-4267-BBFC-868801CD241F}" dt="2025-10-03T12:34:46.307" v="205" actId="478"/>
          <ac:spMkLst>
            <pc:docMk/>
            <pc:sldMk cId="1281755005" sldId="2147478371"/>
            <ac:spMk id="20" creationId="{CF4673CF-093D-03DD-AA3A-07383C2E7C9F}"/>
          </ac:spMkLst>
        </pc:spChg>
        <pc:spChg chg="del">
          <ac:chgData name="Hetherington, Rob" userId="0c2de4f3-5151-4380-88e0-36c12012177f" providerId="ADAL" clId="{A17218E3-142E-4267-BBFC-868801CD241F}" dt="2025-10-03T12:34:46.307" v="205" actId="478"/>
          <ac:spMkLst>
            <pc:docMk/>
            <pc:sldMk cId="1281755005" sldId="2147478371"/>
            <ac:spMk id="21" creationId="{85FAB10F-247A-10CD-CB97-799DCFD0A28E}"/>
          </ac:spMkLst>
        </pc:spChg>
        <pc:spChg chg="del">
          <ac:chgData name="Hetherington, Rob" userId="0c2de4f3-5151-4380-88e0-36c12012177f" providerId="ADAL" clId="{A17218E3-142E-4267-BBFC-868801CD241F}" dt="2025-10-03T12:34:46.307" v="205" actId="478"/>
          <ac:spMkLst>
            <pc:docMk/>
            <pc:sldMk cId="1281755005" sldId="2147478371"/>
            <ac:spMk id="22" creationId="{E7BA7FF4-16C0-DDCB-50E1-AFB3F19D7061}"/>
          </ac:spMkLst>
        </pc:spChg>
        <pc:spChg chg="del">
          <ac:chgData name="Hetherington, Rob" userId="0c2de4f3-5151-4380-88e0-36c12012177f" providerId="ADAL" clId="{A17218E3-142E-4267-BBFC-868801CD241F}" dt="2025-10-03T12:34:46.307" v="205" actId="478"/>
          <ac:spMkLst>
            <pc:docMk/>
            <pc:sldMk cId="1281755005" sldId="2147478371"/>
            <ac:spMk id="23" creationId="{CC08375C-B382-94CD-4205-F907FF646371}"/>
          </ac:spMkLst>
        </pc:spChg>
        <pc:spChg chg="del">
          <ac:chgData name="Hetherington, Rob" userId="0c2de4f3-5151-4380-88e0-36c12012177f" providerId="ADAL" clId="{A17218E3-142E-4267-BBFC-868801CD241F}" dt="2025-10-03T12:34:46.307" v="205" actId="478"/>
          <ac:spMkLst>
            <pc:docMk/>
            <pc:sldMk cId="1281755005" sldId="2147478371"/>
            <ac:spMk id="24" creationId="{18337D05-E085-9FD8-1738-6CED00948E91}"/>
          </ac:spMkLst>
        </pc:spChg>
        <pc:spChg chg="del">
          <ac:chgData name="Hetherington, Rob" userId="0c2de4f3-5151-4380-88e0-36c12012177f" providerId="ADAL" clId="{A17218E3-142E-4267-BBFC-868801CD241F}" dt="2025-10-03T12:34:46.307" v="205" actId="478"/>
          <ac:spMkLst>
            <pc:docMk/>
            <pc:sldMk cId="1281755005" sldId="2147478371"/>
            <ac:spMk id="25" creationId="{BFA8FF96-16DE-6139-E8A0-95E31A43CCD2}"/>
          </ac:spMkLst>
        </pc:spChg>
        <pc:spChg chg="del">
          <ac:chgData name="Hetherington, Rob" userId="0c2de4f3-5151-4380-88e0-36c12012177f" providerId="ADAL" clId="{A17218E3-142E-4267-BBFC-868801CD241F}" dt="2025-10-03T12:34:46.307" v="205" actId="478"/>
          <ac:spMkLst>
            <pc:docMk/>
            <pc:sldMk cId="1281755005" sldId="2147478371"/>
            <ac:spMk id="26" creationId="{152B93D6-A430-E605-BE1E-81C84E084B08}"/>
          </ac:spMkLst>
        </pc:spChg>
        <pc:spChg chg="del">
          <ac:chgData name="Hetherington, Rob" userId="0c2de4f3-5151-4380-88e0-36c12012177f" providerId="ADAL" clId="{A17218E3-142E-4267-BBFC-868801CD241F}" dt="2025-10-03T12:34:46.307" v="205" actId="478"/>
          <ac:spMkLst>
            <pc:docMk/>
            <pc:sldMk cId="1281755005" sldId="2147478371"/>
            <ac:spMk id="27" creationId="{FF29C85B-F0B4-629B-84FD-1E7CCA0A8935}"/>
          </ac:spMkLst>
        </pc:spChg>
        <pc:spChg chg="del">
          <ac:chgData name="Hetherington, Rob" userId="0c2de4f3-5151-4380-88e0-36c12012177f" providerId="ADAL" clId="{A17218E3-142E-4267-BBFC-868801CD241F}" dt="2025-10-03T12:34:46.307" v="205" actId="478"/>
          <ac:spMkLst>
            <pc:docMk/>
            <pc:sldMk cId="1281755005" sldId="2147478371"/>
            <ac:spMk id="30" creationId="{C77CCADA-2304-3BA3-EA3F-9862E2676102}"/>
          </ac:spMkLst>
        </pc:spChg>
        <pc:grpChg chg="del mod">
          <ac:chgData name="Hetherington, Rob" userId="0c2de4f3-5151-4380-88e0-36c12012177f" providerId="ADAL" clId="{A17218E3-142E-4267-BBFC-868801CD241F}" dt="2025-10-03T12:34:59.029" v="207" actId="165"/>
          <ac:grpSpMkLst>
            <pc:docMk/>
            <pc:sldMk cId="1281755005" sldId="2147478371"/>
            <ac:grpSpMk id="2" creationId="{88F817F6-58DF-D16F-043A-09412904850D}"/>
          </ac:grpSpMkLst>
        </pc:grpChg>
        <pc:grpChg chg="mod topLvl">
          <ac:chgData name="Hetherington, Rob" userId="0c2de4f3-5151-4380-88e0-36c12012177f" providerId="ADAL" clId="{A17218E3-142E-4267-BBFC-868801CD241F}" dt="2025-10-03T12:36:34.398" v="273" actId="1076"/>
          <ac:grpSpMkLst>
            <pc:docMk/>
            <pc:sldMk cId="1281755005" sldId="2147478371"/>
            <ac:grpSpMk id="18" creationId="{F7F78F4F-D310-5A7B-2C11-E6B963D5481A}"/>
          </ac:grpSpMkLst>
        </pc:grpChg>
        <pc:picChg chg="mod">
          <ac:chgData name="Hetherington, Rob" userId="0c2de4f3-5151-4380-88e0-36c12012177f" providerId="ADAL" clId="{A17218E3-142E-4267-BBFC-868801CD241F}" dt="2025-10-03T12:36:34.398" v="273" actId="1076"/>
          <ac:picMkLst>
            <pc:docMk/>
            <pc:sldMk cId="1281755005" sldId="2147478371"/>
            <ac:picMk id="4" creationId="{2327A5AE-D129-4A79-105C-7BF650F34EEA}"/>
          </ac:picMkLst>
        </pc:picChg>
        <pc:picChg chg="mod topLvl">
          <ac:chgData name="Hetherington, Rob" userId="0c2de4f3-5151-4380-88e0-36c12012177f" providerId="ADAL" clId="{A17218E3-142E-4267-BBFC-868801CD241F}" dt="2025-10-03T12:36:34.398" v="273" actId="1076"/>
          <ac:picMkLst>
            <pc:docMk/>
            <pc:sldMk cId="1281755005" sldId="2147478371"/>
            <ac:picMk id="11266" creationId="{47C15939-B74F-4802-8381-92D7DD97E6BE}"/>
          </ac:picMkLst>
        </pc:picChg>
      </pc:sldChg>
      <pc:sldMasterChg chg="del delSldLayout">
        <pc:chgData name="Hetherington, Rob" userId="0c2de4f3-5151-4380-88e0-36c12012177f" providerId="ADAL" clId="{A17218E3-142E-4267-BBFC-868801CD241F}" dt="2025-10-02T19:34:30.895" v="110" actId="47"/>
        <pc:sldMasterMkLst>
          <pc:docMk/>
          <pc:sldMasterMk cId="3724988542" sldId="2147483689"/>
        </pc:sldMasterMkLst>
        <pc:sldLayoutChg chg="del">
          <pc:chgData name="Hetherington, Rob" userId="0c2de4f3-5151-4380-88e0-36c12012177f" providerId="ADAL" clId="{A17218E3-142E-4267-BBFC-868801CD241F}" dt="2025-10-02T19:34:30.895" v="110" actId="47"/>
          <pc:sldLayoutMkLst>
            <pc:docMk/>
            <pc:sldMasterMk cId="3724988542" sldId="2147483689"/>
            <pc:sldLayoutMk cId="3225668001" sldId="2147483690"/>
          </pc:sldLayoutMkLst>
        </pc:sldLayoutChg>
        <pc:sldLayoutChg chg="del">
          <pc:chgData name="Hetherington, Rob" userId="0c2de4f3-5151-4380-88e0-36c12012177f" providerId="ADAL" clId="{A17218E3-142E-4267-BBFC-868801CD241F}" dt="2025-10-02T19:34:30.895" v="110" actId="47"/>
          <pc:sldLayoutMkLst>
            <pc:docMk/>
            <pc:sldMasterMk cId="3724988542" sldId="2147483689"/>
            <pc:sldLayoutMk cId="2983792443" sldId="2147483691"/>
          </pc:sldLayoutMkLst>
        </pc:sldLayoutChg>
        <pc:sldLayoutChg chg="del">
          <pc:chgData name="Hetherington, Rob" userId="0c2de4f3-5151-4380-88e0-36c12012177f" providerId="ADAL" clId="{A17218E3-142E-4267-BBFC-868801CD241F}" dt="2025-10-02T19:34:30.895" v="110" actId="47"/>
          <pc:sldLayoutMkLst>
            <pc:docMk/>
            <pc:sldMasterMk cId="3724988542" sldId="2147483689"/>
            <pc:sldLayoutMk cId="1516613672" sldId="2147483692"/>
          </pc:sldLayoutMkLst>
        </pc:sldLayoutChg>
        <pc:sldLayoutChg chg="del">
          <pc:chgData name="Hetherington, Rob" userId="0c2de4f3-5151-4380-88e0-36c12012177f" providerId="ADAL" clId="{A17218E3-142E-4267-BBFC-868801CD241F}" dt="2025-10-02T19:34:30.895" v="110" actId="47"/>
          <pc:sldLayoutMkLst>
            <pc:docMk/>
            <pc:sldMasterMk cId="3724988542" sldId="2147483689"/>
            <pc:sldLayoutMk cId="3421503373" sldId="2147483693"/>
          </pc:sldLayoutMkLst>
        </pc:sldLayoutChg>
        <pc:sldLayoutChg chg="del">
          <pc:chgData name="Hetherington, Rob" userId="0c2de4f3-5151-4380-88e0-36c12012177f" providerId="ADAL" clId="{A17218E3-142E-4267-BBFC-868801CD241F}" dt="2025-10-02T19:34:30.895" v="110" actId="47"/>
          <pc:sldLayoutMkLst>
            <pc:docMk/>
            <pc:sldMasterMk cId="3724988542" sldId="2147483689"/>
            <pc:sldLayoutMk cId="1383192470" sldId="2147483694"/>
          </pc:sldLayoutMkLst>
        </pc:sldLayoutChg>
        <pc:sldLayoutChg chg="del">
          <pc:chgData name="Hetherington, Rob" userId="0c2de4f3-5151-4380-88e0-36c12012177f" providerId="ADAL" clId="{A17218E3-142E-4267-BBFC-868801CD241F}" dt="2025-10-02T19:34:30.895" v="110" actId="47"/>
          <pc:sldLayoutMkLst>
            <pc:docMk/>
            <pc:sldMasterMk cId="3724988542" sldId="2147483689"/>
            <pc:sldLayoutMk cId="3439674744" sldId="2147483695"/>
          </pc:sldLayoutMkLst>
        </pc:sldLayoutChg>
        <pc:sldLayoutChg chg="del">
          <pc:chgData name="Hetherington, Rob" userId="0c2de4f3-5151-4380-88e0-36c12012177f" providerId="ADAL" clId="{A17218E3-142E-4267-BBFC-868801CD241F}" dt="2025-10-02T19:34:30.895" v="110" actId="47"/>
          <pc:sldLayoutMkLst>
            <pc:docMk/>
            <pc:sldMasterMk cId="3724988542" sldId="2147483689"/>
            <pc:sldLayoutMk cId="2667869168" sldId="2147483696"/>
          </pc:sldLayoutMkLst>
        </pc:sldLayoutChg>
        <pc:sldLayoutChg chg="del">
          <pc:chgData name="Hetherington, Rob" userId="0c2de4f3-5151-4380-88e0-36c12012177f" providerId="ADAL" clId="{A17218E3-142E-4267-BBFC-868801CD241F}" dt="2025-10-02T19:34:30.895" v="110" actId="47"/>
          <pc:sldLayoutMkLst>
            <pc:docMk/>
            <pc:sldMasterMk cId="3724988542" sldId="2147483689"/>
            <pc:sldLayoutMk cId="2515727243" sldId="2147483697"/>
          </pc:sldLayoutMkLst>
        </pc:sldLayoutChg>
        <pc:sldLayoutChg chg="del">
          <pc:chgData name="Hetherington, Rob" userId="0c2de4f3-5151-4380-88e0-36c12012177f" providerId="ADAL" clId="{A17218E3-142E-4267-BBFC-868801CD241F}" dt="2025-10-02T19:34:30.895" v="110" actId="47"/>
          <pc:sldLayoutMkLst>
            <pc:docMk/>
            <pc:sldMasterMk cId="3724988542" sldId="2147483689"/>
            <pc:sldLayoutMk cId="188929321" sldId="2147483698"/>
          </pc:sldLayoutMkLst>
        </pc:sldLayoutChg>
        <pc:sldLayoutChg chg="del">
          <pc:chgData name="Hetherington, Rob" userId="0c2de4f3-5151-4380-88e0-36c12012177f" providerId="ADAL" clId="{A17218E3-142E-4267-BBFC-868801CD241F}" dt="2025-10-02T19:34:30.895" v="110" actId="47"/>
          <pc:sldLayoutMkLst>
            <pc:docMk/>
            <pc:sldMasterMk cId="3724988542" sldId="2147483689"/>
            <pc:sldLayoutMk cId="3859935148" sldId="2147483699"/>
          </pc:sldLayoutMkLst>
        </pc:sldLayoutChg>
        <pc:sldLayoutChg chg="del">
          <pc:chgData name="Hetherington, Rob" userId="0c2de4f3-5151-4380-88e0-36c12012177f" providerId="ADAL" clId="{A17218E3-142E-4267-BBFC-868801CD241F}" dt="2025-10-02T19:34:30.895" v="110" actId="47"/>
          <pc:sldLayoutMkLst>
            <pc:docMk/>
            <pc:sldMasterMk cId="3724988542" sldId="2147483689"/>
            <pc:sldLayoutMk cId="2389060490" sldId="214748370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_7FFFEB45_512872C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EB4D_FAB1712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EB4D_FAB17122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EB4D_FAB17122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EB48_BE3A27EB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Tax Rev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25-4333-811B-1ADFA12DC5A9}"/>
              </c:ext>
            </c:extLst>
          </c:dPt>
          <c:dPt>
            <c:idx val="1"/>
            <c:bubble3D val="0"/>
            <c:explosion val="5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25-4333-811B-1ADFA12DC5A9}"/>
              </c:ext>
            </c:extLst>
          </c:dPt>
          <c:dPt>
            <c:idx val="2"/>
            <c:bubble3D val="0"/>
            <c:explosion val="5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25-4333-811B-1ADFA12DC5A9}"/>
              </c:ext>
            </c:extLst>
          </c:dPt>
          <c:dLbls>
            <c:dLbl>
              <c:idx val="0"/>
              <c:layout>
                <c:manualLayout>
                  <c:x val="2.3597216484022708E-2"/>
                  <c:y val="-4.803719920013650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25-4333-811B-1ADFA12DC5A9}"/>
                </c:ext>
              </c:extLst>
            </c:dLbl>
            <c:dLbl>
              <c:idx val="1"/>
              <c:layout>
                <c:manualLayout>
                  <c:x val="-1.2880290692252296E-2"/>
                  <c:y val="7.70231652080690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25-4333-811B-1ADFA12DC5A9}"/>
                </c:ext>
              </c:extLst>
            </c:dLbl>
            <c:dLbl>
              <c:idx val="2"/>
              <c:layout>
                <c:manualLayout>
                  <c:x val="-5.3936494820623328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25-4333-811B-1ADFA12DC5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Provincial Tax Revenue</c:v>
                </c:pt>
                <c:pt idx="1">
                  <c:v>Municipal Tax Revenue</c:v>
                </c:pt>
                <c:pt idx="2">
                  <c:v>Provincial Royalties</c:v>
                </c:pt>
              </c:strCache>
            </c:strRef>
          </c:cat>
          <c:val>
            <c:numRef>
              <c:f>Sheet1!$B$2:$B$4</c:f>
              <c:numCache>
                <c:formatCode>"$"#,##0.0_);[Red]\("$"#,##0.0\)</c:formatCode>
                <c:ptCount val="3"/>
                <c:pt idx="0">
                  <c:v>468.2</c:v>
                </c:pt>
                <c:pt idx="1">
                  <c:v>111.8</c:v>
                </c:pt>
                <c:pt idx="2">
                  <c:v>76.3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25-4333-811B-1ADFA12DC5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TODAY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TODAY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7E-47E7-A22A-A07DB8E64F4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47E-47E7-A22A-A07DB8E64F41}"/>
              </c:ext>
            </c:extLst>
          </c:dPt>
          <c:cat>
            <c:strRef>
              <c:f>Sheet1!$A$2:$A$3</c:f>
              <c:strCache>
                <c:ptCount val="2"/>
                <c:pt idx="0">
                  <c:v>Con</c:v>
                </c:pt>
                <c:pt idx="1">
                  <c:v>Work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0.34</c:v>
                </c:pt>
                <c:pt idx="1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AB-4956-80BD-2277A38A05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1982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1982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9F-4DB7-9A76-EC22F6C6D82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9F-4DB7-9A76-EC22F6C6D829}"/>
              </c:ext>
            </c:extLst>
          </c:dPt>
          <c:cat>
            <c:strRef>
              <c:f>Sheet1!$A$2:$A$3</c:f>
              <c:strCache>
                <c:ptCount val="2"/>
                <c:pt idx="0">
                  <c:v>Con</c:v>
                </c:pt>
                <c:pt idx="1">
                  <c:v>Work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0.08</c:v>
                </c:pt>
                <c:pt idx="1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9F-4DB7-9A76-EC22F6C6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8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ln>
              <a:solidFill>
                <a:schemeClr val="accent1">
                  <a:shade val="1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0D-47AD-97B8-55C8E788126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0D-47AD-97B8-55C8E788126D}"/>
              </c:ext>
            </c:extLst>
          </c:dPt>
          <c:cat>
            <c:strRef>
              <c:f>Sheet1!$A$2:$A$3</c:f>
              <c:strCache>
                <c:ptCount val="2"/>
                <c:pt idx="0">
                  <c:v>Con</c:v>
                </c:pt>
                <c:pt idx="1">
                  <c:v>Work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0.25</c:v>
                </c:pt>
                <c:pt idx="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0D-47AD-97B8-55C8E78812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285024154589372E-2"/>
          <c:y val="4.1522491349480967E-2"/>
          <c:w val="0.97342995169082125"/>
          <c:h val="0.923875432525951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</c:v>
                </c:pt>
                <c:pt idx="1">
                  <c:v>0.33</c:v>
                </c:pt>
                <c:pt idx="2">
                  <c:v>0.41</c:v>
                </c:pt>
                <c:pt idx="3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3E-4974-9701-A30B9AC94D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7"/>
        <c:axId val="729752784"/>
        <c:axId val="729744624"/>
      </c:barChart>
      <c:catAx>
        <c:axId val="729752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29744624"/>
        <c:crosses val="autoZero"/>
        <c:auto val="1"/>
        <c:lblAlgn val="ctr"/>
        <c:lblOffset val="100"/>
        <c:noMultiLvlLbl val="0"/>
      </c:catAx>
      <c:valAx>
        <c:axId val="7297446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297527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0DE1DB-36AD-486E-88D5-8658E46952C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435D5E01-1C1B-45E1-B955-C0F0E3977457}">
      <dgm:prSet phldrT="[Text]"/>
      <dgm:spPr>
        <a:ln w="25400">
          <a:solidFill>
            <a:srgbClr val="008856"/>
          </a:solidFill>
        </a:ln>
      </dgm:spPr>
      <dgm:t>
        <a:bodyPr/>
        <a:lstStyle/>
        <a:p>
          <a:r>
            <a:rPr lang="en-US"/>
            <a:t> </a:t>
          </a:r>
        </a:p>
      </dgm:t>
    </dgm:pt>
    <dgm:pt modelId="{EFFAD073-55B6-429C-906E-6D19A9E68D17}" type="parTrans" cxnId="{FC915188-FA3D-4D31-8278-D68A50B6EED4}">
      <dgm:prSet/>
      <dgm:spPr/>
      <dgm:t>
        <a:bodyPr/>
        <a:lstStyle/>
        <a:p>
          <a:endParaRPr lang="en-US"/>
        </a:p>
      </dgm:t>
    </dgm:pt>
    <dgm:pt modelId="{BA67FDFF-256B-4669-BA85-182A7344F4BC}" type="sibTrans" cxnId="{FC915188-FA3D-4D31-8278-D68A50B6EED4}">
      <dgm:prSet/>
      <dgm:spPr/>
      <dgm:t>
        <a:bodyPr/>
        <a:lstStyle/>
        <a:p>
          <a:endParaRPr lang="en-US"/>
        </a:p>
      </dgm:t>
    </dgm:pt>
    <dgm:pt modelId="{6FBE2F3C-C907-4365-B6ED-4EC0C5A8B50D}">
      <dgm:prSet phldrT="[Text]"/>
      <dgm:spPr>
        <a:ln w="25400">
          <a:solidFill>
            <a:srgbClr val="008856"/>
          </a:solidFill>
        </a:ln>
      </dgm:spPr>
      <dgm:t>
        <a:bodyPr/>
        <a:lstStyle/>
        <a:p>
          <a:r>
            <a:rPr lang="en-US"/>
            <a:t> </a:t>
          </a:r>
        </a:p>
      </dgm:t>
    </dgm:pt>
    <dgm:pt modelId="{477B636E-2CE9-475C-AB04-1DD64DADC723}" type="parTrans" cxnId="{9E9DEF79-E6ED-413E-A151-3EBFC97D162E}">
      <dgm:prSet/>
      <dgm:spPr>
        <a:ln>
          <a:solidFill>
            <a:srgbClr val="008856"/>
          </a:solidFill>
          <a:tailEnd type="triangle"/>
        </a:ln>
      </dgm:spPr>
      <dgm:t>
        <a:bodyPr/>
        <a:lstStyle/>
        <a:p>
          <a:endParaRPr lang="en-US"/>
        </a:p>
      </dgm:t>
    </dgm:pt>
    <dgm:pt modelId="{A61B5FC0-41C9-4820-90A3-047292CAE860}" type="sibTrans" cxnId="{9E9DEF79-E6ED-413E-A151-3EBFC97D162E}">
      <dgm:prSet/>
      <dgm:spPr/>
      <dgm:t>
        <a:bodyPr/>
        <a:lstStyle/>
        <a:p>
          <a:endParaRPr lang="en-US"/>
        </a:p>
      </dgm:t>
    </dgm:pt>
    <dgm:pt modelId="{E4D836E5-F1B3-4711-92E7-477012625DCE}">
      <dgm:prSet phldrT="[Text]"/>
      <dgm:spPr>
        <a:ln w="25400">
          <a:solidFill>
            <a:srgbClr val="008856"/>
          </a:solidFill>
        </a:ln>
      </dgm:spPr>
      <dgm:t>
        <a:bodyPr/>
        <a:lstStyle/>
        <a:p>
          <a:endParaRPr lang="en-US"/>
        </a:p>
      </dgm:t>
    </dgm:pt>
    <dgm:pt modelId="{E778EADA-D2F4-4094-8196-C76011915E17}" type="parTrans" cxnId="{F36E6818-5FF7-457F-884E-A182B5AF1864}">
      <dgm:prSet/>
      <dgm:spPr>
        <a:ln>
          <a:solidFill>
            <a:srgbClr val="008856"/>
          </a:solidFill>
          <a:tailEnd type="triangle"/>
        </a:ln>
      </dgm:spPr>
      <dgm:t>
        <a:bodyPr/>
        <a:lstStyle/>
        <a:p>
          <a:endParaRPr lang="en-US"/>
        </a:p>
      </dgm:t>
    </dgm:pt>
    <dgm:pt modelId="{EDE1D110-C3A8-4A4A-AB2A-2D3AF4930D81}" type="sibTrans" cxnId="{F36E6818-5FF7-457F-884E-A182B5AF1864}">
      <dgm:prSet/>
      <dgm:spPr/>
      <dgm:t>
        <a:bodyPr/>
        <a:lstStyle/>
        <a:p>
          <a:endParaRPr lang="en-US"/>
        </a:p>
      </dgm:t>
    </dgm:pt>
    <dgm:pt modelId="{8D63D373-118D-47FB-BA5A-63B62C1A111E}">
      <dgm:prSet phldrT="[Text]"/>
      <dgm:spPr>
        <a:ln w="25400">
          <a:solidFill>
            <a:srgbClr val="008856"/>
          </a:solidFill>
        </a:ln>
      </dgm:spPr>
      <dgm:t>
        <a:bodyPr/>
        <a:lstStyle/>
        <a:p>
          <a:endParaRPr lang="en-US"/>
        </a:p>
      </dgm:t>
    </dgm:pt>
    <dgm:pt modelId="{9571E9CA-723B-4698-B25C-05E83C4E9AAB}" type="parTrans" cxnId="{062E98BD-8F13-4105-AC95-4127176F1FB8}">
      <dgm:prSet/>
      <dgm:spPr>
        <a:ln>
          <a:solidFill>
            <a:srgbClr val="008856"/>
          </a:solidFill>
          <a:tailEnd type="triangle"/>
        </a:ln>
      </dgm:spPr>
      <dgm:t>
        <a:bodyPr/>
        <a:lstStyle/>
        <a:p>
          <a:endParaRPr lang="en-US"/>
        </a:p>
      </dgm:t>
    </dgm:pt>
    <dgm:pt modelId="{D95E1422-18EA-4920-8064-D2B4DF27BBA3}" type="sibTrans" cxnId="{062E98BD-8F13-4105-AC95-4127176F1FB8}">
      <dgm:prSet/>
      <dgm:spPr/>
      <dgm:t>
        <a:bodyPr/>
        <a:lstStyle/>
        <a:p>
          <a:endParaRPr lang="en-US"/>
        </a:p>
      </dgm:t>
    </dgm:pt>
    <dgm:pt modelId="{B4FA1A32-8F47-4819-9D86-16D8619F892C}" type="pres">
      <dgm:prSet presAssocID="{C00DE1DB-36AD-486E-88D5-8658E46952C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F736782-45BD-42E5-9222-1AF41C13DC43}" type="pres">
      <dgm:prSet presAssocID="{435D5E01-1C1B-45E1-B955-C0F0E3977457}" presName="root1" presStyleCnt="0"/>
      <dgm:spPr/>
    </dgm:pt>
    <dgm:pt modelId="{3124BE23-182D-45B7-918C-8A93851F6393}" type="pres">
      <dgm:prSet presAssocID="{435D5E01-1C1B-45E1-B955-C0F0E3977457}" presName="LevelOneTextNode" presStyleLbl="node0" presStyleIdx="0" presStyleCnt="1" custScaleX="120245" custScaleY="193951">
        <dgm:presLayoutVars>
          <dgm:chPref val="3"/>
        </dgm:presLayoutVars>
      </dgm:prSet>
      <dgm:spPr/>
    </dgm:pt>
    <dgm:pt modelId="{033DE87C-8BA8-47CD-8699-48936BB1952C}" type="pres">
      <dgm:prSet presAssocID="{435D5E01-1C1B-45E1-B955-C0F0E3977457}" presName="level2hierChild" presStyleCnt="0"/>
      <dgm:spPr/>
    </dgm:pt>
    <dgm:pt modelId="{DAE025D0-2E3B-4290-8C10-F09194BC1DAD}" type="pres">
      <dgm:prSet presAssocID="{477B636E-2CE9-475C-AB04-1DD64DADC723}" presName="conn2-1" presStyleLbl="parChTrans1D2" presStyleIdx="0" presStyleCnt="3"/>
      <dgm:spPr/>
    </dgm:pt>
    <dgm:pt modelId="{88B6B0E6-9E07-44C2-AD78-8A78022519D4}" type="pres">
      <dgm:prSet presAssocID="{477B636E-2CE9-475C-AB04-1DD64DADC723}" presName="connTx" presStyleLbl="parChTrans1D2" presStyleIdx="0" presStyleCnt="3"/>
      <dgm:spPr/>
    </dgm:pt>
    <dgm:pt modelId="{091081B2-4345-420C-812F-806DF099B7BB}" type="pres">
      <dgm:prSet presAssocID="{6FBE2F3C-C907-4365-B6ED-4EC0C5A8B50D}" presName="root2" presStyleCnt="0"/>
      <dgm:spPr/>
    </dgm:pt>
    <dgm:pt modelId="{2BD3440D-04FD-47F6-A93A-0C345F58D07A}" type="pres">
      <dgm:prSet presAssocID="{6FBE2F3C-C907-4365-B6ED-4EC0C5A8B50D}" presName="LevelTwoTextNode" presStyleLbl="node2" presStyleIdx="0" presStyleCnt="3" custScaleX="194616">
        <dgm:presLayoutVars>
          <dgm:chPref val="3"/>
        </dgm:presLayoutVars>
      </dgm:prSet>
      <dgm:spPr/>
    </dgm:pt>
    <dgm:pt modelId="{71E6C94D-A079-4A17-AC31-8FEC11EFCFE5}" type="pres">
      <dgm:prSet presAssocID="{6FBE2F3C-C907-4365-B6ED-4EC0C5A8B50D}" presName="level3hierChild" presStyleCnt="0"/>
      <dgm:spPr/>
    </dgm:pt>
    <dgm:pt modelId="{98ED4CC9-F9EC-4276-9299-853F99CB120E}" type="pres">
      <dgm:prSet presAssocID="{9571E9CA-723B-4698-B25C-05E83C4E9AAB}" presName="conn2-1" presStyleLbl="parChTrans1D2" presStyleIdx="1" presStyleCnt="3"/>
      <dgm:spPr/>
    </dgm:pt>
    <dgm:pt modelId="{C9C974F6-6F95-4CAD-BC22-3F6CB15A96DC}" type="pres">
      <dgm:prSet presAssocID="{9571E9CA-723B-4698-B25C-05E83C4E9AAB}" presName="connTx" presStyleLbl="parChTrans1D2" presStyleIdx="1" presStyleCnt="3"/>
      <dgm:spPr/>
    </dgm:pt>
    <dgm:pt modelId="{A8DD48E9-370E-48CB-AA21-884A93998DC7}" type="pres">
      <dgm:prSet presAssocID="{8D63D373-118D-47FB-BA5A-63B62C1A111E}" presName="root2" presStyleCnt="0"/>
      <dgm:spPr/>
    </dgm:pt>
    <dgm:pt modelId="{51295EAD-D96D-48A3-A40C-E0CA996E9EC0}" type="pres">
      <dgm:prSet presAssocID="{8D63D373-118D-47FB-BA5A-63B62C1A111E}" presName="LevelTwoTextNode" presStyleLbl="node2" presStyleIdx="1" presStyleCnt="3" custScaleX="194616">
        <dgm:presLayoutVars>
          <dgm:chPref val="3"/>
        </dgm:presLayoutVars>
      </dgm:prSet>
      <dgm:spPr/>
    </dgm:pt>
    <dgm:pt modelId="{1CD041D1-27D7-457C-9FC9-AE0485BA64BD}" type="pres">
      <dgm:prSet presAssocID="{8D63D373-118D-47FB-BA5A-63B62C1A111E}" presName="level3hierChild" presStyleCnt="0"/>
      <dgm:spPr/>
    </dgm:pt>
    <dgm:pt modelId="{ED52DB38-D93F-4B7E-A59C-78F77C96621D}" type="pres">
      <dgm:prSet presAssocID="{E778EADA-D2F4-4094-8196-C76011915E17}" presName="conn2-1" presStyleLbl="parChTrans1D2" presStyleIdx="2" presStyleCnt="3"/>
      <dgm:spPr/>
    </dgm:pt>
    <dgm:pt modelId="{24D9109A-A0C1-4114-99D7-66A3EA65D454}" type="pres">
      <dgm:prSet presAssocID="{E778EADA-D2F4-4094-8196-C76011915E17}" presName="connTx" presStyleLbl="parChTrans1D2" presStyleIdx="2" presStyleCnt="3"/>
      <dgm:spPr/>
    </dgm:pt>
    <dgm:pt modelId="{0BB63EA7-A4DB-459D-ACD9-B27841E2D91B}" type="pres">
      <dgm:prSet presAssocID="{E4D836E5-F1B3-4711-92E7-477012625DCE}" presName="root2" presStyleCnt="0"/>
      <dgm:spPr/>
    </dgm:pt>
    <dgm:pt modelId="{37808CC2-F9E8-4FA3-9AE3-D853B3D175C7}" type="pres">
      <dgm:prSet presAssocID="{E4D836E5-F1B3-4711-92E7-477012625DCE}" presName="LevelTwoTextNode" presStyleLbl="node2" presStyleIdx="2" presStyleCnt="3" custScaleX="194616">
        <dgm:presLayoutVars>
          <dgm:chPref val="3"/>
        </dgm:presLayoutVars>
      </dgm:prSet>
      <dgm:spPr/>
    </dgm:pt>
    <dgm:pt modelId="{0469E3F4-70DA-40FB-9E19-E56EC61A991C}" type="pres">
      <dgm:prSet presAssocID="{E4D836E5-F1B3-4711-92E7-477012625DCE}" presName="level3hierChild" presStyleCnt="0"/>
      <dgm:spPr/>
    </dgm:pt>
  </dgm:ptLst>
  <dgm:cxnLst>
    <dgm:cxn modelId="{06BCD509-7435-4DBC-80AB-BD7E079AE5B7}" type="presOf" srcId="{6FBE2F3C-C907-4365-B6ED-4EC0C5A8B50D}" destId="{2BD3440D-04FD-47F6-A93A-0C345F58D07A}" srcOrd="0" destOrd="0" presId="urn:microsoft.com/office/officeart/2005/8/layout/hierarchy2"/>
    <dgm:cxn modelId="{F36E6818-5FF7-457F-884E-A182B5AF1864}" srcId="{435D5E01-1C1B-45E1-B955-C0F0E3977457}" destId="{E4D836E5-F1B3-4711-92E7-477012625DCE}" srcOrd="2" destOrd="0" parTransId="{E778EADA-D2F4-4094-8196-C76011915E17}" sibTransId="{EDE1D110-C3A8-4A4A-AB2A-2D3AF4930D81}"/>
    <dgm:cxn modelId="{C0C23521-9B52-4D63-B054-C4DA9AD9BED9}" type="presOf" srcId="{8D63D373-118D-47FB-BA5A-63B62C1A111E}" destId="{51295EAD-D96D-48A3-A40C-E0CA996E9EC0}" srcOrd="0" destOrd="0" presId="urn:microsoft.com/office/officeart/2005/8/layout/hierarchy2"/>
    <dgm:cxn modelId="{8DDC672B-B047-49CD-802A-1F93F3997EC3}" type="presOf" srcId="{E4D836E5-F1B3-4711-92E7-477012625DCE}" destId="{37808CC2-F9E8-4FA3-9AE3-D853B3D175C7}" srcOrd="0" destOrd="0" presId="urn:microsoft.com/office/officeart/2005/8/layout/hierarchy2"/>
    <dgm:cxn modelId="{8DD7F43D-C7EA-457E-899C-0AD37C881D57}" type="presOf" srcId="{E778EADA-D2F4-4094-8196-C76011915E17}" destId="{24D9109A-A0C1-4114-99D7-66A3EA65D454}" srcOrd="1" destOrd="0" presId="urn:microsoft.com/office/officeart/2005/8/layout/hierarchy2"/>
    <dgm:cxn modelId="{0331EF42-86EA-457A-8D67-B8B191B50668}" type="presOf" srcId="{E778EADA-D2F4-4094-8196-C76011915E17}" destId="{ED52DB38-D93F-4B7E-A59C-78F77C96621D}" srcOrd="0" destOrd="0" presId="urn:microsoft.com/office/officeart/2005/8/layout/hierarchy2"/>
    <dgm:cxn modelId="{03D7EE4D-EF73-434B-87CB-EDECED1A48EA}" type="presOf" srcId="{435D5E01-1C1B-45E1-B955-C0F0E3977457}" destId="{3124BE23-182D-45B7-918C-8A93851F6393}" srcOrd="0" destOrd="0" presId="urn:microsoft.com/office/officeart/2005/8/layout/hierarchy2"/>
    <dgm:cxn modelId="{9E9DEF79-E6ED-413E-A151-3EBFC97D162E}" srcId="{435D5E01-1C1B-45E1-B955-C0F0E3977457}" destId="{6FBE2F3C-C907-4365-B6ED-4EC0C5A8B50D}" srcOrd="0" destOrd="0" parTransId="{477B636E-2CE9-475C-AB04-1DD64DADC723}" sibTransId="{A61B5FC0-41C9-4820-90A3-047292CAE860}"/>
    <dgm:cxn modelId="{DC12FF7A-A78C-4750-A1BB-C17BDD668B87}" type="presOf" srcId="{477B636E-2CE9-475C-AB04-1DD64DADC723}" destId="{88B6B0E6-9E07-44C2-AD78-8A78022519D4}" srcOrd="1" destOrd="0" presId="urn:microsoft.com/office/officeart/2005/8/layout/hierarchy2"/>
    <dgm:cxn modelId="{FC915188-FA3D-4D31-8278-D68A50B6EED4}" srcId="{C00DE1DB-36AD-486E-88D5-8658E46952C8}" destId="{435D5E01-1C1B-45E1-B955-C0F0E3977457}" srcOrd="0" destOrd="0" parTransId="{EFFAD073-55B6-429C-906E-6D19A9E68D17}" sibTransId="{BA67FDFF-256B-4669-BA85-182A7344F4BC}"/>
    <dgm:cxn modelId="{28861991-FC37-41B8-92F2-3607FE2662A3}" type="presOf" srcId="{9571E9CA-723B-4698-B25C-05E83C4E9AAB}" destId="{98ED4CC9-F9EC-4276-9299-853F99CB120E}" srcOrd="0" destOrd="0" presId="urn:microsoft.com/office/officeart/2005/8/layout/hierarchy2"/>
    <dgm:cxn modelId="{D80145A2-73BD-48D0-8F41-DF63E45C0551}" type="presOf" srcId="{C00DE1DB-36AD-486E-88D5-8658E46952C8}" destId="{B4FA1A32-8F47-4819-9D86-16D8619F892C}" srcOrd="0" destOrd="0" presId="urn:microsoft.com/office/officeart/2005/8/layout/hierarchy2"/>
    <dgm:cxn modelId="{DE2BD3AC-5057-467E-B87D-43DA63263280}" type="presOf" srcId="{477B636E-2CE9-475C-AB04-1DD64DADC723}" destId="{DAE025D0-2E3B-4290-8C10-F09194BC1DAD}" srcOrd="0" destOrd="0" presId="urn:microsoft.com/office/officeart/2005/8/layout/hierarchy2"/>
    <dgm:cxn modelId="{5F039BAE-CB5F-4383-826A-9CB8E1C0A95B}" type="presOf" srcId="{9571E9CA-723B-4698-B25C-05E83C4E9AAB}" destId="{C9C974F6-6F95-4CAD-BC22-3F6CB15A96DC}" srcOrd="1" destOrd="0" presId="urn:microsoft.com/office/officeart/2005/8/layout/hierarchy2"/>
    <dgm:cxn modelId="{062E98BD-8F13-4105-AC95-4127176F1FB8}" srcId="{435D5E01-1C1B-45E1-B955-C0F0E3977457}" destId="{8D63D373-118D-47FB-BA5A-63B62C1A111E}" srcOrd="1" destOrd="0" parTransId="{9571E9CA-723B-4698-B25C-05E83C4E9AAB}" sibTransId="{D95E1422-18EA-4920-8064-D2B4DF27BBA3}"/>
    <dgm:cxn modelId="{9DA8A23B-0C02-4C5F-8598-BF9A34F3513A}" type="presParOf" srcId="{B4FA1A32-8F47-4819-9D86-16D8619F892C}" destId="{0F736782-45BD-42E5-9222-1AF41C13DC43}" srcOrd="0" destOrd="0" presId="urn:microsoft.com/office/officeart/2005/8/layout/hierarchy2"/>
    <dgm:cxn modelId="{76D04066-52B9-4CA5-B1BD-065CB9EEFB63}" type="presParOf" srcId="{0F736782-45BD-42E5-9222-1AF41C13DC43}" destId="{3124BE23-182D-45B7-918C-8A93851F6393}" srcOrd="0" destOrd="0" presId="urn:microsoft.com/office/officeart/2005/8/layout/hierarchy2"/>
    <dgm:cxn modelId="{AEC5DAE0-4705-4611-B6C3-8C4A055CF2DB}" type="presParOf" srcId="{0F736782-45BD-42E5-9222-1AF41C13DC43}" destId="{033DE87C-8BA8-47CD-8699-48936BB1952C}" srcOrd="1" destOrd="0" presId="urn:microsoft.com/office/officeart/2005/8/layout/hierarchy2"/>
    <dgm:cxn modelId="{E7A5256E-3A6B-4B8E-B3B8-EF232188DA50}" type="presParOf" srcId="{033DE87C-8BA8-47CD-8699-48936BB1952C}" destId="{DAE025D0-2E3B-4290-8C10-F09194BC1DAD}" srcOrd="0" destOrd="0" presId="urn:microsoft.com/office/officeart/2005/8/layout/hierarchy2"/>
    <dgm:cxn modelId="{277FD881-8BD0-4E16-B89B-1D1B2B35343F}" type="presParOf" srcId="{DAE025D0-2E3B-4290-8C10-F09194BC1DAD}" destId="{88B6B0E6-9E07-44C2-AD78-8A78022519D4}" srcOrd="0" destOrd="0" presId="urn:microsoft.com/office/officeart/2005/8/layout/hierarchy2"/>
    <dgm:cxn modelId="{EF9C96FD-164D-4828-94FB-495734571D90}" type="presParOf" srcId="{033DE87C-8BA8-47CD-8699-48936BB1952C}" destId="{091081B2-4345-420C-812F-806DF099B7BB}" srcOrd="1" destOrd="0" presId="urn:microsoft.com/office/officeart/2005/8/layout/hierarchy2"/>
    <dgm:cxn modelId="{CA57D12E-4670-413A-9110-3257C943B982}" type="presParOf" srcId="{091081B2-4345-420C-812F-806DF099B7BB}" destId="{2BD3440D-04FD-47F6-A93A-0C345F58D07A}" srcOrd="0" destOrd="0" presId="urn:microsoft.com/office/officeart/2005/8/layout/hierarchy2"/>
    <dgm:cxn modelId="{0888DD51-6927-4D9F-8DDB-51E25C0BDBF3}" type="presParOf" srcId="{091081B2-4345-420C-812F-806DF099B7BB}" destId="{71E6C94D-A079-4A17-AC31-8FEC11EFCFE5}" srcOrd="1" destOrd="0" presId="urn:microsoft.com/office/officeart/2005/8/layout/hierarchy2"/>
    <dgm:cxn modelId="{F8CEB206-9644-4A92-B3EE-C3CDDBE18C42}" type="presParOf" srcId="{033DE87C-8BA8-47CD-8699-48936BB1952C}" destId="{98ED4CC9-F9EC-4276-9299-853F99CB120E}" srcOrd="2" destOrd="0" presId="urn:microsoft.com/office/officeart/2005/8/layout/hierarchy2"/>
    <dgm:cxn modelId="{B43E1607-A9F9-4785-A0E8-9C18428C9DE8}" type="presParOf" srcId="{98ED4CC9-F9EC-4276-9299-853F99CB120E}" destId="{C9C974F6-6F95-4CAD-BC22-3F6CB15A96DC}" srcOrd="0" destOrd="0" presId="urn:microsoft.com/office/officeart/2005/8/layout/hierarchy2"/>
    <dgm:cxn modelId="{D7A299B4-24D5-4B42-A087-A87F94EEAF51}" type="presParOf" srcId="{033DE87C-8BA8-47CD-8699-48936BB1952C}" destId="{A8DD48E9-370E-48CB-AA21-884A93998DC7}" srcOrd="3" destOrd="0" presId="urn:microsoft.com/office/officeart/2005/8/layout/hierarchy2"/>
    <dgm:cxn modelId="{49C1A84A-7B2E-48CA-8730-A8B69D2AB8BD}" type="presParOf" srcId="{A8DD48E9-370E-48CB-AA21-884A93998DC7}" destId="{51295EAD-D96D-48A3-A40C-E0CA996E9EC0}" srcOrd="0" destOrd="0" presId="urn:microsoft.com/office/officeart/2005/8/layout/hierarchy2"/>
    <dgm:cxn modelId="{ECFE7F7A-7F07-410B-9BFF-EA0B440DD07B}" type="presParOf" srcId="{A8DD48E9-370E-48CB-AA21-884A93998DC7}" destId="{1CD041D1-27D7-457C-9FC9-AE0485BA64BD}" srcOrd="1" destOrd="0" presId="urn:microsoft.com/office/officeart/2005/8/layout/hierarchy2"/>
    <dgm:cxn modelId="{1BD9FF60-B65D-4C9E-BC9C-8245AB0470E4}" type="presParOf" srcId="{033DE87C-8BA8-47CD-8699-48936BB1952C}" destId="{ED52DB38-D93F-4B7E-A59C-78F77C96621D}" srcOrd="4" destOrd="0" presId="urn:microsoft.com/office/officeart/2005/8/layout/hierarchy2"/>
    <dgm:cxn modelId="{8FF9BD44-7D2D-49CD-9ADA-17F4B5CDD670}" type="presParOf" srcId="{ED52DB38-D93F-4B7E-A59C-78F77C96621D}" destId="{24D9109A-A0C1-4114-99D7-66A3EA65D454}" srcOrd="0" destOrd="0" presId="urn:microsoft.com/office/officeart/2005/8/layout/hierarchy2"/>
    <dgm:cxn modelId="{074D8577-1AEF-4792-9032-7614772D7307}" type="presParOf" srcId="{033DE87C-8BA8-47CD-8699-48936BB1952C}" destId="{0BB63EA7-A4DB-459D-ACD9-B27841E2D91B}" srcOrd="5" destOrd="0" presId="urn:microsoft.com/office/officeart/2005/8/layout/hierarchy2"/>
    <dgm:cxn modelId="{24E96C21-2448-4CF2-A8BD-0C3FB93ED482}" type="presParOf" srcId="{0BB63EA7-A4DB-459D-ACD9-B27841E2D91B}" destId="{37808CC2-F9E8-4FA3-9AE3-D853B3D175C7}" srcOrd="0" destOrd="0" presId="urn:microsoft.com/office/officeart/2005/8/layout/hierarchy2"/>
    <dgm:cxn modelId="{BDEC9C9E-0229-4C90-8F16-24A789CAD250}" type="presParOf" srcId="{0BB63EA7-A4DB-459D-ACD9-B27841E2D91B}" destId="{0469E3F4-70DA-40FB-9E19-E56EC61A991C}" srcOrd="1" destOrd="0" presId="urn:microsoft.com/office/officeart/2005/8/layout/hierarchy2"/>
  </dgm:cxnLst>
  <dgm:bg/>
  <dgm:whole>
    <a:ln w="381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24BE23-182D-45B7-918C-8A93851F6393}">
      <dsp:nvSpPr>
        <dsp:cNvPr id="0" name=""/>
        <dsp:cNvSpPr/>
      </dsp:nvSpPr>
      <dsp:spPr>
        <a:xfrm>
          <a:off x="1078517" y="898211"/>
          <a:ext cx="3167973" cy="25549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88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</a:p>
      </dsp:txBody>
      <dsp:txXfrm>
        <a:off x="1153348" y="973042"/>
        <a:ext cx="3018311" cy="2405253"/>
      </dsp:txXfrm>
    </dsp:sp>
    <dsp:sp modelId="{DAE025D0-2E3B-4290-8C10-F09194BC1DAD}">
      <dsp:nvSpPr>
        <dsp:cNvPr id="0" name=""/>
        <dsp:cNvSpPr/>
      </dsp:nvSpPr>
      <dsp:spPr>
        <a:xfrm rot="18289469">
          <a:off x="3850713" y="1390975"/>
          <a:ext cx="184539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845395" y="27246"/>
              </a:lnTo>
            </a:path>
          </a:pathLst>
        </a:custGeom>
        <a:noFill/>
        <a:ln w="12700" cap="flat" cmpd="sng" algn="ctr">
          <a:solidFill>
            <a:srgbClr val="008856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727276" y="1372086"/>
        <a:ext cx="92269" cy="92269"/>
      </dsp:txXfrm>
    </dsp:sp>
    <dsp:sp modelId="{2BD3440D-04FD-47F6-A93A-0C345F58D07A}">
      <dsp:nvSpPr>
        <dsp:cNvPr id="0" name=""/>
        <dsp:cNvSpPr/>
      </dsp:nvSpPr>
      <dsp:spPr>
        <a:xfrm>
          <a:off x="5300330" y="2124"/>
          <a:ext cx="5127351" cy="1317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88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</a:p>
      </dsp:txBody>
      <dsp:txXfrm>
        <a:off x="5338912" y="40706"/>
        <a:ext cx="5050187" cy="1240135"/>
      </dsp:txXfrm>
    </dsp:sp>
    <dsp:sp modelId="{98ED4CC9-F9EC-4276-9299-853F99CB120E}">
      <dsp:nvSpPr>
        <dsp:cNvPr id="0" name=""/>
        <dsp:cNvSpPr/>
      </dsp:nvSpPr>
      <dsp:spPr>
        <a:xfrm>
          <a:off x="4246491" y="2148422"/>
          <a:ext cx="1053839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053839" y="27246"/>
              </a:lnTo>
            </a:path>
          </a:pathLst>
        </a:custGeom>
        <a:noFill/>
        <a:ln w="12700" cap="flat" cmpd="sng" algn="ctr">
          <a:solidFill>
            <a:srgbClr val="008856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47065" y="2149323"/>
        <a:ext cx="52691" cy="52691"/>
      </dsp:txXfrm>
    </dsp:sp>
    <dsp:sp modelId="{51295EAD-D96D-48A3-A40C-E0CA996E9EC0}">
      <dsp:nvSpPr>
        <dsp:cNvPr id="0" name=""/>
        <dsp:cNvSpPr/>
      </dsp:nvSpPr>
      <dsp:spPr>
        <a:xfrm>
          <a:off x="5300330" y="1517019"/>
          <a:ext cx="5127351" cy="1317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88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5338912" y="1555601"/>
        <a:ext cx="5050187" cy="1240135"/>
      </dsp:txXfrm>
    </dsp:sp>
    <dsp:sp modelId="{ED52DB38-D93F-4B7E-A59C-78F77C96621D}">
      <dsp:nvSpPr>
        <dsp:cNvPr id="0" name=""/>
        <dsp:cNvSpPr/>
      </dsp:nvSpPr>
      <dsp:spPr>
        <a:xfrm rot="3310531">
          <a:off x="3850713" y="2905870"/>
          <a:ext cx="184539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845395" y="27246"/>
              </a:lnTo>
            </a:path>
          </a:pathLst>
        </a:custGeom>
        <a:noFill/>
        <a:ln w="12700" cap="flat" cmpd="sng" algn="ctr">
          <a:solidFill>
            <a:srgbClr val="008856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727276" y="2886981"/>
        <a:ext cx="92269" cy="92269"/>
      </dsp:txXfrm>
    </dsp:sp>
    <dsp:sp modelId="{37808CC2-F9E8-4FA3-9AE3-D853B3D175C7}">
      <dsp:nvSpPr>
        <dsp:cNvPr id="0" name=""/>
        <dsp:cNvSpPr/>
      </dsp:nvSpPr>
      <dsp:spPr>
        <a:xfrm>
          <a:off x="5300330" y="3031913"/>
          <a:ext cx="5127351" cy="1317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88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5338912" y="3070495"/>
        <a:ext cx="5050187" cy="1240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0.53707</cdr:y>
    </cdr:from>
    <cdr:to>
      <cdr:x>0.76684</cdr:x>
      <cdr:y>0.64697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D41D72E-E529-BE03-C89D-8613311A0B0C}"/>
            </a:ext>
          </a:extLst>
        </cdr:cNvPr>
        <cdr:cNvSpPr txBox="1"/>
      </cdr:nvSpPr>
      <cdr:spPr>
        <a:xfrm xmlns:a="http://schemas.openxmlformats.org/drawingml/2006/main">
          <a:off x="2601580" y="1955270"/>
          <a:ext cx="1388409" cy="4000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kern="1200" dirty="0">
              <a:solidFill>
                <a:schemeClr val="bg1"/>
              </a:solidFill>
            </a:rPr>
            <a:t>$468M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238" cy="46672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6" y="0"/>
            <a:ext cx="3043238" cy="46672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3CFC0062-48BF-4070-AD41-B7E19D50C7E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9925"/>
            <a:ext cx="5619750" cy="3665538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376"/>
            <a:ext cx="3043238" cy="46672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6" y="8842376"/>
            <a:ext cx="3043238" cy="46672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AD752452-29C0-4299-939A-D1A9A0CA4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01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52452-29C0-4299-939A-D1A9A0CA40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80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52452-29C0-4299-939A-D1A9A0CA40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3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52452-29C0-4299-939A-D1A9A0CA40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78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52452-29C0-4299-939A-D1A9A0CA40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3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84AD3-AC98-98BF-6661-3D4D991DA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6156B0-2670-5C03-E7A0-B88F27704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1DE41D-9FD0-2AA8-E356-54F64AACE6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Assumes current tax rates apply across all years (</a:t>
            </a:r>
            <a:r>
              <a:rPr lang="en-US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Jupia</a:t>
            </a: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Consultants 2025)</a:t>
            </a:r>
            <a:b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Assumes forest productivity is constant at 3 m</a:t>
            </a:r>
            <a:r>
              <a:rPr lang="en-US" sz="1200" b="1" i="0" u="none" strike="noStrike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/ha/yr</a:t>
            </a:r>
            <a:b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 forest includes inoperable areas, but not wetlands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8D286-2468-3563-EE6F-7B5160DC1D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52452-29C0-4299-939A-D1A9A0CA40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4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A2ABC-0CDC-3E46-443B-76F45B7FA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46DF10-6362-DD62-CCE3-2FF4262FE3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FFEA34-5B0D-AA64-79A9-869FED3A3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A9F2C-9BDF-8452-B2FC-E380767E83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EFAC5-6825-4EED-9CE2-02785AFDE0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2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7A51-F63C-43B5-BD84-BCF4B5D00B69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01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1418-5ADB-49B8-9157-42C20B9D1335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8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CE309-D999-4191-B054-3881683C8803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94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388F4-F54B-A3EE-A582-B5AEC8906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3857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211879F-4620-C1D2-CD43-CBCE8BACA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2778825"/>
            <a:ext cx="6048632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rgbClr val="01215C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CA"/>
              <a:t>Headline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6467A72-60C1-0EF7-1B3B-2240D6C34A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2368305"/>
            <a:ext cx="6048797" cy="341907"/>
          </a:xfrm>
        </p:spPr>
        <p:txBody>
          <a:bodyPr>
            <a:normAutofit/>
          </a:bodyPr>
          <a:lstStyle>
            <a:lvl1pPr marL="0" indent="0">
              <a:buNone/>
              <a:defRPr sz="2000" b="1" spc="100" baseline="0">
                <a:solidFill>
                  <a:srgbClr val="E41736"/>
                </a:solidFill>
              </a:defRPr>
            </a:lvl1pPr>
          </a:lstStyle>
          <a:p>
            <a:pPr lvl="0"/>
            <a:r>
              <a:rPr lang="en-CA"/>
              <a:t>CLICK TO ADD COPY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132B3C-4CC0-48DC-20ED-2B2CDC80F6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479777"/>
            <a:ext cx="3268954" cy="224172"/>
          </a:xfrm>
        </p:spPr>
        <p:txBody>
          <a:bodyPr>
            <a:noAutofit/>
          </a:bodyPr>
          <a:lstStyle>
            <a:lvl1pPr marL="0" indent="0">
              <a:buNone/>
              <a:defRPr sz="1100" b="1" spc="220" baseline="0">
                <a:solidFill>
                  <a:srgbClr val="E41736"/>
                </a:solidFill>
              </a:defRPr>
            </a:lvl1pPr>
          </a:lstStyle>
          <a:p>
            <a:pPr lvl="0"/>
            <a:r>
              <a:rPr lang="en-CA"/>
              <a:t>PROVINCE OF NEW BRUNSWICK</a:t>
            </a:r>
          </a:p>
          <a:p>
            <a:pPr lvl="0"/>
            <a:endParaRPr lang="en-CA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4F7B08E-4A89-3D9F-4D8B-632FEF67C1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107154" y="479776"/>
            <a:ext cx="3271849" cy="224173"/>
          </a:xfrm>
        </p:spPr>
        <p:txBody>
          <a:bodyPr>
            <a:noAutofit/>
          </a:bodyPr>
          <a:lstStyle>
            <a:lvl1pPr marL="0" indent="0">
              <a:buNone/>
              <a:defRPr sz="1100" b="1" spc="220" baseline="0">
                <a:solidFill>
                  <a:srgbClr val="01215C"/>
                </a:solidFill>
              </a:defRPr>
            </a:lvl1pPr>
          </a:lstStyle>
          <a:p>
            <a:pPr lvl="0"/>
            <a:r>
              <a:rPr lang="en-CA"/>
              <a:t>SECTION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F1328-D041-0DAA-12AF-62B32A1BD31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106478" y="1431233"/>
            <a:ext cx="4890052" cy="462169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600"/>
              </a:spcBef>
              <a:buNone/>
              <a:defRPr sz="1400">
                <a:solidFill>
                  <a:srgbClr val="01215C"/>
                </a:solidFill>
              </a:defRPr>
            </a:lvl1pPr>
          </a:lstStyle>
          <a:p>
            <a:pPr lvl="0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3244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326C6-17B6-BB35-4D82-ED3F6D6F0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2B9DA0-7212-044B-0669-819754657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A9FBD-857F-A8AB-8C41-F2AF0CA0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BD6F-9C1B-45DC-A7CF-BE0EB705BCEE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0510D-FF1C-414A-A8A9-E7355EF87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14A79-8A73-B094-D37A-37DCB888B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FFB0-E459-4F9B-8182-F030845A5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32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186B4-160B-B12E-836D-01320670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2EAA9-27E4-D3B8-EA26-D8ECCC14D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CFA9B-5E1D-F7A6-29D9-E4233278C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C3AEF-BB3B-42D8-BD8F-867C9198FDBA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AAED4-C778-0FE2-DC3A-9A23CFC87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EF73C-FB7E-6F9C-0010-E4B9CEAB9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FFB0-E459-4F9B-8182-F030845A5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27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56D0-C50C-DC9D-1A4E-39216408A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1A0DF-155B-5FDB-2FFF-783007DC9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648F0-848E-3DB8-DB38-79ABBC4E9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442B-0644-4C18-AAB1-1EB48A0ABBBD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77046-795C-5413-7DF3-7FAF9DEBD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9527D-9AD8-822C-4389-FE38CCB9E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FFB0-E459-4F9B-8182-F030845A5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42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4C435-F2C6-367B-A6D5-B3277E0A5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207D8-F1C0-4D50-08AE-996A86DC4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6ED37-6520-F2D3-06E3-6AD5C55E7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52C31-4339-16E4-2151-026228328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4A2B-2171-47B2-8346-71AEA35414FA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3B9AB-5754-FA85-D199-AD2F9A02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E8B4B-591D-7D91-10F3-8FE826E11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FFB0-E459-4F9B-8182-F030845A5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81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7A05A-EE1F-CB6D-8DFE-AE148282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A5EE1-1EFB-E171-6980-E2839A3E0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2867B-E681-4D42-D423-3EC4968EF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AD5EC-D63C-CD7F-74E7-243D58E6A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28103A-D133-E938-78A9-96DFDD6FA4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D59DFF-B6AF-89C6-D8CA-4E42E2F23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E85D8-37BF-4035-832E-F7B6C3DFF7E8}" type="datetime1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7916E8-3201-3AF2-3C82-89B60A69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7B553E-DEC3-1586-9C96-0B720AC30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FFB0-E459-4F9B-8182-F030845A5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11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88E37-C792-34EC-76C1-809AD8DD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9D70B-9B01-4BF4-A4E3-4C06AC66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DEFEF-D5BB-4F8D-A556-2DC31B35544E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9348CF-1A88-6E8B-4251-BB5C7371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60CB4-23B1-2FDE-9963-EC739B3E0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FFB0-E459-4F9B-8182-F030845A5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59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F8B7-3A73-4BD2-B7BA-17AEF176AC86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61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6B29F2-C5E3-E385-688D-C87F6BB16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FF455-D8E2-4848-A4EE-2069F69ECD49}" type="datetime1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6DDCE-3AE8-21B6-1570-CE798AB3D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EFA4C-AF84-94DA-0F7E-A19BD6D91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FFB0-E459-4F9B-8182-F030845A5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76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C882-1A6B-2C29-9CD1-2DF7AD1C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ACE40-BBFA-EBD9-A726-561A13C26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83BC1-A65F-BE0D-014E-69F1E8957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BBEC8-0698-DE15-D0FC-58E3A9E6F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A9AB-1408-4CAA-A1EC-A2359D8DA3DD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6C65A-4868-F77D-5A09-1F0CF3C2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AEA0E-5323-3026-B13B-CEA79B53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FFB0-E459-4F9B-8182-F030845A5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82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3C3D7-F34A-124D-6DE1-CC7FDC1B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90264-0D61-252A-6667-0C4E8C2283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1FACC-C6FB-4A6F-5749-1781770D3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14854-4428-60F5-CF38-292454DD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E6DC-3430-45C7-BB0C-383D64280676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463CB-B6B6-FD1E-5C57-80615EF93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C9ADD-82CD-9FF1-7030-58DE3B6D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FFB0-E459-4F9B-8182-F030845A5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17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0AC9E-9564-35D5-24E4-18F60C86A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C21C7-3D78-36C8-0A02-3DE746D04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14963-FBCA-84CF-9EC7-7F07D39A7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3398-D489-4B09-B743-1BF8CF0E2063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47FC7-53FD-59C5-56B0-B33DAAC0B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4F693-B0F8-1964-5F25-2F749E937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FFB0-E459-4F9B-8182-F030845A5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13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513D84-CBFC-3AF0-F4B0-8A6DCA828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FFC65-DBD1-0A57-3F72-1D4586388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1B7CC-3F17-025A-BF71-EC24E86BC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E13C-AB4B-4034-BB9C-BEEA1506320D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8C47B-17AD-403C-8397-6969D15C5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BAF78-BBFA-2B04-98DC-2C9956FD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FFB0-E459-4F9B-8182-F030845A5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1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D9DBE-047C-4394-B2B7-5169B722B42D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3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1FC64-F34A-4FDF-A02E-53ADB64FB36F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43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5AD4C-6684-426D-8C58-DEC19C3B1500}" type="datetime1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87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0E7A-6B60-416F-A6C3-3DEC46405751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3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A496F-3CEF-4417-B574-2CACE8CA4629}" type="datetime1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2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4EBC-F1A4-4545-85D3-5FEE43FDD74C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71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FB-8271-4C8B-902B-1CCD7BC31357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25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BB318-9C8A-4A0F-8C1C-F4F227D75891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7" descr="A yellow and purple rectangles&#10;&#10;Description automatically generated">
            <a:extLst>
              <a:ext uri="{FF2B5EF4-FFF2-40B4-BE49-F238E27FC236}">
                <a16:creationId xmlns:a16="http://schemas.microsoft.com/office/drawing/2014/main" id="{8A86E1F1-D97F-D364-C221-3669D6EB9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/>
        </p:blipFill>
        <p:spPr>
          <a:xfrm>
            <a:off x="0" y="2998995"/>
            <a:ext cx="734685" cy="3906078"/>
          </a:xfrm>
          <a:prstGeom prst="rect">
            <a:avLst/>
          </a:prstGeom>
        </p:spPr>
      </p:pic>
      <p:pic>
        <p:nvPicPr>
          <p:cNvPr id="9" name="Picture 8" descr="A green and white diamond with white text&#10;&#10;Description automatically generated">
            <a:extLst>
              <a:ext uri="{FF2B5EF4-FFF2-40B4-BE49-F238E27FC236}">
                <a16:creationId xmlns:a16="http://schemas.microsoft.com/office/drawing/2014/main" id="{0730EF07-E3D0-999A-DFDC-9A518E4CBF6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432" y="494880"/>
            <a:ext cx="1103378" cy="89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88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4AB4A-BA09-2FF4-AFAD-1FB8B444D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AB556-023E-B6F3-71D1-0B7B4F802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AF11E-5A28-F11C-462D-D1AC11D92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7E729-9263-40D3-8F70-A0D4D7CCFA3D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991C7-E695-3745-18E4-D027651EE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D053D-A99F-C8BB-18B4-EB2262453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8FFB0-E459-4F9B-8182-F030845A57B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and purple rectangles&#10;&#10;Description automatically generated">
            <a:extLst>
              <a:ext uri="{FF2B5EF4-FFF2-40B4-BE49-F238E27FC236}">
                <a16:creationId xmlns:a16="http://schemas.microsoft.com/office/drawing/2014/main" id="{A897A0AC-875B-FFFF-39DC-5E8546D07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/>
        </p:blipFill>
        <p:spPr>
          <a:xfrm>
            <a:off x="0" y="2998995"/>
            <a:ext cx="734685" cy="39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9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chart" Target="../charts/chart1.xml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hart" Target="../charts/chart2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4D620-C53E-CC61-3A15-6F0450116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purple rectangles&#10;&#10;Description automatically generated">
            <a:extLst>
              <a:ext uri="{FF2B5EF4-FFF2-40B4-BE49-F238E27FC236}">
                <a16:creationId xmlns:a16="http://schemas.microsoft.com/office/drawing/2014/main" id="{46B5A7F7-9695-E7DC-9A28-554A3D5092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1457315" y="-254241"/>
            <a:ext cx="734686" cy="3906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815660-E761-F373-F525-0FB01BE9A4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5" t="18219" r="17917" b="17846"/>
          <a:stretch>
            <a:fillRect/>
          </a:stretch>
        </p:blipFill>
        <p:spPr>
          <a:xfrm>
            <a:off x="0" y="-1"/>
            <a:ext cx="12222406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BC0BDA-0EBB-FCE2-182C-7855832FDE68}"/>
              </a:ext>
            </a:extLst>
          </p:cNvPr>
          <p:cNvSpPr/>
          <p:nvPr/>
        </p:nvSpPr>
        <p:spPr>
          <a:xfrm>
            <a:off x="1" y="3219539"/>
            <a:ext cx="12192000" cy="36462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EF643-5CFC-426C-FE99-6B87B9BC25CE}"/>
              </a:ext>
            </a:extLst>
          </p:cNvPr>
          <p:cNvSpPr txBox="1"/>
          <p:nvPr/>
        </p:nvSpPr>
        <p:spPr>
          <a:xfrm>
            <a:off x="56273" y="2520253"/>
            <a:ext cx="12192000" cy="156966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rtl="0" fontAlgn="base"/>
            <a:r>
              <a:rPr lang="en-US" sz="4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Forestry – New Brunswick’s</a:t>
            </a:r>
            <a:br>
              <a:rPr lang="en-US" sz="4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4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Most Important Industry</a:t>
            </a:r>
            <a:endParaRPr lang="en-US" sz="4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7961AB-B048-6E6E-E499-86B1860E4FBE}"/>
              </a:ext>
            </a:extLst>
          </p:cNvPr>
          <p:cNvSpPr txBox="1"/>
          <p:nvPr/>
        </p:nvSpPr>
        <p:spPr>
          <a:xfrm>
            <a:off x="9989729" y="6252120"/>
            <a:ext cx="2026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 fontAlgn="base"/>
            <a:r>
              <a:rPr lang="en-CA"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UMNB</a:t>
            </a:r>
            <a:br>
              <a:rPr lang="en-CA"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October 2025</a:t>
            </a:r>
            <a:endParaRPr lang="en-US" sz="1200" b="0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24526C-2847-C210-B448-83F750D587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000"/>
          <a:stretch>
            <a:fillRect/>
          </a:stretch>
        </p:blipFill>
        <p:spPr>
          <a:xfrm rot="21437674">
            <a:off x="5243879" y="667352"/>
            <a:ext cx="1734646" cy="1805229"/>
          </a:xfrm>
          <a:prstGeom prst="rect">
            <a:avLst/>
          </a:prstGeom>
        </p:spPr>
      </p:pic>
      <p:pic>
        <p:nvPicPr>
          <p:cNvPr id="12" name="Picture 11" descr="A green and white logo&#10;&#10;AI-generated content may be incorrect.">
            <a:extLst>
              <a:ext uri="{FF2B5EF4-FFF2-40B4-BE49-F238E27FC236}">
                <a16:creationId xmlns:a16="http://schemas.microsoft.com/office/drawing/2014/main" id="{104A2D6B-09B5-8E6A-BF33-51D605B6F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621" y="4840186"/>
            <a:ext cx="1726758" cy="141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55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ED5D8-3875-7854-03BA-65AA8923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329"/>
            <a:ext cx="10515600" cy="1325563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Shared Landscapes Initiative</a:t>
            </a:r>
            <a:br>
              <a:rPr lang="en-US" sz="2000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Plan – by the #’s</a:t>
            </a:r>
            <a:endParaRPr lang="en-US" sz="360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2025C05-45F6-F926-47D6-EA7D11516C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42178"/>
              </p:ext>
            </p:extLst>
          </p:nvPr>
        </p:nvGraphicFramePr>
        <p:xfrm>
          <a:off x="942974" y="2071171"/>
          <a:ext cx="10151012" cy="3478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0655-09D0-8618-688C-45EE23576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3F4172-1B40-49DB-D9E2-E5423C12D642}"/>
              </a:ext>
            </a:extLst>
          </p:cNvPr>
          <p:cNvSpPr txBox="1"/>
          <p:nvPr/>
        </p:nvSpPr>
        <p:spPr>
          <a:xfrm>
            <a:off x="1351624" y="5707885"/>
            <a:ext cx="18597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/>
              <a:t>Only count Parks, Protected Natural Areas &amp; Nature Legacy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7D4762-C9AA-8526-349C-7099EA2CB629}"/>
              </a:ext>
            </a:extLst>
          </p:cNvPr>
          <p:cNvSpPr txBox="1"/>
          <p:nvPr/>
        </p:nvSpPr>
        <p:spPr>
          <a:xfrm>
            <a:off x="3713605" y="5710497"/>
            <a:ext cx="20764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/>
              <a:t>Add</a:t>
            </a:r>
            <a:r>
              <a:rPr lang="en-US" sz="1400"/>
              <a:t> water buffers, wetlands, and</a:t>
            </a:r>
            <a:br>
              <a:rPr lang="en-US" sz="1400"/>
            </a:br>
            <a:r>
              <a:rPr lang="en-US" sz="1400"/>
              <a:t>unique sites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A484B2-A034-C127-3C11-46E81F686C5E}"/>
              </a:ext>
            </a:extLst>
          </p:cNvPr>
          <p:cNvSpPr txBox="1"/>
          <p:nvPr/>
        </p:nvSpPr>
        <p:spPr>
          <a:xfrm>
            <a:off x="6253448" y="5710496"/>
            <a:ext cx="19716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/>
              <a:t>Add</a:t>
            </a:r>
            <a:r>
              <a:rPr lang="en-US" sz="1400"/>
              <a:t> new community areas, tourism, drinking water supplies, more forested wetlands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90556-796E-E9B5-CA18-18550D8D2EFE}"/>
              </a:ext>
            </a:extLst>
          </p:cNvPr>
          <p:cNvSpPr txBox="1"/>
          <p:nvPr/>
        </p:nvSpPr>
        <p:spPr>
          <a:xfrm>
            <a:off x="8777475" y="5692172"/>
            <a:ext cx="18597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/>
              <a:t>Minus</a:t>
            </a:r>
            <a:r>
              <a:rPr lang="en-US" sz="1400"/>
              <a:t> return of some working forests to </a:t>
            </a:r>
            <a:r>
              <a:rPr lang="en-US" sz="1400" b="1"/>
              <a:t>achieve a balance </a:t>
            </a:r>
            <a:r>
              <a:rPr lang="en-US" sz="1400"/>
              <a:t>of objectives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5353D2-4951-E0C6-F652-8C416E1A7DFB}"/>
              </a:ext>
            </a:extLst>
          </p:cNvPr>
          <p:cNvSpPr txBox="1"/>
          <p:nvPr/>
        </p:nvSpPr>
        <p:spPr>
          <a:xfrm>
            <a:off x="1564395" y="4366130"/>
            <a:ext cx="1501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Current accounting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C59B7F-042C-77E4-5FA2-08D644D537EB}"/>
              </a:ext>
            </a:extLst>
          </p:cNvPr>
          <p:cNvSpPr txBox="1"/>
          <p:nvPr/>
        </p:nvSpPr>
        <p:spPr>
          <a:xfrm>
            <a:off x="4245053" y="3651553"/>
            <a:ext cx="1087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Count what we already have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76EC1E-994A-C44B-C6C6-303EB0ED80ED}"/>
              </a:ext>
            </a:extLst>
          </p:cNvPr>
          <p:cNvSpPr txBox="1"/>
          <p:nvPr/>
        </p:nvSpPr>
        <p:spPr>
          <a:xfrm>
            <a:off x="6487978" y="2971746"/>
            <a:ext cx="147626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>
                <a:solidFill>
                  <a:schemeClr val="bg1"/>
                </a:solidFill>
              </a:rPr>
              <a:t>PLUS</a:t>
            </a:r>
          </a:p>
          <a:p>
            <a:pPr algn="ctr">
              <a:spcAft>
                <a:spcPts val="600"/>
              </a:spcAft>
            </a:pP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High “social impact”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areas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AA173-314E-83DC-90F8-1F4FE2FA0E67}"/>
              </a:ext>
            </a:extLst>
          </p:cNvPr>
          <p:cNvSpPr txBox="1"/>
          <p:nvPr/>
        </p:nvSpPr>
        <p:spPr>
          <a:xfrm>
            <a:off x="8980907" y="2896610"/>
            <a:ext cx="147626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>
                <a:solidFill>
                  <a:schemeClr val="bg1"/>
                </a:solidFill>
              </a:rPr>
              <a:t>MINUS</a:t>
            </a:r>
          </a:p>
          <a:p>
            <a:pPr algn="ct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Return working forests near forest-dependent communities</a:t>
            </a:r>
          </a:p>
        </p:txBody>
      </p:sp>
      <p:pic>
        <p:nvPicPr>
          <p:cNvPr id="25" name="Picture 2" descr="Swap icon | Premium Vector">
            <a:extLst>
              <a:ext uri="{FF2B5EF4-FFF2-40B4-BE49-F238E27FC236}">
                <a16:creationId xmlns:a16="http://schemas.microsoft.com/office/drawing/2014/main" id="{8EF911DB-194E-5E39-5916-E367B0C27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874" y="3664742"/>
            <a:ext cx="668337" cy="66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2F033BB-3EC3-8CFE-C328-7820C0D5A303}"/>
              </a:ext>
            </a:extLst>
          </p:cNvPr>
          <p:cNvSpPr txBox="1"/>
          <p:nvPr/>
        </p:nvSpPr>
        <p:spPr>
          <a:xfrm>
            <a:off x="8077246" y="4222032"/>
            <a:ext cx="83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swaps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00A806-E507-722A-C891-62B8D1368258}"/>
              </a:ext>
            </a:extLst>
          </p:cNvPr>
          <p:cNvSpPr txBox="1"/>
          <p:nvPr/>
        </p:nvSpPr>
        <p:spPr>
          <a:xfrm>
            <a:off x="864666" y="1525366"/>
            <a:ext cx="90514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>
                <a:latin typeface="Lato"/>
                <a:ea typeface="Lato"/>
                <a:cs typeface="Lato"/>
              </a:rPr>
              <a:t>Doing our part on Crown License 7</a:t>
            </a:r>
            <a:endParaRPr lang="en-US" sz="2400" b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0E3817-6C01-BF76-4DFD-93FCF4AED124}"/>
              </a:ext>
            </a:extLst>
          </p:cNvPr>
          <p:cNvSpPr txBox="1"/>
          <p:nvPr/>
        </p:nvSpPr>
        <p:spPr>
          <a:xfrm>
            <a:off x="3999026" y="5461747"/>
            <a:ext cx="1501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10000"/>
                  </a:schemeClr>
                </a:solidFill>
              </a:rPr>
              <a:t>+ 131,000 ha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C6D025-8E41-2D13-F019-17BEC348779F}"/>
              </a:ext>
            </a:extLst>
          </p:cNvPr>
          <p:cNvSpPr txBox="1"/>
          <p:nvPr/>
        </p:nvSpPr>
        <p:spPr>
          <a:xfrm>
            <a:off x="6487978" y="5455032"/>
            <a:ext cx="1501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10000"/>
                  </a:schemeClr>
                </a:solidFill>
              </a:rPr>
              <a:t>+ 92,000 ha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61DEB3-EE92-5CD4-2A9A-D946ABBE4F8B}"/>
              </a:ext>
            </a:extLst>
          </p:cNvPr>
          <p:cNvSpPr txBox="1"/>
          <p:nvPr/>
        </p:nvSpPr>
        <p:spPr>
          <a:xfrm>
            <a:off x="8956428" y="5453900"/>
            <a:ext cx="1501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10000"/>
                  </a:schemeClr>
                </a:solidFill>
              </a:rPr>
              <a:t>- 32,000 ha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15E986F-ABCB-8087-4CDE-012530888672}"/>
              </a:ext>
            </a:extLst>
          </p:cNvPr>
          <p:cNvCxnSpPr/>
          <p:nvPr/>
        </p:nvCxnSpPr>
        <p:spPr>
          <a:xfrm>
            <a:off x="1403958" y="5426592"/>
            <a:ext cx="9285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482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119FC-BE73-692C-CCC8-88D26297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90DA08-C0FB-30A8-EFBE-A2BE6CDEFA29}"/>
              </a:ext>
            </a:extLst>
          </p:cNvPr>
          <p:cNvSpPr/>
          <p:nvPr/>
        </p:nvSpPr>
        <p:spPr>
          <a:xfrm>
            <a:off x="1351129" y="2697144"/>
            <a:ext cx="9509130" cy="2743799"/>
          </a:xfrm>
          <a:prstGeom prst="rect">
            <a:avLst/>
          </a:prstGeom>
          <a:noFill/>
          <a:ln>
            <a:solidFill>
              <a:srgbClr val="0088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4F097-B2CE-B877-B570-883057EB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3BC2F-94FF-3B48-8902-8819D30D1288}"/>
              </a:ext>
            </a:extLst>
          </p:cNvPr>
          <p:cNvSpPr txBox="1"/>
          <p:nvPr/>
        </p:nvSpPr>
        <p:spPr>
          <a:xfrm>
            <a:off x="1874750" y="5701185"/>
            <a:ext cx="9182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vocal support means letters, phone calls, meetings.   Thank you.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75544F3-0561-995F-D6E4-85FB51F4EFD7}"/>
              </a:ext>
            </a:extLst>
          </p:cNvPr>
          <p:cNvSpPr txBox="1">
            <a:spLocks/>
          </p:cNvSpPr>
          <p:nvPr/>
        </p:nvSpPr>
        <p:spPr>
          <a:xfrm>
            <a:off x="878011" y="501649"/>
            <a:ext cx="10515600" cy="7940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do we need from you?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82AA87-76EF-0EE5-4A8E-126BE85E5A97}"/>
              </a:ext>
            </a:extLst>
          </p:cNvPr>
          <p:cNvSpPr txBox="1"/>
          <p:nvPr/>
        </p:nvSpPr>
        <p:spPr>
          <a:xfrm>
            <a:off x="1114729" y="1226011"/>
            <a:ext cx="1058369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a plan.  But it will require political will to implement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need municipalities to actively support the plan with Minister Herron to make the change.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875BC-59B1-231A-270A-A5A49963EE01}"/>
              </a:ext>
            </a:extLst>
          </p:cNvPr>
          <p:cNvSpPr txBox="1"/>
          <p:nvPr/>
        </p:nvSpPr>
        <p:spPr>
          <a:xfrm>
            <a:off x="1829829" y="3375392"/>
            <a:ext cx="8236665" cy="1872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  <a:spcAft>
                <a:spcPts val="1200"/>
              </a:spcAft>
            </a:pPr>
            <a:r>
              <a:rPr lang="en-US" sz="2400" b="1">
                <a:solidFill>
                  <a:srgbClr val="0088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Balanced Forest Management Plan:</a:t>
            </a:r>
          </a:p>
          <a:p>
            <a:pPr marL="285750" lvl="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Exceeds the Shared Landscapes Initiative conservation target of 15%</a:t>
            </a:r>
          </a:p>
          <a:p>
            <a:pPr marL="285750" lvl="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Counts what we have + new water protections + new social impact areas</a:t>
            </a:r>
          </a:p>
          <a:p>
            <a:pPr marL="285750" lvl="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088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Swaps are KEY: Add social impact areas </a:t>
            </a:r>
            <a:r>
              <a:rPr lang="en-US" sz="2000" b="1">
                <a:solidFill>
                  <a:srgbClr val="0088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>
                <a:solidFill>
                  <a:srgbClr val="0088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Return working forest areas</a:t>
            </a:r>
          </a:p>
          <a:p>
            <a:pPr marL="285750" lvl="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Achieves a balance – economic, ecological, and social</a:t>
            </a:r>
          </a:p>
        </p:txBody>
      </p:sp>
      <p:pic>
        <p:nvPicPr>
          <p:cNvPr id="10242" name="Picture 2" descr="Bullhorn - Free marketing icons">
            <a:extLst>
              <a:ext uri="{FF2B5EF4-FFF2-40B4-BE49-F238E27FC236}">
                <a16:creationId xmlns:a16="http://schemas.microsoft.com/office/drawing/2014/main" id="{A1F5FDA9-7D77-1EAA-5268-074467C19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502" y="5614934"/>
            <a:ext cx="621514" cy="62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293916-A11B-EA32-F340-8C6E6A173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750" y="2196163"/>
            <a:ext cx="5135059" cy="985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F5D6B6-BCB4-A627-C588-E4BED26F4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495" y="3337974"/>
            <a:ext cx="1621877" cy="164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58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ED7B1-744A-F45C-EF61-5DDB3CC7F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purple rectangles&#10;&#10;Description automatically generated">
            <a:extLst>
              <a:ext uri="{FF2B5EF4-FFF2-40B4-BE49-F238E27FC236}">
                <a16:creationId xmlns:a16="http://schemas.microsoft.com/office/drawing/2014/main" id="{8EF54493-03C5-9843-C8C6-44A4A3A8D3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1457315" y="-254241"/>
            <a:ext cx="734686" cy="3906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CE65E4-1E6F-CB9A-EAAB-282D6F8E3B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93" t="33330" r="17917" b="17845"/>
          <a:stretch>
            <a:fillRect/>
          </a:stretch>
        </p:blipFill>
        <p:spPr>
          <a:xfrm flipH="1">
            <a:off x="-6" y="0"/>
            <a:ext cx="12191999" cy="68893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E1D216-CD09-28F7-C70D-B4DD4C274A35}"/>
              </a:ext>
            </a:extLst>
          </p:cNvPr>
          <p:cNvSpPr/>
          <p:nvPr/>
        </p:nvSpPr>
        <p:spPr>
          <a:xfrm>
            <a:off x="-1" y="3429000"/>
            <a:ext cx="12192000" cy="346037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een and white logo&#10;&#10;Description automatically generated">
            <a:extLst>
              <a:ext uri="{FF2B5EF4-FFF2-40B4-BE49-F238E27FC236}">
                <a16:creationId xmlns:a16="http://schemas.microsoft.com/office/drawing/2014/main" id="{78404FA6-ED5E-010D-C114-E98BBDE51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448" y="5044170"/>
            <a:ext cx="1649702" cy="1361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A2BD1-B42C-3884-68A2-97AB7A540F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0000"/>
          <a:stretch>
            <a:fillRect/>
          </a:stretch>
        </p:blipFill>
        <p:spPr>
          <a:xfrm rot="21437674">
            <a:off x="1140192" y="807522"/>
            <a:ext cx="4266381" cy="44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60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1011A-523B-B6DF-F9C6-91D844AD5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Box 2055">
            <a:extLst>
              <a:ext uri="{FF2B5EF4-FFF2-40B4-BE49-F238E27FC236}">
                <a16:creationId xmlns:a16="http://schemas.microsoft.com/office/drawing/2014/main" id="{11B23F28-DBC4-2A60-D914-5A128B62BCDC}"/>
              </a:ext>
            </a:extLst>
          </p:cNvPr>
          <p:cNvSpPr txBox="1"/>
          <p:nvPr/>
        </p:nvSpPr>
        <p:spPr>
          <a:xfrm>
            <a:off x="3607130" y="5316850"/>
            <a:ext cx="5167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NB WORKING FORESTS</a:t>
            </a:r>
            <a:br>
              <a:rPr lang="en-US" sz="3600" b="1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THE FOUNDATION OF THE INDUSTRY</a:t>
            </a: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26737F3C-B6A2-9AC9-FC45-87BD88763E88}"/>
              </a:ext>
            </a:extLst>
          </p:cNvPr>
          <p:cNvSpPr txBox="1"/>
          <p:nvPr/>
        </p:nvSpPr>
        <p:spPr>
          <a:xfrm>
            <a:off x="4038158" y="6177256"/>
            <a:ext cx="4324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/>
              <a:t>need balanced forestry policy &amp; </a:t>
            </a:r>
            <a:br>
              <a:rPr lang="en-US" sz="1600" i="1"/>
            </a:br>
            <a:r>
              <a:rPr lang="en-US" sz="1600" i="1"/>
              <a:t>competitive operating environment</a:t>
            </a:r>
          </a:p>
        </p:txBody>
      </p:sp>
      <p:cxnSp>
        <p:nvCxnSpPr>
          <p:cNvPr id="2070" name="Straight Connector 2069">
            <a:extLst>
              <a:ext uri="{FF2B5EF4-FFF2-40B4-BE49-F238E27FC236}">
                <a16:creationId xmlns:a16="http://schemas.microsoft.com/office/drawing/2014/main" id="{3A32F6AA-820E-3E70-0415-9C51F35770AE}"/>
              </a:ext>
            </a:extLst>
          </p:cNvPr>
          <p:cNvCxnSpPr>
            <a:cxnSpLocks/>
          </p:cNvCxnSpPr>
          <p:nvPr/>
        </p:nvCxnSpPr>
        <p:spPr>
          <a:xfrm>
            <a:off x="2048699" y="4845011"/>
            <a:ext cx="7883726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B1C4AF1E-2BCB-AC42-C86E-F3C99198A414}"/>
              </a:ext>
            </a:extLst>
          </p:cNvPr>
          <p:cNvSpPr/>
          <p:nvPr/>
        </p:nvSpPr>
        <p:spPr>
          <a:xfrm>
            <a:off x="5695950" y="4863305"/>
            <a:ext cx="923925" cy="523213"/>
          </a:xfrm>
          <a:prstGeom prst="triangl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85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CB6CCA-5DEF-F753-B3A6-4199DFD02123}"/>
              </a:ext>
            </a:extLst>
          </p:cNvPr>
          <p:cNvSpPr txBox="1">
            <a:spLocks/>
          </p:cNvSpPr>
          <p:nvPr/>
        </p:nvSpPr>
        <p:spPr>
          <a:xfrm>
            <a:off x="429993" y="410158"/>
            <a:ext cx="11540613" cy="923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Contributions of the forest sector hinges</a:t>
            </a:r>
            <a:b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 balanced policy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EBCA67-9A33-8D37-E0DD-F437F2F6C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995" y="1855339"/>
            <a:ext cx="7547610" cy="29126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D4671C-69CA-88BD-2553-4A539AF05F3F}"/>
              </a:ext>
            </a:extLst>
          </p:cNvPr>
          <p:cNvSpPr txBox="1"/>
          <p:nvPr/>
        </p:nvSpPr>
        <p:spPr>
          <a:xfrm>
            <a:off x="9034603" y="6385023"/>
            <a:ext cx="256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Source: </a:t>
            </a:r>
            <a:r>
              <a:rPr lang="en-US" sz="1400" err="1"/>
              <a:t>Jupia</a:t>
            </a:r>
            <a:r>
              <a:rPr lang="en-US" sz="1400"/>
              <a:t> Consultants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4D168-B0AB-DC55-53FD-DA2856A7F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36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8D5AE9-648C-6B0C-E832-1891E206972D}"/>
              </a:ext>
            </a:extLst>
          </p:cNvPr>
          <p:cNvGrpSpPr/>
          <p:nvPr/>
        </p:nvGrpSpPr>
        <p:grpSpPr>
          <a:xfrm>
            <a:off x="880665" y="1351006"/>
            <a:ext cx="6767012" cy="5637210"/>
            <a:chOff x="2473242" y="1363552"/>
            <a:chExt cx="6767012" cy="5637210"/>
          </a:xfrm>
        </p:grpSpPr>
        <p:pic>
          <p:nvPicPr>
            <p:cNvPr id="7" name="Picture 2" descr="7+ Hundred New Brunswick Outline Royalty-Free Images, Stock Photos &amp;  Pictures | Shutterstock">
              <a:extLst>
                <a:ext uri="{FF2B5EF4-FFF2-40B4-BE49-F238E27FC236}">
                  <a16:creationId xmlns:a16="http://schemas.microsoft.com/office/drawing/2014/main" id="{8D1F4F2C-CA29-675B-BC1A-2245B9FA64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rgbClr val="196B2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51"/>
            <a:stretch>
              <a:fillRect/>
            </a:stretch>
          </p:blipFill>
          <p:spPr bwMode="auto">
            <a:xfrm>
              <a:off x="2473242" y="1363552"/>
              <a:ext cx="6767012" cy="5637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5C30B6-D0BD-E936-EE54-031B473FF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1294" y="2042811"/>
              <a:ext cx="4656749" cy="4822181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9CE16-AB81-ECC8-DC53-45C8CC99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2270" y="6396335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39CDB2-6FD5-605B-B9F7-5396963CAC7C}"/>
              </a:ext>
            </a:extLst>
          </p:cNvPr>
          <p:cNvSpPr txBox="1">
            <a:spLocks/>
          </p:cNvSpPr>
          <p:nvPr/>
        </p:nvSpPr>
        <p:spPr>
          <a:xfrm>
            <a:off x="880665" y="29911"/>
            <a:ext cx="10310870" cy="1856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NB Forest Value Chain</a:t>
            </a:r>
            <a:b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856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other industry has as distributed an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856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856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economic footprint in the province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5523C2-60B3-F3F0-6B2A-A932B3FE3DA7}"/>
              </a:ext>
            </a:extLst>
          </p:cNvPr>
          <p:cNvSpPr txBox="1"/>
          <p:nvPr/>
        </p:nvSpPr>
        <p:spPr>
          <a:xfrm>
            <a:off x="3342021" y="2247616"/>
            <a:ext cx="8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white"/>
                </a:solidFill>
                <a:latin typeface="Aptos" panose="02110004020202020204"/>
              </a:rPr>
              <a:t> </a:t>
            </a:r>
            <a:r>
              <a:rPr lang="en-US" sz="2000">
                <a:solidFill>
                  <a:prstClr val="white"/>
                </a:solidFill>
                <a:latin typeface="Aptos" panose="02110004020202020204"/>
              </a:rPr>
              <a:t>139</a:t>
            </a:r>
          </a:p>
        </p:txBody>
      </p:sp>
      <p:pic>
        <p:nvPicPr>
          <p:cNvPr id="10" name="Graphic 9" descr="Fir tree with solid fill">
            <a:extLst>
              <a:ext uri="{FF2B5EF4-FFF2-40B4-BE49-F238E27FC236}">
                <a16:creationId xmlns:a16="http://schemas.microsoft.com/office/drawing/2014/main" id="{FDBDB3AC-55BF-F32D-C89D-7D02A6ED0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25873" y="2314264"/>
            <a:ext cx="280243" cy="2802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4AC08E-A4B3-8DB1-65A1-3DC698B63954}"/>
              </a:ext>
            </a:extLst>
          </p:cNvPr>
          <p:cNvSpPr txBox="1"/>
          <p:nvPr/>
        </p:nvSpPr>
        <p:spPr>
          <a:xfrm>
            <a:off x="4142095" y="3352111"/>
            <a:ext cx="8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white"/>
                </a:solidFill>
                <a:latin typeface="Aptos" panose="02110004020202020204"/>
              </a:rPr>
              <a:t> </a:t>
            </a:r>
            <a:r>
              <a:rPr lang="en-US" sz="2000">
                <a:solidFill>
                  <a:prstClr val="white"/>
                </a:solidFill>
                <a:latin typeface="Aptos" panose="02110004020202020204"/>
              </a:rPr>
              <a:t>139</a:t>
            </a:r>
          </a:p>
        </p:txBody>
      </p:sp>
      <p:pic>
        <p:nvPicPr>
          <p:cNvPr id="12" name="Graphic 11" descr="Fir tree with solid fill">
            <a:extLst>
              <a:ext uri="{FF2B5EF4-FFF2-40B4-BE49-F238E27FC236}">
                <a16:creationId xmlns:a16="http://schemas.microsoft.com/office/drawing/2014/main" id="{CFA016A9-CAA7-640D-2C93-C7B22F011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37979" y="3442823"/>
            <a:ext cx="280243" cy="2802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BEFF3D-2708-0387-7BA8-8711C248DE43}"/>
              </a:ext>
            </a:extLst>
          </p:cNvPr>
          <p:cNvSpPr txBox="1"/>
          <p:nvPr/>
        </p:nvSpPr>
        <p:spPr>
          <a:xfrm>
            <a:off x="4888061" y="2569327"/>
            <a:ext cx="8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white"/>
                </a:solidFill>
                <a:latin typeface="Aptos" panose="02110004020202020204"/>
              </a:rPr>
              <a:t> </a:t>
            </a:r>
            <a:r>
              <a:rPr lang="en-US" sz="2000">
                <a:solidFill>
                  <a:prstClr val="white"/>
                </a:solidFill>
                <a:latin typeface="Aptos" panose="02110004020202020204"/>
              </a:rPr>
              <a:t>76</a:t>
            </a:r>
          </a:p>
        </p:txBody>
      </p:sp>
      <p:pic>
        <p:nvPicPr>
          <p:cNvPr id="14" name="Graphic 13" descr="Fir tree with solid fill">
            <a:extLst>
              <a:ext uri="{FF2B5EF4-FFF2-40B4-BE49-F238E27FC236}">
                <a16:creationId xmlns:a16="http://schemas.microsoft.com/office/drawing/2014/main" id="{91F8CD6B-7B65-E9D2-EA68-91ECE001A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3888" y="2609103"/>
            <a:ext cx="280243" cy="2802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173BE3-A92C-E51C-4CA2-FAE491AA48D7}"/>
              </a:ext>
            </a:extLst>
          </p:cNvPr>
          <p:cNvSpPr txBox="1"/>
          <p:nvPr/>
        </p:nvSpPr>
        <p:spPr>
          <a:xfrm>
            <a:off x="2931054" y="3312698"/>
            <a:ext cx="8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white"/>
                </a:solidFill>
                <a:latin typeface="Aptos" panose="02110004020202020204"/>
              </a:rPr>
              <a:t> </a:t>
            </a:r>
            <a:r>
              <a:rPr lang="en-US" sz="2000">
                <a:solidFill>
                  <a:prstClr val="white"/>
                </a:solidFill>
                <a:latin typeface="Aptos" panose="02110004020202020204"/>
              </a:rPr>
              <a:t>83</a:t>
            </a:r>
          </a:p>
        </p:txBody>
      </p:sp>
      <p:pic>
        <p:nvPicPr>
          <p:cNvPr id="16" name="Graphic 15" descr="Fir tree with solid fill">
            <a:extLst>
              <a:ext uri="{FF2B5EF4-FFF2-40B4-BE49-F238E27FC236}">
                <a16:creationId xmlns:a16="http://schemas.microsoft.com/office/drawing/2014/main" id="{4E0B6EAF-4D89-CEDE-C726-CA678E189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14906" y="3379346"/>
            <a:ext cx="280243" cy="2802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CE26EA-931E-2F11-0F2A-6ED04ECC8CF3}"/>
              </a:ext>
            </a:extLst>
          </p:cNvPr>
          <p:cNvSpPr txBox="1"/>
          <p:nvPr/>
        </p:nvSpPr>
        <p:spPr>
          <a:xfrm>
            <a:off x="3442238" y="4662605"/>
            <a:ext cx="8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white"/>
                </a:solidFill>
                <a:latin typeface="Aptos" panose="02110004020202020204"/>
              </a:rPr>
              <a:t> </a:t>
            </a:r>
            <a:r>
              <a:rPr lang="en-US" sz="2000">
                <a:solidFill>
                  <a:prstClr val="white"/>
                </a:solidFill>
                <a:latin typeface="Aptos" panose="02110004020202020204"/>
              </a:rPr>
              <a:t>157</a:t>
            </a:r>
          </a:p>
        </p:txBody>
      </p:sp>
      <p:pic>
        <p:nvPicPr>
          <p:cNvPr id="18" name="Graphic 17" descr="Fir tree with solid fill">
            <a:extLst>
              <a:ext uri="{FF2B5EF4-FFF2-40B4-BE49-F238E27FC236}">
                <a16:creationId xmlns:a16="http://schemas.microsoft.com/office/drawing/2014/main" id="{09A7E6E4-FE9A-2201-FF27-17A383FF1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8122" y="4729253"/>
            <a:ext cx="280243" cy="2802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5DB02D-E580-9655-06FA-0F2D9DB25D77}"/>
              </a:ext>
            </a:extLst>
          </p:cNvPr>
          <p:cNvSpPr txBox="1"/>
          <p:nvPr/>
        </p:nvSpPr>
        <p:spPr>
          <a:xfrm>
            <a:off x="5286648" y="4139250"/>
            <a:ext cx="8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white"/>
                </a:solidFill>
                <a:latin typeface="Aptos" panose="02110004020202020204"/>
              </a:rPr>
              <a:t> </a:t>
            </a:r>
            <a:r>
              <a:rPr lang="en-US" sz="2000">
                <a:solidFill>
                  <a:prstClr val="white"/>
                </a:solidFill>
                <a:latin typeface="Aptos" panose="02110004020202020204"/>
              </a:rPr>
              <a:t>68</a:t>
            </a:r>
          </a:p>
        </p:txBody>
      </p:sp>
      <p:pic>
        <p:nvPicPr>
          <p:cNvPr id="20" name="Graphic 19" descr="Fir tree with solid fill">
            <a:extLst>
              <a:ext uri="{FF2B5EF4-FFF2-40B4-BE49-F238E27FC236}">
                <a16:creationId xmlns:a16="http://schemas.microsoft.com/office/drawing/2014/main" id="{27141F04-01A9-B9EB-D12A-24D808040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82880" y="4169611"/>
            <a:ext cx="280243" cy="280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0C201E-705D-3BE9-6BA5-77B63A704B98}"/>
              </a:ext>
            </a:extLst>
          </p:cNvPr>
          <p:cNvSpPr txBox="1"/>
          <p:nvPr/>
        </p:nvSpPr>
        <p:spPr>
          <a:xfrm>
            <a:off x="5633288" y="4662435"/>
            <a:ext cx="8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white"/>
                </a:solidFill>
                <a:latin typeface="Aptos" panose="02110004020202020204"/>
              </a:rPr>
              <a:t> </a:t>
            </a:r>
            <a:r>
              <a:rPr lang="en-US" sz="2000">
                <a:solidFill>
                  <a:prstClr val="white"/>
                </a:solidFill>
                <a:latin typeface="Aptos" panose="02110004020202020204"/>
              </a:rPr>
              <a:t>125</a:t>
            </a:r>
          </a:p>
        </p:txBody>
      </p:sp>
      <p:pic>
        <p:nvPicPr>
          <p:cNvPr id="22" name="Graphic 21" descr="Fir tree with solid fill">
            <a:extLst>
              <a:ext uri="{FF2B5EF4-FFF2-40B4-BE49-F238E27FC236}">
                <a16:creationId xmlns:a16="http://schemas.microsoft.com/office/drawing/2014/main" id="{BD381FDE-88BF-EF05-F629-35D05417D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9172" y="4729083"/>
            <a:ext cx="280243" cy="2802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183F584-C1F1-72F5-640D-281C9318CD99}"/>
              </a:ext>
            </a:extLst>
          </p:cNvPr>
          <p:cNvSpPr txBox="1"/>
          <p:nvPr/>
        </p:nvSpPr>
        <p:spPr>
          <a:xfrm>
            <a:off x="5709647" y="5319264"/>
            <a:ext cx="8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white"/>
                </a:solidFill>
                <a:latin typeface="Aptos" panose="02110004020202020204"/>
              </a:rPr>
              <a:t> </a:t>
            </a:r>
            <a:r>
              <a:rPr lang="en-US" sz="2000">
                <a:solidFill>
                  <a:prstClr val="white"/>
                </a:solidFill>
                <a:latin typeface="Aptos" panose="02110004020202020204"/>
              </a:rPr>
              <a:t>21</a:t>
            </a:r>
          </a:p>
        </p:txBody>
      </p:sp>
      <p:pic>
        <p:nvPicPr>
          <p:cNvPr id="24" name="Graphic 23" descr="Fir tree with solid fill">
            <a:extLst>
              <a:ext uri="{FF2B5EF4-FFF2-40B4-BE49-F238E27FC236}">
                <a16:creationId xmlns:a16="http://schemas.microsoft.com/office/drawing/2014/main" id="{645E69CE-6658-5ACC-46F3-37AB88C7B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3499" y="5397944"/>
            <a:ext cx="280243" cy="2802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F496C9E-7AAD-DF93-205D-18762C9BF476}"/>
              </a:ext>
            </a:extLst>
          </p:cNvPr>
          <p:cNvSpPr txBox="1"/>
          <p:nvPr/>
        </p:nvSpPr>
        <p:spPr>
          <a:xfrm>
            <a:off x="2122098" y="2518245"/>
            <a:ext cx="8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white"/>
                </a:solidFill>
                <a:latin typeface="Aptos" panose="02110004020202020204"/>
              </a:rPr>
              <a:t> </a:t>
            </a:r>
            <a:r>
              <a:rPr lang="en-US" sz="2000">
                <a:solidFill>
                  <a:prstClr val="white"/>
                </a:solidFill>
                <a:latin typeface="Aptos" panose="02110004020202020204"/>
              </a:rPr>
              <a:t>141</a:t>
            </a:r>
          </a:p>
        </p:txBody>
      </p:sp>
      <p:pic>
        <p:nvPicPr>
          <p:cNvPr id="26" name="Graphic 25" descr="Fir tree with solid fill">
            <a:extLst>
              <a:ext uri="{FF2B5EF4-FFF2-40B4-BE49-F238E27FC236}">
                <a16:creationId xmlns:a16="http://schemas.microsoft.com/office/drawing/2014/main" id="{1B343A5E-7FD0-5D53-5D4B-16672074E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4078" y="2560829"/>
            <a:ext cx="280243" cy="2802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CCE9EAD-2F11-C483-7811-B5FADEF932D4}"/>
              </a:ext>
            </a:extLst>
          </p:cNvPr>
          <p:cNvSpPr txBox="1"/>
          <p:nvPr/>
        </p:nvSpPr>
        <p:spPr>
          <a:xfrm>
            <a:off x="3434378" y="5984439"/>
            <a:ext cx="8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white"/>
                </a:solidFill>
                <a:latin typeface="Aptos" panose="02110004020202020204"/>
              </a:rPr>
              <a:t> </a:t>
            </a:r>
            <a:r>
              <a:rPr lang="en-US" sz="2000">
                <a:solidFill>
                  <a:prstClr val="white"/>
                </a:solidFill>
                <a:latin typeface="Aptos" panose="02110004020202020204"/>
              </a:rPr>
              <a:t>31</a:t>
            </a:r>
          </a:p>
        </p:txBody>
      </p:sp>
      <p:pic>
        <p:nvPicPr>
          <p:cNvPr id="28" name="Graphic 27" descr="Fir tree with solid fill">
            <a:extLst>
              <a:ext uri="{FF2B5EF4-FFF2-40B4-BE49-F238E27FC236}">
                <a16:creationId xmlns:a16="http://schemas.microsoft.com/office/drawing/2014/main" id="{DF8E807A-4885-7273-D5F6-1DC6454665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0262" y="6051087"/>
            <a:ext cx="280243" cy="2802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7129B4-CFF4-2745-8BB0-CAE3A4A36A2D}"/>
              </a:ext>
            </a:extLst>
          </p:cNvPr>
          <p:cNvSpPr txBox="1"/>
          <p:nvPr/>
        </p:nvSpPr>
        <p:spPr>
          <a:xfrm>
            <a:off x="4760287" y="4735552"/>
            <a:ext cx="8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white"/>
                </a:solidFill>
                <a:latin typeface="Aptos" panose="02110004020202020204"/>
              </a:rPr>
              <a:t> </a:t>
            </a:r>
            <a:r>
              <a:rPr lang="en-US" sz="2000">
                <a:solidFill>
                  <a:prstClr val="white"/>
                </a:solidFill>
                <a:latin typeface="Aptos" panose="02110004020202020204"/>
              </a:rPr>
              <a:t>46</a:t>
            </a:r>
          </a:p>
        </p:txBody>
      </p:sp>
      <p:pic>
        <p:nvPicPr>
          <p:cNvPr id="30" name="Graphic 29" descr="Fir tree with solid fill">
            <a:extLst>
              <a:ext uri="{FF2B5EF4-FFF2-40B4-BE49-F238E27FC236}">
                <a16:creationId xmlns:a16="http://schemas.microsoft.com/office/drawing/2014/main" id="{6FCEEAEC-AA9B-33BA-1FCB-B1A31A100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56171" y="4802200"/>
            <a:ext cx="280243" cy="28024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5844345-3937-E6D7-2C2D-B7DE2AC68BD9}"/>
              </a:ext>
            </a:extLst>
          </p:cNvPr>
          <p:cNvSpPr txBox="1"/>
          <p:nvPr/>
        </p:nvSpPr>
        <p:spPr>
          <a:xfrm>
            <a:off x="4924480" y="5458057"/>
            <a:ext cx="8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white"/>
                </a:solidFill>
                <a:latin typeface="Aptos" panose="02110004020202020204"/>
              </a:rPr>
              <a:t> </a:t>
            </a:r>
            <a:r>
              <a:rPr lang="en-US" sz="2000">
                <a:solidFill>
                  <a:prstClr val="white"/>
                </a:solidFill>
                <a:latin typeface="Aptos" panose="02110004020202020204"/>
              </a:rPr>
              <a:t>116</a:t>
            </a:r>
          </a:p>
        </p:txBody>
      </p:sp>
      <p:pic>
        <p:nvPicPr>
          <p:cNvPr id="32" name="Graphic 31" descr="Fir tree with solid fill">
            <a:extLst>
              <a:ext uri="{FF2B5EF4-FFF2-40B4-BE49-F238E27FC236}">
                <a16:creationId xmlns:a16="http://schemas.microsoft.com/office/drawing/2014/main" id="{88E9BAB5-742A-3116-660B-8BCE91837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0364" y="5524705"/>
            <a:ext cx="280243" cy="2802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6728968-0F2C-DD07-BF29-BB518DFFCF97}"/>
              </a:ext>
            </a:extLst>
          </p:cNvPr>
          <p:cNvSpPr txBox="1"/>
          <p:nvPr/>
        </p:nvSpPr>
        <p:spPr>
          <a:xfrm>
            <a:off x="5069527" y="6018905"/>
            <a:ext cx="8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4530E"/>
                </a:solidFill>
                <a:latin typeface="Aptos" panose="02110004020202020204"/>
              </a:rPr>
              <a:t> </a:t>
            </a:r>
            <a:r>
              <a:rPr lang="en-US" sz="2000">
                <a:solidFill>
                  <a:srgbClr val="04530E"/>
                </a:solidFill>
                <a:latin typeface="Aptos" panose="02110004020202020204"/>
              </a:rPr>
              <a:t>35</a:t>
            </a:r>
          </a:p>
        </p:txBody>
      </p:sp>
      <p:pic>
        <p:nvPicPr>
          <p:cNvPr id="34" name="Graphic 33" descr="Fir tree with solid fill">
            <a:extLst>
              <a:ext uri="{FF2B5EF4-FFF2-40B4-BE49-F238E27FC236}">
                <a16:creationId xmlns:a16="http://schemas.microsoft.com/office/drawing/2014/main" id="{8CD6D047-30A9-709F-897D-5BC0F34A7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6319" y="5992831"/>
            <a:ext cx="280243" cy="28024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E313569-9F5E-7228-AA7F-74EB5C9AB026}"/>
              </a:ext>
            </a:extLst>
          </p:cNvPr>
          <p:cNvSpPr txBox="1"/>
          <p:nvPr/>
        </p:nvSpPr>
        <p:spPr>
          <a:xfrm>
            <a:off x="3828236" y="5283915"/>
            <a:ext cx="8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white"/>
                </a:solidFill>
                <a:latin typeface="Aptos" panose="02110004020202020204"/>
              </a:rPr>
              <a:t> </a:t>
            </a:r>
            <a:r>
              <a:rPr lang="en-US" sz="2000">
                <a:solidFill>
                  <a:prstClr val="white"/>
                </a:solidFill>
                <a:latin typeface="Aptos" panose="02110004020202020204"/>
              </a:rPr>
              <a:t>30</a:t>
            </a:r>
          </a:p>
        </p:txBody>
      </p:sp>
      <p:pic>
        <p:nvPicPr>
          <p:cNvPr id="36" name="Graphic 35" descr="Fir tree with solid fill">
            <a:extLst>
              <a:ext uri="{FF2B5EF4-FFF2-40B4-BE49-F238E27FC236}">
                <a16:creationId xmlns:a16="http://schemas.microsoft.com/office/drawing/2014/main" id="{04151908-C309-064A-FAED-B568E9022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4787" y="5343849"/>
            <a:ext cx="280243" cy="28024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A8B9C51-3FB0-75D2-B404-4815B906780D}"/>
              </a:ext>
            </a:extLst>
          </p:cNvPr>
          <p:cNvSpPr txBox="1"/>
          <p:nvPr/>
        </p:nvSpPr>
        <p:spPr>
          <a:xfrm>
            <a:off x="2908681" y="4228657"/>
            <a:ext cx="8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white"/>
                </a:solidFill>
                <a:latin typeface="Aptos" panose="02110004020202020204"/>
              </a:rPr>
              <a:t> </a:t>
            </a:r>
            <a:r>
              <a:rPr lang="en-US" sz="2000">
                <a:solidFill>
                  <a:prstClr val="white"/>
                </a:solidFill>
                <a:latin typeface="Aptos" panose="02110004020202020204"/>
              </a:rPr>
              <a:t>77</a:t>
            </a:r>
          </a:p>
        </p:txBody>
      </p:sp>
      <p:pic>
        <p:nvPicPr>
          <p:cNvPr id="38" name="Graphic 37" descr="Fir tree with solid fill">
            <a:extLst>
              <a:ext uri="{FF2B5EF4-FFF2-40B4-BE49-F238E27FC236}">
                <a16:creationId xmlns:a16="http://schemas.microsoft.com/office/drawing/2014/main" id="{8206F2C2-F6F2-3D6D-3A58-EE6977EF7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2533" y="4283273"/>
            <a:ext cx="280243" cy="2802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837DAC5-7365-5BFA-953F-196FA38466E4}"/>
              </a:ext>
            </a:extLst>
          </p:cNvPr>
          <p:cNvSpPr txBox="1"/>
          <p:nvPr/>
        </p:nvSpPr>
        <p:spPr>
          <a:xfrm>
            <a:off x="7066375" y="6053886"/>
            <a:ext cx="4656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prstClr val="black">
                    <a:lumMod val="50000"/>
                    <a:lumOff val="50000"/>
                  </a:prstClr>
                </a:solidFill>
                <a:latin typeface="Aptos" panose="02110004020202020204"/>
              </a:rPr>
              <a:t>NIACS Codes: 113, 321, 322, 1153, 4156, 4182, 337110, 337121, 337213, 337223, 484223, 484233 (Stats Canada, December 2024)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6DEB9AE-80EF-7699-762A-7C9BA040E33F}"/>
              </a:ext>
            </a:extLst>
          </p:cNvPr>
          <p:cNvSpPr/>
          <p:nvPr/>
        </p:nvSpPr>
        <p:spPr>
          <a:xfrm>
            <a:off x="7581710" y="2558737"/>
            <a:ext cx="2886787" cy="1580513"/>
          </a:xfrm>
          <a:prstGeom prst="roundRect">
            <a:avLst/>
          </a:prstGeom>
          <a:solidFill>
            <a:srgbClr val="196B24">
              <a:lumMod val="50000"/>
              <a:alpha val="2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196B24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1,285 firms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96B24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96B24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 the NB forest products sector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196B24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A7BE98-F41A-DA65-DF15-A26D7E07706B}"/>
              </a:ext>
            </a:extLst>
          </p:cNvPr>
          <p:cNvSpPr txBox="1"/>
          <p:nvPr/>
        </p:nvSpPr>
        <p:spPr>
          <a:xfrm>
            <a:off x="7066375" y="5524705"/>
            <a:ext cx="4767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4530E"/>
                </a:solidFill>
                <a:latin typeface="Aptos" panose="02110004020202020204"/>
              </a:rPr>
              <a:t># of firms by county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70C7DB-D816-C23A-5E18-AE3DB83C4EC3}"/>
              </a:ext>
            </a:extLst>
          </p:cNvPr>
          <p:cNvSpPr txBox="1"/>
          <p:nvPr/>
        </p:nvSpPr>
        <p:spPr>
          <a:xfrm>
            <a:off x="7118046" y="6400881"/>
            <a:ext cx="256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Source: </a:t>
            </a:r>
            <a:r>
              <a:rPr lang="en-US" sz="1400" err="1"/>
              <a:t>Jupia</a:t>
            </a:r>
            <a:r>
              <a:rPr lang="en-US" sz="1400"/>
              <a:t> Consultants</a:t>
            </a:r>
          </a:p>
        </p:txBody>
      </p:sp>
    </p:spTree>
    <p:extLst>
      <p:ext uri="{BB962C8B-B14F-4D97-AF65-F5344CB8AC3E}">
        <p14:creationId xmlns:p14="http://schemas.microsoft.com/office/powerpoint/2010/main" val="1720751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2BF23-4F79-5CED-4E7C-A1B99F491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656237-0CA7-50A7-8137-97FAD6A6FEF0}"/>
              </a:ext>
            </a:extLst>
          </p:cNvPr>
          <p:cNvSpPr txBox="1">
            <a:spLocks/>
          </p:cNvSpPr>
          <p:nvPr/>
        </p:nvSpPr>
        <p:spPr>
          <a:xfrm>
            <a:off x="838200" y="264525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856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much is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460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$656 MILLION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856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provincial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856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856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municipal </a:t>
            </a:r>
            <a: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856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ax </a:t>
            </a:r>
            <a: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revenues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856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&amp; royalties?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8856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F8D1432-8AA2-B5C8-2417-2D937BC3D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07510"/>
              </p:ext>
            </p:extLst>
          </p:nvPr>
        </p:nvGraphicFramePr>
        <p:xfrm>
          <a:off x="838200" y="2800100"/>
          <a:ext cx="5203161" cy="3640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063D62E-22DC-73DB-A7DA-FE3F764D744D}"/>
              </a:ext>
            </a:extLst>
          </p:cNvPr>
          <p:cNvSpPr txBox="1">
            <a:spLocks/>
          </p:cNvSpPr>
          <p:nvPr/>
        </p:nvSpPr>
        <p:spPr>
          <a:xfrm>
            <a:off x="7117756" y="2236749"/>
            <a:ext cx="5003904" cy="4203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en-CA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130% </a:t>
            </a:r>
            <a:r>
              <a:rPr lang="en-CA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annual operating budget of the NB Department of Transportation and Infrastructure.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en-CA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194% </a:t>
            </a:r>
            <a:r>
              <a:rPr lang="en-CA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salaries of all physicians and veterinarians.</a:t>
            </a:r>
            <a:br>
              <a:rPr lang="en-CA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102% </a:t>
            </a:r>
            <a:r>
              <a:rPr lang="en-CA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total salaries of the nursing workforce.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en-CA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163% </a:t>
            </a:r>
            <a:r>
              <a:rPr lang="en-CA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CA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provincial funding for post-secondary education (universities &amp; colleges).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en-CA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93% </a:t>
            </a:r>
            <a:r>
              <a:rPr lang="en-CA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total salaries for schoolteachers - secondary, elementary and kindergarten teachers.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en-CA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175% </a:t>
            </a:r>
            <a:r>
              <a:rPr lang="en-CA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 NB Justice and Public Safety budget.</a:t>
            </a:r>
            <a:endParaRPr lang="en-US" sz="16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2119F6-A7DA-A2EB-1AFF-399115D2D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546" y="3314188"/>
            <a:ext cx="746712" cy="475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7D27D-4D2B-C2C1-A08E-D07B6888F0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816" y="4857935"/>
            <a:ext cx="573178" cy="633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9A14A2-AA8C-8E9C-9551-A766FF72FF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70259">
            <a:off x="6276211" y="4301908"/>
            <a:ext cx="779871" cy="302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79697B-3A4A-E0DE-C600-89CCC25538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5635" y="2455722"/>
            <a:ext cx="829089" cy="3573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CB7288-ECA7-6D3D-291F-A8C11EF3F2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5778" y="5764609"/>
            <a:ext cx="493675" cy="439183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99478416-28F2-DD19-B59F-5389233D4F22}"/>
              </a:ext>
            </a:extLst>
          </p:cNvPr>
          <p:cNvSpPr txBox="1"/>
          <p:nvPr/>
        </p:nvSpPr>
        <p:spPr>
          <a:xfrm>
            <a:off x="2560384" y="3328023"/>
            <a:ext cx="1326409" cy="40009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prstClr val="white"/>
                </a:solidFill>
                <a:latin typeface="Aptos" panose="02110004020202020204"/>
              </a:rPr>
              <a:t>$</a:t>
            </a:r>
            <a:r>
              <a:rPr lang="en-US" sz="2000">
                <a:solidFill>
                  <a:prstClr val="white"/>
                </a:solidFill>
                <a:latin typeface="Aptos" panose="02110004020202020204"/>
              </a:rPr>
              <a:t>76M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CCE5B493-EC2B-158B-54AF-8819502696FC}"/>
              </a:ext>
            </a:extLst>
          </p:cNvPr>
          <p:cNvSpPr txBox="1"/>
          <p:nvPr/>
        </p:nvSpPr>
        <p:spPr>
          <a:xfrm>
            <a:off x="1897180" y="4068401"/>
            <a:ext cx="1326409" cy="40009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4530E"/>
                </a:solidFill>
                <a:latin typeface="Aptos" panose="02110004020202020204"/>
              </a:rPr>
              <a:t>$112M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B10D58-D4C3-0415-1341-9CBC4266E136}"/>
              </a:ext>
            </a:extLst>
          </p:cNvPr>
          <p:cNvSpPr txBox="1"/>
          <p:nvPr/>
        </p:nvSpPr>
        <p:spPr>
          <a:xfrm>
            <a:off x="6195635" y="1795129"/>
            <a:ext cx="5141839" cy="390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CA" b="1">
                <a:solidFill>
                  <a:srgbClr val="C4602C"/>
                </a:solidFill>
                <a:latin typeface="Lato"/>
                <a:ea typeface="Lato"/>
                <a:cs typeface="Lato"/>
              </a:rPr>
              <a:t>$656M is enough to cover: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FE6045-B478-87BC-ED2D-A05B72A395AE}"/>
              </a:ext>
            </a:extLst>
          </p:cNvPr>
          <p:cNvSpPr txBox="1"/>
          <p:nvPr/>
        </p:nvSpPr>
        <p:spPr>
          <a:xfrm>
            <a:off x="1992059" y="2180084"/>
            <a:ext cx="3203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460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Annual Taxes &amp; Royalties</a:t>
            </a:r>
            <a:endParaRPr lang="en-US" b="1">
              <a:solidFill>
                <a:srgbClr val="C4602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CE5CAE-0E60-2EC7-49E6-673B3D19FE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1436" y="1990535"/>
            <a:ext cx="500237" cy="613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096024-D013-54BE-54A2-6FC11D8575A4}"/>
              </a:ext>
            </a:extLst>
          </p:cNvPr>
          <p:cNvSpPr txBox="1"/>
          <p:nvPr/>
        </p:nvSpPr>
        <p:spPr>
          <a:xfrm>
            <a:off x="7414846" y="6385023"/>
            <a:ext cx="256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Source: </a:t>
            </a:r>
            <a:r>
              <a:rPr lang="en-US" sz="1400" err="1"/>
              <a:t>Jupia</a:t>
            </a:r>
            <a:r>
              <a:rPr lang="en-US" sz="1400"/>
              <a:t> Consultants</a:t>
            </a:r>
          </a:p>
        </p:txBody>
      </p:sp>
    </p:spTree>
    <p:extLst>
      <p:ext uri="{BB962C8B-B14F-4D97-AF65-F5344CB8AC3E}">
        <p14:creationId xmlns:p14="http://schemas.microsoft.com/office/powerpoint/2010/main" val="136160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91C398-CF45-02FB-99E4-446D2770B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246" y="3357595"/>
            <a:ext cx="5229955" cy="1162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40F22C-AFED-1E7C-7693-7A1D9276D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246" y="2058470"/>
            <a:ext cx="5229955" cy="9552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23B99F-32A4-96A6-C008-CDFF86C1B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7254" y="5438626"/>
            <a:ext cx="2034792" cy="8344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3CD89F-AF62-78E3-6D73-BF45BC6C4D43}"/>
              </a:ext>
            </a:extLst>
          </p:cNvPr>
          <p:cNvGrpSpPr>
            <a:grpSpLocks noChangeAspect="1"/>
          </p:cNvGrpSpPr>
          <p:nvPr/>
        </p:nvGrpSpPr>
        <p:grpSpPr>
          <a:xfrm>
            <a:off x="5721515" y="5480760"/>
            <a:ext cx="3480062" cy="792359"/>
            <a:chOff x="6232758" y="5977193"/>
            <a:chExt cx="3480062" cy="7923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BC2802-4E50-B79E-22D5-549809976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2758" y="6431956"/>
              <a:ext cx="2585984" cy="337596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7F22744-3FBB-AA26-E4B5-5B669530E8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32758" y="5977193"/>
              <a:ext cx="3480062" cy="454763"/>
              <a:chOff x="6440899" y="5309348"/>
              <a:chExt cx="5035992" cy="65808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BA2B9F3-996E-55F3-549A-8E66EAFB2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b="20452"/>
              <a:stretch>
                <a:fillRect/>
              </a:stretch>
            </p:blipFill>
            <p:spPr>
              <a:xfrm>
                <a:off x="6440899" y="5309348"/>
                <a:ext cx="5001323" cy="65808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80D95A7-DAF9-A1B5-E49A-503C1639F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442" t="79235" r="93351" b="334"/>
              <a:stretch>
                <a:fillRect/>
              </a:stretch>
            </p:blipFill>
            <p:spPr>
              <a:xfrm>
                <a:off x="11216453" y="5763754"/>
                <a:ext cx="260438" cy="169012"/>
              </a:xfrm>
              <a:prstGeom prst="rect">
                <a:avLst/>
              </a:prstGeom>
            </p:spPr>
          </p:pic>
        </p:grp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45A84F26-0424-3B89-D2C9-22060193AE2B}"/>
              </a:ext>
            </a:extLst>
          </p:cNvPr>
          <p:cNvSpPr txBox="1">
            <a:spLocks/>
          </p:cNvSpPr>
          <p:nvPr/>
        </p:nvSpPr>
        <p:spPr>
          <a:xfrm>
            <a:off x="564446" y="225972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Public Opinion</a:t>
            </a:r>
            <a:b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vast majority of New Brunswickers</a:t>
            </a:r>
            <a:b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feel the forest industry is very important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4B5290-C557-CE7B-A78E-BE66668E24EC}"/>
              </a:ext>
            </a:extLst>
          </p:cNvPr>
          <p:cNvGrpSpPr>
            <a:grpSpLocks noChangeAspect="1"/>
          </p:cNvGrpSpPr>
          <p:nvPr/>
        </p:nvGrpSpPr>
        <p:grpSpPr>
          <a:xfrm>
            <a:off x="1306071" y="2632456"/>
            <a:ext cx="4118032" cy="3835653"/>
            <a:chOff x="1463945" y="1894172"/>
            <a:chExt cx="4670376" cy="43501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ABEFCF-E54A-BABE-C708-9F2E6793C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3945" y="1894172"/>
              <a:ext cx="4670376" cy="4350122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9EF52A3-9DC4-E870-CF61-591812ED88C0}"/>
                </a:ext>
              </a:extLst>
            </p:cNvPr>
            <p:cNvSpPr/>
            <p:nvPr/>
          </p:nvSpPr>
          <p:spPr>
            <a:xfrm>
              <a:off x="2721053" y="3082626"/>
              <a:ext cx="2090057" cy="21302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AVERAGE</a:t>
              </a:r>
            </a:p>
            <a:p>
              <a:pPr algn="ctr"/>
              <a:r>
                <a:rPr lang="en-US" sz="4000" b="1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7.9</a:t>
              </a:r>
              <a:br>
                <a:rPr lang="en-US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US" sz="16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out of 10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CD8819-E4ED-803E-2131-224B5B589BEB}"/>
              </a:ext>
            </a:extLst>
          </p:cNvPr>
          <p:cNvSpPr txBox="1"/>
          <p:nvPr/>
        </p:nvSpPr>
        <p:spPr>
          <a:xfrm>
            <a:off x="1505142" y="2032012"/>
            <a:ext cx="3719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ea typeface="Lato" panose="020F0502020204030203" pitchFamily="34" charset="0"/>
                <a:cs typeface="Lato" panose="020F0502020204030203" pitchFamily="34" charset="0"/>
              </a:rPr>
              <a:t>Level of Importance of the</a:t>
            </a:r>
            <a:br>
              <a:rPr lang="en-US" sz="2000" b="1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b="1">
                <a:ea typeface="Lato" panose="020F0502020204030203" pitchFamily="34" charset="0"/>
                <a:cs typeface="Lato" panose="020F0502020204030203" pitchFamily="34" charset="0"/>
              </a:rPr>
              <a:t>Forest Sector to the NB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75783-E4FE-D915-D297-A1D0D1980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23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0D929-7B17-BE87-87BD-A2D2C330A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42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value of harvested wood to NB</a:t>
            </a:r>
            <a:endParaRPr lang="en-US" sz="3600">
              <a:solidFill>
                <a:srgbClr val="008856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B1FC972-B43A-046E-B630-599CCE363C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0088434"/>
              </p:ext>
            </p:extLst>
          </p:nvPr>
        </p:nvGraphicFramePr>
        <p:xfrm>
          <a:off x="316525" y="1706066"/>
          <a:ext cx="1150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93ADF-E1A4-16D3-702B-AFBC1C86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C0B25C-8180-4665-42FC-3385F9E9FCC7}"/>
              </a:ext>
            </a:extLst>
          </p:cNvPr>
          <p:cNvGrpSpPr/>
          <p:nvPr/>
        </p:nvGrpSpPr>
        <p:grpSpPr>
          <a:xfrm>
            <a:off x="1406769" y="1932966"/>
            <a:ext cx="9773770" cy="4088770"/>
            <a:chOff x="1406769" y="2073646"/>
            <a:chExt cx="9773770" cy="40887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55ABC7-2BBE-3CC4-1617-4C8CEB3D3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06754" y="2871798"/>
              <a:ext cx="1530569" cy="890513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3C9DA1-81E6-1BCD-8E5B-DBC0A7ECA165}"/>
                </a:ext>
              </a:extLst>
            </p:cNvPr>
            <p:cNvSpPr txBox="1"/>
            <p:nvPr/>
          </p:nvSpPr>
          <p:spPr>
            <a:xfrm>
              <a:off x="1406769" y="3842897"/>
              <a:ext cx="31090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CA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One cubic metre</a:t>
              </a:r>
              <a:br>
                <a:rPr kumimoji="0" lang="en-CA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</a:br>
              <a:r>
                <a:rPr kumimoji="0" lang="en-CA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of</a:t>
              </a:r>
              <a:r>
                <a:rPr lang="en-CA" sz="2400">
                  <a:solidFill>
                    <a:prstClr val="black"/>
                  </a:solidFill>
                  <a:latin typeface="Lato" panose="020F0502020204030203" pitchFamily="34" charset="0"/>
                </a:rPr>
                <a:t> </a:t>
              </a:r>
              <a:r>
                <a:rPr kumimoji="0" lang="en-CA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harvested wood</a:t>
              </a:r>
              <a:br>
                <a:rPr kumimoji="0" lang="en-CA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</a:br>
              <a:r>
                <a:rPr kumimoji="0" lang="en-CA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generates:</a:t>
              </a:r>
              <a:endParaRPr lang="en-US" sz="2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235D2D-B9C7-CC0D-88CE-7F1815B0EDDF}"/>
                </a:ext>
              </a:extLst>
            </p:cNvPr>
            <p:cNvSpPr txBox="1"/>
            <p:nvPr/>
          </p:nvSpPr>
          <p:spPr>
            <a:xfrm>
              <a:off x="7991228" y="2235192"/>
              <a:ext cx="2162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in provincial</a:t>
              </a:r>
              <a:br>
                <a: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</a:br>
              <a:r>
                <a: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GDP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FDCCD3-A167-65A8-6319-206A8052698C}"/>
                </a:ext>
              </a:extLst>
            </p:cNvPr>
            <p:cNvSpPr txBox="1"/>
            <p:nvPr/>
          </p:nvSpPr>
          <p:spPr>
            <a:xfrm>
              <a:off x="7991228" y="3661372"/>
              <a:ext cx="17173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in employment income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CDD8F9-554D-5511-A339-80B54F15289C}"/>
                </a:ext>
              </a:extLst>
            </p:cNvPr>
            <p:cNvSpPr txBox="1"/>
            <p:nvPr/>
          </p:nvSpPr>
          <p:spPr>
            <a:xfrm>
              <a:off x="7811078" y="4969525"/>
              <a:ext cx="336946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CA">
                  <a:solidFill>
                    <a:prstClr val="black"/>
                  </a:solidFill>
                  <a:latin typeface="Lato" panose="020F0502020204030203" pitchFamily="34" charset="0"/>
                </a:rPr>
              </a:br>
              <a:r>
                <a:rPr lang="en-CA">
                  <a:solidFill>
                    <a:prstClr val="black"/>
                  </a:solidFill>
                  <a:latin typeface="Lato" panose="020F0502020204030203" pitchFamily="34" charset="0"/>
                </a:rPr>
                <a:t>in Provincial and Municipal</a:t>
              </a:r>
              <a:br>
                <a:rPr lang="en-CA">
                  <a:solidFill>
                    <a:prstClr val="black"/>
                  </a:solidFill>
                  <a:latin typeface="Lato" panose="020F0502020204030203" pitchFamily="34" charset="0"/>
                </a:rPr>
              </a:br>
              <a:r>
                <a:rPr lang="en-CA">
                  <a:solidFill>
                    <a:prstClr val="black"/>
                  </a:solidFill>
                  <a:latin typeface="Lato" panose="020F0502020204030203" pitchFamily="34" charset="0"/>
                </a:rPr>
                <a:t>taxes + royalties</a:t>
              </a:r>
              <a:endParaRPr kumimoji="0" lang="en-CA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4" descr="Economic Growth free vector icons designed by Freepik">
              <a:extLst>
                <a:ext uri="{FF2B5EF4-FFF2-40B4-BE49-F238E27FC236}">
                  <a16:creationId xmlns:a16="http://schemas.microsoft.com/office/drawing/2014/main" id="{9E0E9BFE-A2EB-FA26-2E4D-78AF54400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869" y="2073646"/>
              <a:ext cx="830997" cy="8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Tax Transparent Icon Tax Symbol Design Stock Vector (Royalty Free)  1200855952 | Shutterstock">
              <a:extLst>
                <a:ext uri="{FF2B5EF4-FFF2-40B4-BE49-F238E27FC236}">
                  <a16:creationId xmlns:a16="http://schemas.microsoft.com/office/drawing/2014/main" id="{DFA0ECE5-3328-3266-6456-BF0BAADD0F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1F1F3"/>
                </a:clrFrom>
                <a:clrTo>
                  <a:srgbClr val="F1F1F3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82" t="12402" r="21570" b="25617"/>
            <a:stretch>
              <a:fillRect/>
            </a:stretch>
          </p:blipFill>
          <p:spPr bwMode="auto">
            <a:xfrm>
              <a:off x="5879870" y="5043226"/>
              <a:ext cx="830996" cy="1020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Buy, Gain, Income, Money, Pay, Payment Icon PNG Transparent Background,  Free Download #5655 - FreeIconsPNG">
              <a:extLst>
                <a:ext uri="{FF2B5EF4-FFF2-40B4-BE49-F238E27FC236}">
                  <a16:creationId xmlns:a16="http://schemas.microsoft.com/office/drawing/2014/main" id="{97B69D92-2A58-705B-57B9-C9962B3607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869" y="3571747"/>
              <a:ext cx="830997" cy="8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1AE4F0-5E45-0EB9-C996-A148AF349FF6}"/>
                </a:ext>
              </a:extLst>
            </p:cNvPr>
            <p:cNvSpPr txBox="1"/>
            <p:nvPr/>
          </p:nvSpPr>
          <p:spPr>
            <a:xfrm>
              <a:off x="7811078" y="5854639"/>
              <a:ext cx="301899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anose="020F0502020204030203" pitchFamily="34" charset="0"/>
                </a:rPr>
                <a:t>($61 provincial + $12 municipal)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530B6E-8D3D-E0ED-FF4E-1681009C3C9D}"/>
                </a:ext>
              </a:extLst>
            </p:cNvPr>
            <p:cNvSpPr txBox="1"/>
            <p:nvPr/>
          </p:nvSpPr>
          <p:spPr>
            <a:xfrm>
              <a:off x="6800572" y="2208093"/>
              <a:ext cx="1213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856"/>
                  </a:solidFill>
                </a:rPr>
                <a:t>$427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A0E8AD-D1EC-9240-691F-B2A4987664B5}"/>
                </a:ext>
              </a:extLst>
            </p:cNvPr>
            <p:cNvSpPr txBox="1"/>
            <p:nvPr/>
          </p:nvSpPr>
          <p:spPr>
            <a:xfrm>
              <a:off x="6794747" y="3642104"/>
              <a:ext cx="1213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856"/>
                  </a:solidFill>
                </a:rPr>
                <a:t>$209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46E036-BF61-3560-8415-3A930B552128}"/>
                </a:ext>
              </a:extLst>
            </p:cNvPr>
            <p:cNvSpPr txBox="1"/>
            <p:nvPr/>
          </p:nvSpPr>
          <p:spPr>
            <a:xfrm>
              <a:off x="6805875" y="5177326"/>
              <a:ext cx="1213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856"/>
                  </a:solidFill>
                </a:rPr>
                <a:t>$73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03C07C4-6D70-F79A-CF0E-00A38C3E262E}"/>
              </a:ext>
            </a:extLst>
          </p:cNvPr>
          <p:cNvSpPr txBox="1"/>
          <p:nvPr/>
        </p:nvSpPr>
        <p:spPr>
          <a:xfrm>
            <a:off x="5697415" y="6284933"/>
            <a:ext cx="256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Source: </a:t>
            </a:r>
            <a:r>
              <a:rPr lang="en-US" sz="1400" err="1"/>
              <a:t>Jupia</a:t>
            </a:r>
            <a:r>
              <a:rPr lang="en-US" sz="1400"/>
              <a:t> Consultants</a:t>
            </a:r>
          </a:p>
        </p:txBody>
      </p:sp>
    </p:spTree>
    <p:extLst>
      <p:ext uri="{BB962C8B-B14F-4D97-AF65-F5344CB8AC3E}">
        <p14:creationId xmlns:p14="http://schemas.microsoft.com/office/powerpoint/2010/main" val="4283321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BC7FD-CC10-4178-11A3-3216E8135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A400A-1E89-23D9-2A82-B44E4AEE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679" y="2365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22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ILLUSTRATION</a:t>
            </a:r>
            <a:b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Understanding the impact of reducing</a:t>
            </a:r>
            <a:b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wood supply on NB Crown Land</a:t>
            </a:r>
            <a:endParaRPr lang="en-US" sz="3600">
              <a:solidFill>
                <a:srgbClr val="008856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EB9C4A9-7D4F-B6D1-6B00-4A8E99B7F3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3110849"/>
              </p:ext>
            </p:extLst>
          </p:nvPr>
        </p:nvGraphicFramePr>
        <p:xfrm>
          <a:off x="7971890" y="1953082"/>
          <a:ext cx="3191540" cy="2565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48745-8B91-C0AA-C609-CB5CC2167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938EB548-7571-2B93-A597-E537AF4DC14E}"/>
              </a:ext>
            </a:extLst>
          </p:cNvPr>
          <p:cNvGraphicFramePr>
            <a:graphicFrameLocks/>
          </p:cNvGraphicFramePr>
          <p:nvPr/>
        </p:nvGraphicFramePr>
        <p:xfrm>
          <a:off x="826004" y="1956542"/>
          <a:ext cx="3191540" cy="2565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C3F9E50C-782A-B889-DC0E-29E327669C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4781332"/>
              </p:ext>
            </p:extLst>
          </p:nvPr>
        </p:nvGraphicFramePr>
        <p:xfrm>
          <a:off x="4411552" y="1966145"/>
          <a:ext cx="3191540" cy="2565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F0D9794-3111-316F-12F1-D94D52F73134}"/>
              </a:ext>
            </a:extLst>
          </p:cNvPr>
          <p:cNvSpPr txBox="1"/>
          <p:nvPr/>
        </p:nvSpPr>
        <p:spPr>
          <a:xfrm>
            <a:off x="2876323" y="3040516"/>
            <a:ext cx="68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1E52D3-E526-DD35-ABCA-1DCBE1A0FE0D}"/>
              </a:ext>
            </a:extLst>
          </p:cNvPr>
          <p:cNvSpPr txBox="1"/>
          <p:nvPr/>
        </p:nvSpPr>
        <p:spPr>
          <a:xfrm>
            <a:off x="9920097" y="2962165"/>
            <a:ext cx="68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34%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C34519-711C-296B-61BA-22A26507BD1D}"/>
              </a:ext>
            </a:extLst>
          </p:cNvPr>
          <p:cNvSpPr txBox="1"/>
          <p:nvPr/>
        </p:nvSpPr>
        <p:spPr>
          <a:xfrm>
            <a:off x="6325618" y="2911799"/>
            <a:ext cx="68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90EA96-F20C-AD5B-8EEE-4B00689C10F4}"/>
              </a:ext>
            </a:extLst>
          </p:cNvPr>
          <p:cNvSpPr txBox="1"/>
          <p:nvPr/>
        </p:nvSpPr>
        <p:spPr>
          <a:xfrm>
            <a:off x="3247443" y="2891910"/>
            <a:ext cx="1574505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/>
              <a:t>Conservation        </a:t>
            </a:r>
            <a:br>
              <a:rPr lang="en-US"/>
            </a:br>
            <a:r>
              <a:rPr lang="en-US"/>
              <a:t> Forest</a:t>
            </a:r>
          </a:p>
        </p:txBody>
      </p:sp>
      <p:pic>
        <p:nvPicPr>
          <p:cNvPr id="21" name="Picture 22" descr="Forest Icon png images | PNGWing">
            <a:extLst>
              <a:ext uri="{FF2B5EF4-FFF2-40B4-BE49-F238E27FC236}">
                <a16:creationId xmlns:a16="http://schemas.microsoft.com/office/drawing/2014/main" id="{D50DC7BE-9F6E-CAAC-B485-3F133D2C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duotone>
              <a:srgbClr val="196B2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381" y="3184792"/>
            <a:ext cx="552906" cy="49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Forest Icon png images | PNGWing">
            <a:extLst>
              <a:ext uri="{FF2B5EF4-FFF2-40B4-BE49-F238E27FC236}">
                <a16:creationId xmlns:a16="http://schemas.microsoft.com/office/drawing/2014/main" id="{70B3C7F9-3C76-424E-1B23-49AD760B4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duotone>
              <a:srgbClr val="196B2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19" y="3224140"/>
            <a:ext cx="552906" cy="49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orest Icon png images | PNGWing">
            <a:extLst>
              <a:ext uri="{FF2B5EF4-FFF2-40B4-BE49-F238E27FC236}">
                <a16:creationId xmlns:a16="http://schemas.microsoft.com/office/drawing/2014/main" id="{D78A83BB-8919-34D8-FBF8-0E697176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duotone>
              <a:srgbClr val="196B2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075" y="3195425"/>
            <a:ext cx="552906" cy="49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urved Arrow Vector Art, Icons, and Graphics for Free Download">
            <a:extLst>
              <a:ext uri="{FF2B5EF4-FFF2-40B4-BE49-F238E27FC236}">
                <a16:creationId xmlns:a16="http://schemas.microsoft.com/office/drawing/2014/main" id="{C7728A85-A6B8-3FBD-DC59-DF412D075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620">
            <a:off x="3511870" y="4074208"/>
            <a:ext cx="1274689" cy="35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urved Arrow Vector Art, Icons, and Graphics for Free Download">
            <a:extLst>
              <a:ext uri="{FF2B5EF4-FFF2-40B4-BE49-F238E27FC236}">
                <a16:creationId xmlns:a16="http://schemas.microsoft.com/office/drawing/2014/main" id="{15C64C77-04A3-061B-9FD6-0D22950E8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620">
            <a:off x="7129439" y="4057414"/>
            <a:ext cx="1274689" cy="35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DC0EC4A-048C-1A1C-EF9C-4C95832AA859}"/>
              </a:ext>
            </a:extLst>
          </p:cNvPr>
          <p:cNvSpPr txBox="1"/>
          <p:nvPr/>
        </p:nvSpPr>
        <p:spPr>
          <a:xfrm>
            <a:off x="2448360" y="4594877"/>
            <a:ext cx="3144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b="1"/>
              <a:t>Since 1982 the government</a:t>
            </a:r>
            <a:br>
              <a:rPr lang="en-US" b="1"/>
            </a:br>
            <a:r>
              <a:rPr lang="en-US" b="1"/>
              <a:t>has forgone:</a:t>
            </a:r>
          </a:p>
          <a:p>
            <a:pPr>
              <a:spcAft>
                <a:spcPts val="1200"/>
              </a:spcAft>
            </a:pPr>
            <a:r>
              <a:rPr lang="en-US"/>
              <a:t>      </a:t>
            </a:r>
            <a:r>
              <a:rPr lang="en-US" sz="2000" b="1"/>
              <a:t>2.4M</a:t>
            </a:r>
            <a:r>
              <a:rPr lang="en-US"/>
              <a:t> M3 of wood/year</a:t>
            </a:r>
          </a:p>
          <a:p>
            <a:pPr>
              <a:spcAft>
                <a:spcPts val="1200"/>
              </a:spcAft>
            </a:pPr>
            <a:r>
              <a:rPr lang="en-US"/>
              <a:t>      </a:t>
            </a:r>
            <a:r>
              <a:rPr lang="en-US" sz="2000" b="1"/>
              <a:t>$175M</a:t>
            </a:r>
            <a:r>
              <a:rPr lang="en-US" sz="2000"/>
              <a:t> </a:t>
            </a:r>
            <a:r>
              <a:rPr lang="en-US"/>
              <a:t>in tax revenue/year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D4D3BD-D6DA-8A03-AD80-844980DA47C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3179" y="5256493"/>
            <a:ext cx="617907" cy="359510"/>
          </a:xfrm>
          <a:prstGeom prst="rect">
            <a:avLst/>
          </a:prstGeom>
          <a:ln>
            <a:noFill/>
          </a:ln>
        </p:spPr>
      </p:pic>
      <p:pic>
        <p:nvPicPr>
          <p:cNvPr id="27" name="Picture 6" descr="Tax Transparent Icon Tax Symbol Design Stock Vector (Royalty Free)  1200855952 | Shutterstock">
            <a:extLst>
              <a:ext uri="{FF2B5EF4-FFF2-40B4-BE49-F238E27FC236}">
                <a16:creationId xmlns:a16="http://schemas.microsoft.com/office/drawing/2014/main" id="{FE5CA3A2-6816-E3E8-FEF8-FF3DF3ECF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1F1F3"/>
              </a:clrFrom>
              <a:clrTo>
                <a:srgbClr val="F1F1F3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2" t="12402" r="21570" b="25617"/>
          <a:stretch>
            <a:fillRect/>
          </a:stretch>
        </p:blipFill>
        <p:spPr bwMode="auto">
          <a:xfrm>
            <a:off x="2380488" y="5685519"/>
            <a:ext cx="383287" cy="47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AF0B1E0-F148-CD0C-2856-8A5EA2D66662}"/>
              </a:ext>
            </a:extLst>
          </p:cNvPr>
          <p:cNvSpPr txBox="1"/>
          <p:nvPr/>
        </p:nvSpPr>
        <p:spPr>
          <a:xfrm>
            <a:off x="6604443" y="4569169"/>
            <a:ext cx="33243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b="1"/>
              <a:t>The 2022 Nature Legacy strategy  has forgone an additional:</a:t>
            </a:r>
          </a:p>
          <a:p>
            <a:pPr>
              <a:spcAft>
                <a:spcPts val="1200"/>
              </a:spcAft>
            </a:pPr>
            <a:r>
              <a:rPr lang="en-US"/>
              <a:t>      </a:t>
            </a:r>
            <a:r>
              <a:rPr lang="en-US" sz="2000" b="1"/>
              <a:t>900K</a:t>
            </a:r>
            <a:r>
              <a:rPr lang="en-US"/>
              <a:t> M3 of wood/year</a:t>
            </a:r>
          </a:p>
          <a:p>
            <a:pPr>
              <a:spcAft>
                <a:spcPts val="1200"/>
              </a:spcAft>
            </a:pPr>
            <a:r>
              <a:rPr lang="en-US"/>
              <a:t>     </a:t>
            </a:r>
            <a:r>
              <a:rPr lang="en-US" sz="2000"/>
              <a:t> </a:t>
            </a:r>
            <a:r>
              <a:rPr lang="en-US" sz="2000" b="1"/>
              <a:t>$66M </a:t>
            </a:r>
            <a:r>
              <a:rPr lang="en-US"/>
              <a:t>in tax revenue/year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B5E37A1-C163-6396-F648-3833BD3D1A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9261" y="5230785"/>
            <a:ext cx="617907" cy="359510"/>
          </a:xfrm>
          <a:prstGeom prst="rect">
            <a:avLst/>
          </a:prstGeom>
          <a:ln>
            <a:noFill/>
          </a:ln>
        </p:spPr>
      </p:pic>
      <p:pic>
        <p:nvPicPr>
          <p:cNvPr id="30" name="Picture 6" descr="Tax Transparent Icon Tax Symbol Design Stock Vector (Royalty Free)  1200855952 | Shutterstock">
            <a:extLst>
              <a:ext uri="{FF2B5EF4-FFF2-40B4-BE49-F238E27FC236}">
                <a16:creationId xmlns:a16="http://schemas.microsoft.com/office/drawing/2014/main" id="{0A694FD5-26AA-3265-4DFE-A8781E4FA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1F1F3"/>
              </a:clrFrom>
              <a:clrTo>
                <a:srgbClr val="F1F1F3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2" t="12402" r="21570" b="25617"/>
          <a:stretch>
            <a:fillRect/>
          </a:stretch>
        </p:blipFill>
        <p:spPr bwMode="auto">
          <a:xfrm>
            <a:off x="6536570" y="5659811"/>
            <a:ext cx="383287" cy="47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10A4192-1B68-8303-47C2-310F590BE37D}"/>
              </a:ext>
            </a:extLst>
          </p:cNvPr>
          <p:cNvSpPr txBox="1"/>
          <p:nvPr/>
        </p:nvSpPr>
        <p:spPr>
          <a:xfrm>
            <a:off x="2263179" y="6383819"/>
            <a:ext cx="748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Assumptions:  current tax rate across all years, forest productivity is constant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C00785-44A2-480B-0E06-89AA525AA5A7}"/>
              </a:ext>
            </a:extLst>
          </p:cNvPr>
          <p:cNvSpPr txBox="1"/>
          <p:nvPr/>
        </p:nvSpPr>
        <p:spPr>
          <a:xfrm>
            <a:off x="6868668" y="2883905"/>
            <a:ext cx="1574505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/>
              <a:t>Conservation  </a:t>
            </a:r>
            <a:br>
              <a:rPr lang="en-US"/>
            </a:br>
            <a:r>
              <a:rPr lang="en-US"/>
              <a:t> Forest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195C4F-F8A1-826C-4758-9B82E6A85D09}"/>
              </a:ext>
            </a:extLst>
          </p:cNvPr>
          <p:cNvSpPr txBox="1"/>
          <p:nvPr/>
        </p:nvSpPr>
        <p:spPr>
          <a:xfrm>
            <a:off x="10419647" y="2794816"/>
            <a:ext cx="1574505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/>
              <a:t>Conservation </a:t>
            </a:r>
            <a:br>
              <a:rPr lang="en-US"/>
            </a:br>
            <a:r>
              <a:rPr lang="en-US"/>
              <a:t> Forest</a:t>
            </a:r>
          </a:p>
        </p:txBody>
      </p:sp>
    </p:spTree>
    <p:extLst>
      <p:ext uri="{BB962C8B-B14F-4D97-AF65-F5344CB8AC3E}">
        <p14:creationId xmlns:p14="http://schemas.microsoft.com/office/powerpoint/2010/main" val="4205932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5E94C-60FA-7DBE-F2E6-2B18A4456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EA1F761-7F24-7A56-2736-A2BD1A14CA24}"/>
              </a:ext>
            </a:extLst>
          </p:cNvPr>
          <p:cNvSpPr txBox="1">
            <a:spLocks/>
          </p:cNvSpPr>
          <p:nvPr/>
        </p:nvSpPr>
        <p:spPr>
          <a:xfrm>
            <a:off x="924432" y="289097"/>
            <a:ext cx="10515600" cy="7078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NB Minister of Natural Resources</a:t>
            </a:r>
            <a:b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Shared Landscapes Initiative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C170AB-8C62-ACF5-5441-F61A79F337E9}"/>
              </a:ext>
            </a:extLst>
          </p:cNvPr>
          <p:cNvSpPr/>
          <p:nvPr/>
        </p:nvSpPr>
        <p:spPr>
          <a:xfrm>
            <a:off x="2874919" y="2587062"/>
            <a:ext cx="7516855" cy="1307350"/>
          </a:xfrm>
          <a:prstGeom prst="rect">
            <a:avLst/>
          </a:prstGeom>
          <a:solidFill>
            <a:srgbClr val="04530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F78F4F-D310-5A7B-2C11-E6B963D5481A}"/>
              </a:ext>
            </a:extLst>
          </p:cNvPr>
          <p:cNvGrpSpPr>
            <a:grpSpLocks noChangeAspect="1"/>
          </p:cNvGrpSpPr>
          <p:nvPr/>
        </p:nvGrpSpPr>
        <p:grpSpPr>
          <a:xfrm>
            <a:off x="1419732" y="1927301"/>
            <a:ext cx="3414819" cy="2844690"/>
            <a:chOff x="924432" y="1367461"/>
            <a:chExt cx="2878761" cy="2398130"/>
          </a:xfrm>
          <a:effectLst>
            <a:glow rad="101600">
              <a:schemeClr val="bg1">
                <a:alpha val="60000"/>
              </a:schemeClr>
            </a:glow>
          </a:effectLst>
        </p:grpSpPr>
        <p:pic>
          <p:nvPicPr>
            <p:cNvPr id="4" name="Picture 2" descr="7+ Hundred New Brunswick Outline Royalty-Free Images, Stock Photos &amp;  Pictures | Shutterstock">
              <a:extLst>
                <a:ext uri="{FF2B5EF4-FFF2-40B4-BE49-F238E27FC236}">
                  <a16:creationId xmlns:a16="http://schemas.microsoft.com/office/drawing/2014/main" id="{2327A5AE-D129-4A79-105C-7BF650F34E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rgbClr val="196B2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51"/>
            <a:stretch>
              <a:fillRect/>
            </a:stretch>
          </p:blipFill>
          <p:spPr bwMode="auto">
            <a:xfrm>
              <a:off x="924432" y="1367461"/>
              <a:ext cx="2878761" cy="2398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64AA88-9036-9965-5E94-45ABCECDDFE9}"/>
                </a:ext>
              </a:extLst>
            </p:cNvPr>
            <p:cNvSpPr txBox="1"/>
            <p:nvPr/>
          </p:nvSpPr>
          <p:spPr>
            <a:xfrm>
              <a:off x="1574868" y="2707932"/>
              <a:ext cx="1577887" cy="33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10% </a:t>
              </a:r>
              <a:r>
                <a:rPr lang="en-US" sz="2000" b="1">
                  <a:solidFill>
                    <a:schemeClr val="bg1"/>
                  </a:solidFill>
                  <a:sym typeface="Wingdings" panose="05000000000000000000" pitchFamily="2" charset="2"/>
                </a:rPr>
                <a:t> </a:t>
              </a:r>
              <a:r>
                <a:rPr lang="en-US" sz="2000" b="1">
                  <a:solidFill>
                    <a:schemeClr val="bg1"/>
                  </a:solidFill>
                </a:rPr>
                <a:t>15%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82891A4-DD63-3B3D-CCAE-4D20A5DAB921}"/>
              </a:ext>
            </a:extLst>
          </p:cNvPr>
          <p:cNvSpPr txBox="1"/>
          <p:nvPr/>
        </p:nvSpPr>
        <p:spPr>
          <a:xfrm>
            <a:off x="4746626" y="2717958"/>
            <a:ext cx="554252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>
                <a:solidFill>
                  <a:schemeClr val="bg1"/>
                </a:solidFill>
              </a:rPr>
              <a:t>The Shared Landscapes Initiative commits to achieving 15% protected lands and waters in New Brunswick by 2027.</a:t>
            </a:r>
          </a:p>
        </p:txBody>
      </p:sp>
      <p:pic>
        <p:nvPicPr>
          <p:cNvPr id="11266" name="Picture 2" descr="Search Jobs - Government of New Brunswick Career Site Careers">
            <a:extLst>
              <a:ext uri="{FF2B5EF4-FFF2-40B4-BE49-F238E27FC236}">
                <a16:creationId xmlns:a16="http://schemas.microsoft.com/office/drawing/2014/main" id="{47C15939-B74F-4802-8381-92D7DD97E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31" y="2932845"/>
            <a:ext cx="1324703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CDD0E5-53DF-E1A4-997B-6EC402A02FBA}"/>
              </a:ext>
            </a:extLst>
          </p:cNvPr>
          <p:cNvSpPr txBox="1"/>
          <p:nvPr/>
        </p:nvSpPr>
        <p:spPr>
          <a:xfrm>
            <a:off x="4165094" y="4187215"/>
            <a:ext cx="66071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Crown lands account for </a:t>
            </a:r>
            <a:r>
              <a:rPr lang="en-US" sz="2000" b="1"/>
              <a:t>~50% </a:t>
            </a:r>
            <a:r>
              <a:rPr lang="en-US" sz="2000"/>
              <a:t>of province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Thus, </a:t>
            </a:r>
            <a:r>
              <a:rPr lang="en-US" sz="2000" b="1"/>
              <a:t>15% </a:t>
            </a:r>
            <a:r>
              <a:rPr lang="en-US" sz="2000"/>
              <a:t>in NB = </a:t>
            </a:r>
            <a:r>
              <a:rPr lang="en-US" sz="2000" b="1"/>
              <a:t>~30% </a:t>
            </a:r>
            <a:r>
              <a:rPr lang="en-US" sz="2000"/>
              <a:t>on Crown lands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Licencees were asked to submit a plan by October 3</a:t>
            </a:r>
            <a:r>
              <a:rPr lang="en-US" sz="2000" baseline="30000"/>
              <a:t>rd</a:t>
            </a:r>
            <a:r>
              <a:rPr lang="en-US" sz="2000"/>
              <a:t>, 2025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CFD33B8-258E-62F4-5F8A-212F9B131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55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C5EFD-BC14-CCC9-B6DA-4C2D7164B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2F02D4C8-540C-53AD-812A-CF042D0F80B7}"/>
              </a:ext>
            </a:extLst>
          </p:cNvPr>
          <p:cNvSpPr txBox="1"/>
          <p:nvPr/>
        </p:nvSpPr>
        <p:spPr>
          <a:xfrm>
            <a:off x="773402" y="348608"/>
            <a:ext cx="94548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Shared Landscapes Initiative</a:t>
            </a:r>
          </a:p>
          <a:p>
            <a:r>
              <a:rPr lang="en-US" sz="3600" b="1">
                <a:solidFill>
                  <a:srgbClr val="0088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Balanced Forestry Management Plan</a:t>
            </a:r>
            <a:endParaRPr lang="en-US" sz="36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45F33-F095-9D14-B3E2-EEBB77C8307A}"/>
              </a:ext>
            </a:extLst>
          </p:cNvPr>
          <p:cNvSpPr txBox="1"/>
          <p:nvPr/>
        </p:nvSpPr>
        <p:spPr>
          <a:xfrm>
            <a:off x="858417" y="1195295"/>
            <a:ext cx="3765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/>
              <a:t>Crown License 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29F3D1-203A-8CCB-74F3-09E3AECA382C}"/>
              </a:ext>
            </a:extLst>
          </p:cNvPr>
          <p:cNvSpPr txBox="1"/>
          <p:nvPr/>
        </p:nvSpPr>
        <p:spPr>
          <a:xfrm>
            <a:off x="1446050" y="2045607"/>
            <a:ext cx="2061028" cy="78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en-US" sz="1800" b="1">
                <a:solidFill>
                  <a:srgbClr val="008856"/>
                </a:solidFill>
              </a:rPr>
              <a:t>Exceeds conservation</a:t>
            </a:r>
            <a:br>
              <a:rPr lang="en-US" sz="1800" b="1">
                <a:solidFill>
                  <a:srgbClr val="008856"/>
                </a:solidFill>
              </a:rPr>
            </a:br>
            <a:r>
              <a:rPr lang="en-US" sz="1800" b="1">
                <a:solidFill>
                  <a:srgbClr val="008856"/>
                </a:solidFill>
              </a:rPr>
              <a:t>target of 15%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E90D23-3051-3825-B479-0565FB905035}"/>
              </a:ext>
            </a:extLst>
          </p:cNvPr>
          <p:cNvSpPr txBox="1"/>
          <p:nvPr/>
        </p:nvSpPr>
        <p:spPr>
          <a:xfrm>
            <a:off x="3737073" y="2045607"/>
            <a:ext cx="2061028" cy="78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en-US" sz="1800" b="1">
                <a:solidFill>
                  <a:srgbClr val="008856"/>
                </a:solidFill>
              </a:rPr>
              <a:t>Increases</a:t>
            </a:r>
            <a:br>
              <a:rPr lang="en-US" sz="1800" b="1">
                <a:solidFill>
                  <a:srgbClr val="008856"/>
                </a:solidFill>
              </a:rPr>
            </a:br>
            <a:r>
              <a:rPr lang="en-US" sz="1800" b="1">
                <a:solidFill>
                  <a:srgbClr val="008856"/>
                </a:solidFill>
              </a:rPr>
              <a:t>public support</a:t>
            </a:r>
            <a:br>
              <a:rPr lang="en-US" sz="1800" b="1">
                <a:solidFill>
                  <a:srgbClr val="008856"/>
                </a:solidFill>
              </a:rPr>
            </a:br>
            <a:r>
              <a:rPr lang="en-US" sz="1800" b="1">
                <a:solidFill>
                  <a:srgbClr val="008856"/>
                </a:solidFill>
              </a:rPr>
              <a:t>for</a:t>
            </a:r>
            <a:r>
              <a:rPr lang="en-US" b="1">
                <a:solidFill>
                  <a:srgbClr val="008856"/>
                </a:solidFill>
              </a:rPr>
              <a:t> </a:t>
            </a:r>
            <a:r>
              <a:rPr lang="en-US" sz="1800" b="1">
                <a:solidFill>
                  <a:srgbClr val="008856"/>
                </a:solidFill>
              </a:rPr>
              <a:t>the sector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91FE15-DCF6-BDC3-9909-DC8D2B0990F8}"/>
              </a:ext>
            </a:extLst>
          </p:cNvPr>
          <p:cNvSpPr txBox="1"/>
          <p:nvPr/>
        </p:nvSpPr>
        <p:spPr>
          <a:xfrm>
            <a:off x="6096000" y="2045607"/>
            <a:ext cx="2061028" cy="78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en-US" sz="1800" b="1">
                <a:solidFill>
                  <a:srgbClr val="008856"/>
                </a:solidFill>
              </a:rPr>
              <a:t>Improves the competitiveness</a:t>
            </a:r>
            <a:br>
              <a:rPr lang="en-US" sz="1800" b="1">
                <a:solidFill>
                  <a:srgbClr val="008856"/>
                </a:solidFill>
              </a:rPr>
            </a:br>
            <a:r>
              <a:rPr lang="en-US" sz="1800" b="1">
                <a:solidFill>
                  <a:srgbClr val="008856"/>
                </a:solidFill>
              </a:rPr>
              <a:t>of the sector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DA1179-4B28-D9DE-5EE8-BFB19EBA9923}"/>
              </a:ext>
            </a:extLst>
          </p:cNvPr>
          <p:cNvSpPr txBox="1"/>
          <p:nvPr/>
        </p:nvSpPr>
        <p:spPr>
          <a:xfrm>
            <a:off x="8391426" y="2071914"/>
            <a:ext cx="2061028" cy="78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en-US" sz="1800" b="1">
                <a:solidFill>
                  <a:srgbClr val="008856"/>
                </a:solidFill>
              </a:rPr>
              <a:t>Ensures a healthy environment &amp;</a:t>
            </a:r>
            <a:br>
              <a:rPr lang="en-US" sz="1800" b="1">
                <a:solidFill>
                  <a:srgbClr val="008856"/>
                </a:solidFill>
              </a:rPr>
            </a:br>
            <a:r>
              <a:rPr lang="en-US" sz="1800" b="1">
                <a:solidFill>
                  <a:srgbClr val="008856"/>
                </a:solidFill>
              </a:rPr>
              <a:t>biodiversity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F2F4D-5094-DCC9-F310-F0AF2FE7C4E5}"/>
              </a:ext>
            </a:extLst>
          </p:cNvPr>
          <p:cNvSpPr txBox="1"/>
          <p:nvPr/>
        </p:nvSpPr>
        <p:spPr>
          <a:xfrm>
            <a:off x="1368669" y="4573644"/>
            <a:ext cx="21384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88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Count the conservation lands we already have</a:t>
            </a:r>
          </a:p>
          <a:p>
            <a:pPr marL="2286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88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 connectivity, water &amp; wetland protection</a:t>
            </a:r>
          </a:p>
          <a:p>
            <a:pPr marL="0" lvl="1">
              <a:spcAft>
                <a:spcPts val="600"/>
              </a:spcAft>
            </a:pPr>
            <a:endParaRPr lang="en-US" sz="1400">
              <a:solidFill>
                <a:srgbClr val="0088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762326-8921-20C2-7ED0-E801E52A9437}"/>
              </a:ext>
            </a:extLst>
          </p:cNvPr>
          <p:cNvSpPr txBox="1"/>
          <p:nvPr/>
        </p:nvSpPr>
        <p:spPr>
          <a:xfrm>
            <a:off x="3813379" y="4601769"/>
            <a:ext cx="2138409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88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 new “social impact areas” for tourism, drinking water supply, and public concerns</a:t>
            </a:r>
          </a:p>
          <a:p>
            <a:pPr marL="1714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88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Consolidate more operations in forest-dependent areas</a:t>
            </a:r>
          </a:p>
          <a:p>
            <a:pPr marL="1714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solidFill>
                <a:srgbClr val="0088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1FEED-81E6-D807-7B24-B38B63BA83B0}"/>
              </a:ext>
            </a:extLst>
          </p:cNvPr>
          <p:cNvSpPr txBox="1"/>
          <p:nvPr/>
        </p:nvSpPr>
        <p:spPr>
          <a:xfrm>
            <a:off x="6172306" y="4610532"/>
            <a:ext cx="21384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8856"/>
                </a:solidFill>
              </a:rPr>
              <a:t>Return some working forest area near forest dependent communities with </a:t>
            </a:r>
            <a:r>
              <a:rPr lang="en-US" sz="1400" b="1" u="sng">
                <a:solidFill>
                  <a:srgbClr val="008856"/>
                </a:solidFill>
              </a:rPr>
              <a:t>swaps</a:t>
            </a:r>
            <a:r>
              <a:rPr lang="en-US" sz="1400">
                <a:solidFill>
                  <a:srgbClr val="008856"/>
                </a:solidFill>
              </a:rPr>
              <a:t> in “high social impact” areas 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7761B7-B7B3-822A-B3C9-4AB9652A5E52}"/>
              </a:ext>
            </a:extLst>
          </p:cNvPr>
          <p:cNvSpPr txBox="1"/>
          <p:nvPr/>
        </p:nvSpPr>
        <p:spPr>
          <a:xfrm>
            <a:off x="8696655" y="4610532"/>
            <a:ext cx="1755799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88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 world-class biodiversity monitoring</a:t>
            </a:r>
          </a:p>
          <a:p>
            <a:pPr marL="1714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400">
                <a:solidFill>
                  <a:srgbClr val="0088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Exceed the “acceptable” old forest target</a:t>
            </a:r>
            <a:endParaRPr lang="en-US" sz="1400">
              <a:solidFill>
                <a:srgbClr val="0088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E70894-5FAE-CC3D-EDB2-E83D28F39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375" y="2862744"/>
            <a:ext cx="9073079" cy="1628145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76BD2B7-1CE1-9897-727C-6967EF129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06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494E3DB13DDE4794CE06C950DB31BC" ma:contentTypeVersion="2" ma:contentTypeDescription="Create a new document." ma:contentTypeScope="" ma:versionID="36056838638273f0ec5ea068dfe8a665">
  <xsd:schema xmlns:xsd="http://www.w3.org/2001/XMLSchema" xmlns:xs="http://www.w3.org/2001/XMLSchema" xmlns:p="http://schemas.microsoft.com/office/2006/metadata/properties" xmlns:ns2="fc6b5545-b8f7-4a17-bf14-190b421a1446" targetNamespace="http://schemas.microsoft.com/office/2006/metadata/properties" ma:root="true" ma:fieldsID="4daf6d3efe324a5920c0d61537d50647" ns2:_="">
    <xsd:import namespace="fc6b5545-b8f7-4a17-bf14-190b421a14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b5545-b8f7-4a17-bf14-190b421a14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94AFD4-CEDC-4E97-8192-DA8440F55700}">
  <ds:schemaRefs>
    <ds:schemaRef ds:uri="fc6b5545-b8f7-4a17-bf14-190b421a144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9EEBBA7-EA76-43E1-AF4E-62B24C5BF262}">
  <ds:schemaRefs>
    <ds:schemaRef ds:uri="fc6b5545-b8f7-4a17-bf14-190b421a14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AC08F25-25BD-4A50-B00C-80A94BEA73D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6399753-ca2d-463a-b656-da7cf5e76ecf}" enabled="1" method="Standard" siteId="{3bd4eb62-48e5-47f9-a150-79e9e9c46f3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6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value of harvested wood to NB</vt:lpstr>
      <vt:lpstr>ILLUSTRATION Understanding the impact of reducing wood supply on NB Crown Land</vt:lpstr>
      <vt:lpstr>PowerPoint Presentation</vt:lpstr>
      <vt:lpstr>PowerPoint Presentation</vt:lpstr>
      <vt:lpstr>Shared Landscapes Initiative Our Plan – by the #’s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McConchie, Amy</dc:creator>
  <cp:revision>1</cp:revision>
  <cp:lastPrinted>2025-10-01T13:43:58Z</cp:lastPrinted>
  <dcterms:created xsi:type="dcterms:W3CDTF">2021-01-12T15:25:12Z</dcterms:created>
  <dcterms:modified xsi:type="dcterms:W3CDTF">2025-10-03T14:58:10Z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fa077b8-e429-4228-b326-b66b51942a77_Enabled">
    <vt:lpwstr>True</vt:lpwstr>
  </property>
  <property fmtid="{D5CDD505-2E9C-101B-9397-08002B2CF9AE}" pid="3" name="MSIP_Label_ffa077b8-e429-4228-b326-b66b51942a77_SiteId">
    <vt:lpwstr>3bd4eb62-48e5-47f9-a150-79e9e9c46f32</vt:lpwstr>
  </property>
  <property fmtid="{D5CDD505-2E9C-101B-9397-08002B2CF9AE}" pid="4" name="MSIP_Label_ffa077b8-e429-4228-b326-b66b51942a77_Owner">
    <vt:lpwstr>McConchie.Amy@jdirving.com</vt:lpwstr>
  </property>
  <property fmtid="{D5CDD505-2E9C-101B-9397-08002B2CF9AE}" pid="5" name="MSIP_Label_ffa077b8-e429-4228-b326-b66b51942a77_SetDate">
    <vt:lpwstr>2021-01-12T15:33:34.5881651Z</vt:lpwstr>
  </property>
  <property fmtid="{D5CDD505-2E9C-101B-9397-08002B2CF9AE}" pid="6" name="MSIP_Label_ffa077b8-e429-4228-b326-b66b51942a77_Name">
    <vt:lpwstr>Sensitive</vt:lpwstr>
  </property>
  <property fmtid="{D5CDD505-2E9C-101B-9397-08002B2CF9AE}" pid="7" name="MSIP_Label_ffa077b8-e429-4228-b326-b66b51942a77_Application">
    <vt:lpwstr>Microsoft Azure Information Protection</vt:lpwstr>
  </property>
  <property fmtid="{D5CDD505-2E9C-101B-9397-08002B2CF9AE}" pid="8" name="MSIP_Label_ffa077b8-e429-4228-b326-b66b51942a77_ActionId">
    <vt:lpwstr>15eb4e6e-d0a6-4ff6-b787-e37e4900108e</vt:lpwstr>
  </property>
  <property fmtid="{D5CDD505-2E9C-101B-9397-08002B2CF9AE}" pid="9" name="MSIP_Label_ffa077b8-e429-4228-b326-b66b51942a77_Extended_MSFT_Method">
    <vt:lpwstr>Automatic</vt:lpwstr>
  </property>
  <property fmtid="{D5CDD505-2E9C-101B-9397-08002B2CF9AE}" pid="10" name="MSIP_Label_36399753-ca2d-463a-b656-da7cf5e76ecf_Enabled">
    <vt:lpwstr>True</vt:lpwstr>
  </property>
  <property fmtid="{D5CDD505-2E9C-101B-9397-08002B2CF9AE}" pid="11" name="MSIP_Label_36399753-ca2d-463a-b656-da7cf5e76ecf_SiteId">
    <vt:lpwstr>3bd4eb62-48e5-47f9-a150-79e9e9c46f32</vt:lpwstr>
  </property>
  <property fmtid="{D5CDD505-2E9C-101B-9397-08002B2CF9AE}" pid="12" name="MSIP_Label_36399753-ca2d-463a-b656-da7cf5e76ecf_Owner">
    <vt:lpwstr>McConchie.Amy@jdirving.com</vt:lpwstr>
  </property>
  <property fmtid="{D5CDD505-2E9C-101B-9397-08002B2CF9AE}" pid="13" name="MSIP_Label_36399753-ca2d-463a-b656-da7cf5e76ecf_SetDate">
    <vt:lpwstr>2021-01-12T15:33:34.5881651Z</vt:lpwstr>
  </property>
  <property fmtid="{D5CDD505-2E9C-101B-9397-08002B2CF9AE}" pid="14" name="MSIP_Label_36399753-ca2d-463a-b656-da7cf5e76ecf_Name">
    <vt:lpwstr>Internal and External Use</vt:lpwstr>
  </property>
  <property fmtid="{D5CDD505-2E9C-101B-9397-08002B2CF9AE}" pid="15" name="MSIP_Label_36399753-ca2d-463a-b656-da7cf5e76ecf_Application">
    <vt:lpwstr>Microsoft Azure Information Protection</vt:lpwstr>
  </property>
  <property fmtid="{D5CDD505-2E9C-101B-9397-08002B2CF9AE}" pid="16" name="MSIP_Label_36399753-ca2d-463a-b656-da7cf5e76ecf_ActionId">
    <vt:lpwstr>15eb4e6e-d0a6-4ff6-b787-e37e4900108e</vt:lpwstr>
  </property>
  <property fmtid="{D5CDD505-2E9C-101B-9397-08002B2CF9AE}" pid="17" name="MSIP_Label_36399753-ca2d-463a-b656-da7cf5e76ecf_Parent">
    <vt:lpwstr>ffa077b8-e429-4228-b326-b66b51942a77</vt:lpwstr>
  </property>
  <property fmtid="{D5CDD505-2E9C-101B-9397-08002B2CF9AE}" pid="18" name="MSIP_Label_36399753-ca2d-463a-b656-da7cf5e76ecf_Extended_MSFT_Method">
    <vt:lpwstr>Automatic</vt:lpwstr>
  </property>
  <property fmtid="{D5CDD505-2E9C-101B-9397-08002B2CF9AE}" pid="19" name="Sensitivity">
    <vt:lpwstr>Sensitive Internal and External Use</vt:lpwstr>
  </property>
  <property fmtid="{D5CDD505-2E9C-101B-9397-08002B2CF9AE}" pid="20" name="ContentTypeId">
    <vt:lpwstr>0x0101007D494E3DB13DDE4794CE06C950DB31BC</vt:lpwstr>
  </property>
</Properties>
</file>