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69" r:id="rId5"/>
    <p:sldId id="259" r:id="rId6"/>
    <p:sldId id="281" r:id="rId7"/>
    <p:sldId id="282" r:id="rId8"/>
    <p:sldId id="283" r:id="rId9"/>
    <p:sldId id="284" r:id="rId10"/>
    <p:sldId id="264" r:id="rId11"/>
    <p:sldId id="261" r:id="rId12"/>
    <p:sldId id="273" r:id="rId13"/>
    <p:sldId id="274" r:id="rId14"/>
    <p:sldId id="275" r:id="rId15"/>
    <p:sldId id="276" r:id="rId16"/>
    <p:sldId id="285" r:id="rId17"/>
    <p:sldId id="257" r:id="rId18"/>
    <p:sldId id="279" r:id="rId19"/>
    <p:sldId id="277" r:id="rId20"/>
    <p:sldId id="280" r:id="rId21"/>
    <p:sldId id="286" r:id="rId22"/>
    <p:sldId id="287" r:id="rId23"/>
    <p:sldId id="258"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DA806-706A-44C9-8C50-EB3E3107B47C}" type="doc">
      <dgm:prSet loTypeId="urn:microsoft.com/office/officeart/2005/8/layout/matrix3" loCatId="matrix" qsTypeId="urn:microsoft.com/office/officeart/2005/8/quickstyle/simple2" qsCatId="simple" csTypeId="urn:microsoft.com/office/officeart/2005/8/colors/accent3_2" csCatId="accent3" phldr="1"/>
      <dgm:spPr/>
      <dgm:t>
        <a:bodyPr/>
        <a:lstStyle/>
        <a:p>
          <a:endParaRPr lang="en-US"/>
        </a:p>
      </dgm:t>
    </dgm:pt>
    <dgm:pt modelId="{5355B9F3-92DD-4320-9AB6-735142E42D21}">
      <dgm:prSet/>
      <dgm:spPr/>
      <dgm:t>
        <a:bodyPr/>
        <a:lstStyle/>
        <a:p>
          <a:r>
            <a:rPr lang="en-US" b="1" dirty="0"/>
            <a:t>Trespasser / </a:t>
          </a:r>
          <a:r>
            <a:rPr lang="en-US" b="1" dirty="0" err="1"/>
            <a:t>Intrus</a:t>
          </a:r>
          <a:endParaRPr lang="en-US" dirty="0"/>
        </a:p>
      </dgm:t>
    </dgm:pt>
    <dgm:pt modelId="{DA8A873C-A7AC-4BE1-8401-A0399CCDD42F}" type="parTrans" cxnId="{F4465B0C-C506-442D-847D-44AF9AB75441}">
      <dgm:prSet/>
      <dgm:spPr/>
      <dgm:t>
        <a:bodyPr/>
        <a:lstStyle/>
        <a:p>
          <a:endParaRPr lang="en-US"/>
        </a:p>
      </dgm:t>
    </dgm:pt>
    <dgm:pt modelId="{09513490-B5DC-4EB1-9A52-CA57205563F9}" type="sibTrans" cxnId="{F4465B0C-C506-442D-847D-44AF9AB75441}">
      <dgm:prSet/>
      <dgm:spPr/>
      <dgm:t>
        <a:bodyPr/>
        <a:lstStyle/>
        <a:p>
          <a:endParaRPr lang="en-US"/>
        </a:p>
      </dgm:t>
    </dgm:pt>
    <dgm:pt modelId="{5C1B9BEF-181E-4340-A4E4-3A4243922605}">
      <dgm:prSet/>
      <dgm:spPr/>
      <dgm:t>
        <a:bodyPr/>
        <a:lstStyle/>
        <a:p>
          <a:r>
            <a:rPr lang="en-US" b="1" dirty="0"/>
            <a:t>Invitee / </a:t>
          </a:r>
          <a:r>
            <a:rPr lang="en-US" b="1" dirty="0" err="1"/>
            <a:t>Invité</a:t>
          </a:r>
          <a:r>
            <a:rPr lang="en-US" b="1" dirty="0"/>
            <a:t> </a:t>
          </a:r>
          <a:r>
            <a:rPr lang="en-US" b="1" dirty="0" err="1"/>
            <a:t>légal</a:t>
          </a:r>
          <a:endParaRPr lang="en-US" dirty="0"/>
        </a:p>
      </dgm:t>
    </dgm:pt>
    <dgm:pt modelId="{5A01543A-7226-4606-A36D-E440E8A940CF}" type="parTrans" cxnId="{744353FA-8D86-4C0D-A549-0E75D67E15DD}">
      <dgm:prSet/>
      <dgm:spPr/>
      <dgm:t>
        <a:bodyPr/>
        <a:lstStyle/>
        <a:p>
          <a:endParaRPr lang="en-US"/>
        </a:p>
      </dgm:t>
    </dgm:pt>
    <dgm:pt modelId="{D87FB90C-61A5-49A2-BE7F-DFDF429D7764}" type="sibTrans" cxnId="{744353FA-8D86-4C0D-A549-0E75D67E15DD}">
      <dgm:prSet/>
      <dgm:spPr/>
      <dgm:t>
        <a:bodyPr/>
        <a:lstStyle/>
        <a:p>
          <a:endParaRPr lang="en-US"/>
        </a:p>
      </dgm:t>
    </dgm:pt>
    <dgm:pt modelId="{C93CB880-C58F-4C8B-BAFF-9C254B2548CC}">
      <dgm:prSet/>
      <dgm:spPr/>
      <dgm:t>
        <a:bodyPr/>
        <a:lstStyle/>
        <a:p>
          <a:r>
            <a:rPr lang="en-US" b="1" dirty="0"/>
            <a:t>Children / Enfants</a:t>
          </a:r>
          <a:endParaRPr lang="en-US" dirty="0"/>
        </a:p>
      </dgm:t>
    </dgm:pt>
    <dgm:pt modelId="{D4A4C14D-8757-4CD0-B2B0-4B670F1569C7}" type="parTrans" cxnId="{F9D11FCD-E231-4CAB-9A6D-E87C2A2A42D0}">
      <dgm:prSet/>
      <dgm:spPr/>
      <dgm:t>
        <a:bodyPr/>
        <a:lstStyle/>
        <a:p>
          <a:endParaRPr lang="en-US"/>
        </a:p>
      </dgm:t>
    </dgm:pt>
    <dgm:pt modelId="{48EC4855-1826-4C20-8A10-937281E463C5}" type="sibTrans" cxnId="{F9D11FCD-E231-4CAB-9A6D-E87C2A2A42D0}">
      <dgm:prSet/>
      <dgm:spPr/>
      <dgm:t>
        <a:bodyPr/>
        <a:lstStyle/>
        <a:p>
          <a:endParaRPr lang="en-US"/>
        </a:p>
      </dgm:t>
    </dgm:pt>
    <dgm:pt modelId="{1A906F76-1335-4274-BE7D-D43B8DFAFB3A}">
      <dgm:prSet/>
      <dgm:spPr/>
      <dgm:t>
        <a:bodyPr/>
        <a:lstStyle/>
        <a:p>
          <a:r>
            <a:rPr lang="en-US" b="1" dirty="0"/>
            <a:t>Licensee </a:t>
          </a:r>
          <a:r>
            <a:rPr lang="en-CA" b="1" dirty="0" err="1"/>
            <a:t>Licencié</a:t>
          </a:r>
          <a:endParaRPr lang="en-US" dirty="0"/>
        </a:p>
      </dgm:t>
    </dgm:pt>
    <dgm:pt modelId="{93217FEB-E747-4115-AA29-0216444803DC}" type="parTrans" cxnId="{A219BBAC-DFED-4E6D-BF87-F490A9C39218}">
      <dgm:prSet/>
      <dgm:spPr/>
      <dgm:t>
        <a:bodyPr/>
        <a:lstStyle/>
        <a:p>
          <a:endParaRPr lang="en-CA"/>
        </a:p>
      </dgm:t>
    </dgm:pt>
    <dgm:pt modelId="{C2AEF37A-6420-4C9E-9457-8484E65728FB}" type="sibTrans" cxnId="{A219BBAC-DFED-4E6D-BF87-F490A9C39218}">
      <dgm:prSet/>
      <dgm:spPr/>
      <dgm:t>
        <a:bodyPr/>
        <a:lstStyle/>
        <a:p>
          <a:endParaRPr lang="en-CA"/>
        </a:p>
      </dgm:t>
    </dgm:pt>
    <dgm:pt modelId="{EE355234-B3AD-44F1-808E-31B85863AA0E}">
      <dgm:prSet/>
      <dgm:spPr/>
      <dgm:t>
        <a:bodyPr/>
        <a:lstStyle/>
        <a:p>
          <a:endParaRPr lang="en-US" dirty="0"/>
        </a:p>
      </dgm:t>
    </dgm:pt>
    <dgm:pt modelId="{78C3A587-15BB-4978-B3BD-9FD5E713606C}" type="parTrans" cxnId="{795C0AEB-8757-4FE5-B953-D9FB08BDF6D5}">
      <dgm:prSet/>
      <dgm:spPr/>
      <dgm:t>
        <a:bodyPr/>
        <a:lstStyle/>
        <a:p>
          <a:endParaRPr lang="en-CA"/>
        </a:p>
      </dgm:t>
    </dgm:pt>
    <dgm:pt modelId="{27A3ABA4-71EA-4632-83B4-F8C2E84BA38D}" type="sibTrans" cxnId="{795C0AEB-8757-4FE5-B953-D9FB08BDF6D5}">
      <dgm:prSet/>
      <dgm:spPr/>
      <dgm:t>
        <a:bodyPr/>
        <a:lstStyle/>
        <a:p>
          <a:endParaRPr lang="en-CA"/>
        </a:p>
      </dgm:t>
    </dgm:pt>
    <dgm:pt modelId="{4EE27FC4-CE80-4017-97AC-4D18FCE2F362}" type="pres">
      <dgm:prSet presAssocID="{345DA806-706A-44C9-8C50-EB3E3107B47C}" presName="matrix" presStyleCnt="0">
        <dgm:presLayoutVars>
          <dgm:chMax val="1"/>
          <dgm:dir/>
          <dgm:resizeHandles val="exact"/>
        </dgm:presLayoutVars>
      </dgm:prSet>
      <dgm:spPr/>
    </dgm:pt>
    <dgm:pt modelId="{43FC7A94-F77B-4788-BC1D-BC6ABC452CBC}" type="pres">
      <dgm:prSet presAssocID="{345DA806-706A-44C9-8C50-EB3E3107B47C}" presName="diamond" presStyleLbl="bgShp" presStyleIdx="0" presStyleCnt="1"/>
      <dgm:spPr/>
    </dgm:pt>
    <dgm:pt modelId="{5C3DE0A3-041B-41C5-B6EE-23887060C6D2}" type="pres">
      <dgm:prSet presAssocID="{345DA806-706A-44C9-8C50-EB3E3107B47C}" presName="quad1" presStyleLbl="node1" presStyleIdx="0" presStyleCnt="4">
        <dgm:presLayoutVars>
          <dgm:chMax val="0"/>
          <dgm:chPref val="0"/>
          <dgm:bulletEnabled val="1"/>
        </dgm:presLayoutVars>
      </dgm:prSet>
      <dgm:spPr/>
    </dgm:pt>
    <dgm:pt modelId="{F2DC70D2-9E50-4E31-9D08-1EB2C1657246}" type="pres">
      <dgm:prSet presAssocID="{345DA806-706A-44C9-8C50-EB3E3107B47C}" presName="quad2" presStyleLbl="node1" presStyleIdx="1" presStyleCnt="4">
        <dgm:presLayoutVars>
          <dgm:chMax val="0"/>
          <dgm:chPref val="0"/>
          <dgm:bulletEnabled val="1"/>
        </dgm:presLayoutVars>
      </dgm:prSet>
      <dgm:spPr/>
    </dgm:pt>
    <dgm:pt modelId="{4E49815F-9F5C-4346-9201-CF69CB4238E7}" type="pres">
      <dgm:prSet presAssocID="{345DA806-706A-44C9-8C50-EB3E3107B47C}" presName="quad3" presStyleLbl="node1" presStyleIdx="2" presStyleCnt="4">
        <dgm:presLayoutVars>
          <dgm:chMax val="0"/>
          <dgm:chPref val="0"/>
          <dgm:bulletEnabled val="1"/>
        </dgm:presLayoutVars>
      </dgm:prSet>
      <dgm:spPr/>
    </dgm:pt>
    <dgm:pt modelId="{2B901AE8-9FF1-4081-A168-A201D7DD7254}" type="pres">
      <dgm:prSet presAssocID="{345DA806-706A-44C9-8C50-EB3E3107B47C}" presName="quad4" presStyleLbl="node1" presStyleIdx="3" presStyleCnt="4">
        <dgm:presLayoutVars>
          <dgm:chMax val="0"/>
          <dgm:chPref val="0"/>
          <dgm:bulletEnabled val="1"/>
        </dgm:presLayoutVars>
      </dgm:prSet>
      <dgm:spPr/>
    </dgm:pt>
  </dgm:ptLst>
  <dgm:cxnLst>
    <dgm:cxn modelId="{F4465B0C-C506-442D-847D-44AF9AB75441}" srcId="{345DA806-706A-44C9-8C50-EB3E3107B47C}" destId="{5355B9F3-92DD-4320-9AB6-735142E42D21}" srcOrd="0" destOrd="0" parTransId="{DA8A873C-A7AC-4BE1-8401-A0399CCDD42F}" sibTransId="{09513490-B5DC-4EB1-9A52-CA57205563F9}"/>
    <dgm:cxn modelId="{69057421-68E5-452F-9DA7-EEE43D6EE1C1}" type="presOf" srcId="{5355B9F3-92DD-4320-9AB6-735142E42D21}" destId="{5C3DE0A3-041B-41C5-B6EE-23887060C6D2}" srcOrd="0" destOrd="0" presId="urn:microsoft.com/office/officeart/2005/8/layout/matrix3"/>
    <dgm:cxn modelId="{A04C8C81-DB00-4409-8C82-3E813BEAB781}" type="presOf" srcId="{C93CB880-C58F-4C8B-BAFF-9C254B2548CC}" destId="{2B901AE8-9FF1-4081-A168-A201D7DD7254}" srcOrd="0" destOrd="0" presId="urn:microsoft.com/office/officeart/2005/8/layout/matrix3"/>
    <dgm:cxn modelId="{AFDFC394-CE36-4FC4-A564-DC6D4BC8FDDC}" type="presOf" srcId="{1A906F76-1335-4274-BE7D-D43B8DFAFB3A}" destId="{F2DC70D2-9E50-4E31-9D08-1EB2C1657246}" srcOrd="0" destOrd="0" presId="urn:microsoft.com/office/officeart/2005/8/layout/matrix3"/>
    <dgm:cxn modelId="{A219BBAC-DFED-4E6D-BF87-F490A9C39218}" srcId="{345DA806-706A-44C9-8C50-EB3E3107B47C}" destId="{1A906F76-1335-4274-BE7D-D43B8DFAFB3A}" srcOrd="1" destOrd="0" parTransId="{93217FEB-E747-4115-AA29-0216444803DC}" sibTransId="{C2AEF37A-6420-4C9E-9457-8484E65728FB}"/>
    <dgm:cxn modelId="{7B52E3C5-24C3-4DCB-B01B-EC9A6EBEE779}" type="presOf" srcId="{345DA806-706A-44C9-8C50-EB3E3107B47C}" destId="{4EE27FC4-CE80-4017-97AC-4D18FCE2F362}" srcOrd="0" destOrd="0" presId="urn:microsoft.com/office/officeart/2005/8/layout/matrix3"/>
    <dgm:cxn modelId="{F9D11FCD-E231-4CAB-9A6D-E87C2A2A42D0}" srcId="{345DA806-706A-44C9-8C50-EB3E3107B47C}" destId="{C93CB880-C58F-4C8B-BAFF-9C254B2548CC}" srcOrd="3" destOrd="0" parTransId="{D4A4C14D-8757-4CD0-B2B0-4B670F1569C7}" sibTransId="{48EC4855-1826-4C20-8A10-937281E463C5}"/>
    <dgm:cxn modelId="{5279B5E4-7EAD-43F3-ADB8-81568B6EB435}" type="presOf" srcId="{5C1B9BEF-181E-4340-A4E4-3A4243922605}" destId="{4E49815F-9F5C-4346-9201-CF69CB4238E7}" srcOrd="0" destOrd="0" presId="urn:microsoft.com/office/officeart/2005/8/layout/matrix3"/>
    <dgm:cxn modelId="{795C0AEB-8757-4FE5-B953-D9FB08BDF6D5}" srcId="{345DA806-706A-44C9-8C50-EB3E3107B47C}" destId="{EE355234-B3AD-44F1-808E-31B85863AA0E}" srcOrd="4" destOrd="0" parTransId="{78C3A587-15BB-4978-B3BD-9FD5E713606C}" sibTransId="{27A3ABA4-71EA-4632-83B4-F8C2E84BA38D}"/>
    <dgm:cxn modelId="{744353FA-8D86-4C0D-A549-0E75D67E15DD}" srcId="{345DA806-706A-44C9-8C50-EB3E3107B47C}" destId="{5C1B9BEF-181E-4340-A4E4-3A4243922605}" srcOrd="2" destOrd="0" parTransId="{5A01543A-7226-4606-A36D-E440E8A940CF}" sibTransId="{D87FB90C-61A5-49A2-BE7F-DFDF429D7764}"/>
    <dgm:cxn modelId="{4232332A-FFF1-49BE-827E-1106A6642A26}" type="presParOf" srcId="{4EE27FC4-CE80-4017-97AC-4D18FCE2F362}" destId="{43FC7A94-F77B-4788-BC1D-BC6ABC452CBC}" srcOrd="0" destOrd="0" presId="urn:microsoft.com/office/officeart/2005/8/layout/matrix3"/>
    <dgm:cxn modelId="{2C11E0E9-38CB-4D0E-A816-A83BC7D99873}" type="presParOf" srcId="{4EE27FC4-CE80-4017-97AC-4D18FCE2F362}" destId="{5C3DE0A3-041B-41C5-B6EE-23887060C6D2}" srcOrd="1" destOrd="0" presId="urn:microsoft.com/office/officeart/2005/8/layout/matrix3"/>
    <dgm:cxn modelId="{4CA665C2-5875-482C-9AEA-D4DDA4504A09}" type="presParOf" srcId="{4EE27FC4-CE80-4017-97AC-4D18FCE2F362}" destId="{F2DC70D2-9E50-4E31-9D08-1EB2C1657246}" srcOrd="2" destOrd="0" presId="urn:microsoft.com/office/officeart/2005/8/layout/matrix3"/>
    <dgm:cxn modelId="{E724B32B-E76B-4A4D-AD3B-10D9411DBCEF}" type="presParOf" srcId="{4EE27FC4-CE80-4017-97AC-4D18FCE2F362}" destId="{4E49815F-9F5C-4346-9201-CF69CB4238E7}" srcOrd="3" destOrd="0" presId="urn:microsoft.com/office/officeart/2005/8/layout/matrix3"/>
    <dgm:cxn modelId="{A10E29D4-28EB-46FB-84FD-698F6254B467}" type="presParOf" srcId="{4EE27FC4-CE80-4017-97AC-4D18FCE2F362}" destId="{2B901AE8-9FF1-4081-A168-A201D7DD725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B6D08-47C7-437B-B22E-25E84CC543FB}"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374175A8-098B-48A2-9EB2-94CE3B798A54}">
      <dgm:prSet/>
      <dgm:spPr/>
      <dgm:t>
        <a:bodyPr/>
        <a:lstStyle/>
        <a:p>
          <a:pPr>
            <a:lnSpc>
              <a:spcPct val="100000"/>
            </a:lnSpc>
          </a:pPr>
          <a:r>
            <a:rPr lang="en-US" b="1" i="1" dirty="0">
              <a:solidFill>
                <a:schemeClr val="accent1"/>
              </a:solidFill>
              <a:latin typeface="Calibri" panose="020F0502020204030204" pitchFamily="34" charset="0"/>
              <a:ea typeface="Calibri" panose="020F0502020204030204" pitchFamily="34" charset="0"/>
              <a:cs typeface="Calibri" panose="020F0502020204030204" pitchFamily="34" charset="0"/>
            </a:rPr>
            <a:t>A fictional person with an ordinary degree of reason, prudence, care, foresight, or intelligence whose conduct, conclusion, or expectation in relation to a particular circumstance or fact is used as an objective standard by which to measure or determine something (as the existence of negligence).</a:t>
          </a:r>
          <a:endPar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dgm:t>
    </dgm:pt>
    <dgm:pt modelId="{AB8F5E81-0BEF-4DB9-8A93-B2921BF15021}" type="parTrans" cxnId="{3930FB84-092F-41AB-B411-1424FD56D95D}">
      <dgm:prSet/>
      <dgm:spPr/>
      <dgm:t>
        <a:bodyPr/>
        <a:lstStyle/>
        <a:p>
          <a:pPr>
            <a:lnSpc>
              <a:spcPct val="100000"/>
            </a:lnSpc>
          </a:pPr>
          <a:endParaRPr lang="en-US" b="1">
            <a:latin typeface="Calibri" panose="020F0502020204030204" pitchFamily="34" charset="0"/>
            <a:ea typeface="Calibri" panose="020F0502020204030204" pitchFamily="34" charset="0"/>
            <a:cs typeface="Calibri" panose="020F0502020204030204" pitchFamily="34" charset="0"/>
          </a:endParaRPr>
        </a:p>
      </dgm:t>
    </dgm:pt>
    <dgm:pt modelId="{E0AA9A86-B455-4C96-9CD5-0D0E0D0D0B87}" type="sibTrans" cxnId="{3930FB84-092F-41AB-B411-1424FD56D95D}">
      <dgm:prSet/>
      <dgm:spPr/>
      <dgm:t>
        <a:bodyPr/>
        <a:lstStyle/>
        <a:p>
          <a:pPr>
            <a:lnSpc>
              <a:spcPct val="100000"/>
            </a:lnSpc>
          </a:pPr>
          <a:endParaRPr lang="en-US" b="1">
            <a:latin typeface="Calibri" panose="020F0502020204030204" pitchFamily="34" charset="0"/>
            <a:ea typeface="Calibri" panose="020F0502020204030204" pitchFamily="34" charset="0"/>
            <a:cs typeface="Calibri" panose="020F0502020204030204" pitchFamily="34" charset="0"/>
          </a:endParaRPr>
        </a:p>
      </dgm:t>
    </dgm:pt>
    <dgm:pt modelId="{0C52AA9B-50EF-4C82-A6F1-EA6D29B7DE89}">
      <dgm:prSet/>
      <dgm:spPr/>
      <dgm:t>
        <a:bodyPr/>
        <a:lstStyle/>
        <a:p>
          <a:pPr>
            <a:lnSpc>
              <a:spcPct val="100000"/>
            </a:lnSpc>
          </a:pPr>
          <a:r>
            <a:rPr lang="fr-FR" b="1" i="1" dirty="0">
              <a:solidFill>
                <a:schemeClr val="accent4"/>
              </a:solidFill>
              <a:latin typeface="Calibri" panose="020F0502020204030204" pitchFamily="34" charset="0"/>
              <a:ea typeface="Calibri" panose="020F0502020204030204" pitchFamily="34" charset="0"/>
              <a:cs typeface="Calibri" panose="020F0502020204030204" pitchFamily="34" charset="0"/>
            </a:rPr>
            <a:t>Une personne fictive avec un degré ordinaire de raison, de prudence, de soin, de clairvoyance ou d’intelligence dont la conduite, la conclusion ou l’attente en relation avec une circonstance ou un fait particulier est utilisée comme norme objective pour mesurer ou déterminer quelque chose (comme l’existence de la négligence).</a:t>
          </a:r>
          <a:endParaRPr lang="en-US" b="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dgm:t>
    </dgm:pt>
    <dgm:pt modelId="{E8161BF2-6068-4D79-9D0D-A335C7D4A6EB}" type="parTrans" cxnId="{519DA93E-2A88-4010-8ED8-558F770A1462}">
      <dgm:prSet/>
      <dgm:spPr/>
      <dgm:t>
        <a:bodyPr/>
        <a:lstStyle/>
        <a:p>
          <a:pPr>
            <a:lnSpc>
              <a:spcPct val="100000"/>
            </a:lnSpc>
          </a:pPr>
          <a:endParaRPr lang="en-US" b="1">
            <a:latin typeface="Calibri" panose="020F0502020204030204" pitchFamily="34" charset="0"/>
            <a:ea typeface="Calibri" panose="020F0502020204030204" pitchFamily="34" charset="0"/>
            <a:cs typeface="Calibri" panose="020F0502020204030204" pitchFamily="34" charset="0"/>
          </a:endParaRPr>
        </a:p>
      </dgm:t>
    </dgm:pt>
    <dgm:pt modelId="{81681593-959C-4F72-A103-99605F491B2C}" type="sibTrans" cxnId="{519DA93E-2A88-4010-8ED8-558F770A1462}">
      <dgm:prSet/>
      <dgm:spPr/>
      <dgm:t>
        <a:bodyPr/>
        <a:lstStyle/>
        <a:p>
          <a:pPr>
            <a:lnSpc>
              <a:spcPct val="100000"/>
            </a:lnSpc>
          </a:pPr>
          <a:endParaRPr lang="en-US" b="1">
            <a:latin typeface="Calibri" panose="020F0502020204030204" pitchFamily="34" charset="0"/>
            <a:ea typeface="Calibri" panose="020F0502020204030204" pitchFamily="34" charset="0"/>
            <a:cs typeface="Calibri" panose="020F0502020204030204" pitchFamily="34" charset="0"/>
          </a:endParaRPr>
        </a:p>
      </dgm:t>
    </dgm:pt>
    <dgm:pt modelId="{6085D6B6-66F4-4A1F-AD93-724F146E7B38}" type="pres">
      <dgm:prSet presAssocID="{71AB6D08-47C7-437B-B22E-25E84CC543FB}" presName="hierChild1" presStyleCnt="0">
        <dgm:presLayoutVars>
          <dgm:chPref val="1"/>
          <dgm:dir/>
          <dgm:animOne val="branch"/>
          <dgm:animLvl val="lvl"/>
          <dgm:resizeHandles/>
        </dgm:presLayoutVars>
      </dgm:prSet>
      <dgm:spPr/>
    </dgm:pt>
    <dgm:pt modelId="{69D47791-2B51-4A7B-B636-A8EE7471FDE4}" type="pres">
      <dgm:prSet presAssocID="{374175A8-098B-48A2-9EB2-94CE3B798A54}" presName="hierRoot1" presStyleCnt="0"/>
      <dgm:spPr/>
    </dgm:pt>
    <dgm:pt modelId="{326B7BF3-EE6F-46F3-9FFD-E982F0CBBEA3}" type="pres">
      <dgm:prSet presAssocID="{374175A8-098B-48A2-9EB2-94CE3B798A54}" presName="composite" presStyleCnt="0"/>
      <dgm:spPr/>
    </dgm:pt>
    <dgm:pt modelId="{33895229-ADE7-4752-A410-A828D280F1C2}" type="pres">
      <dgm:prSet presAssocID="{374175A8-098B-48A2-9EB2-94CE3B798A54}" presName="background" presStyleLbl="node0" presStyleIdx="0" presStyleCnt="2"/>
      <dgm:spPr>
        <a:solidFill>
          <a:schemeClr val="accent2"/>
        </a:solidFill>
      </dgm:spPr>
    </dgm:pt>
    <dgm:pt modelId="{2D9DFF9C-8F38-4BE2-97E5-B77196AE9898}" type="pres">
      <dgm:prSet presAssocID="{374175A8-098B-48A2-9EB2-94CE3B798A54}" presName="text" presStyleLbl="fgAcc0" presStyleIdx="0" presStyleCnt="2">
        <dgm:presLayoutVars>
          <dgm:chPref val="3"/>
        </dgm:presLayoutVars>
      </dgm:prSet>
      <dgm:spPr/>
    </dgm:pt>
    <dgm:pt modelId="{9BF1D844-D283-4F7F-BE7B-683DBCFCBD01}" type="pres">
      <dgm:prSet presAssocID="{374175A8-098B-48A2-9EB2-94CE3B798A54}" presName="hierChild2" presStyleCnt="0"/>
      <dgm:spPr/>
    </dgm:pt>
    <dgm:pt modelId="{51B54AA6-AF53-41D6-BB82-D682EE5EBA24}" type="pres">
      <dgm:prSet presAssocID="{0C52AA9B-50EF-4C82-A6F1-EA6D29B7DE89}" presName="hierRoot1" presStyleCnt="0"/>
      <dgm:spPr/>
    </dgm:pt>
    <dgm:pt modelId="{C33E2B90-B157-4036-8B9D-1A3D780A9723}" type="pres">
      <dgm:prSet presAssocID="{0C52AA9B-50EF-4C82-A6F1-EA6D29B7DE89}" presName="composite" presStyleCnt="0"/>
      <dgm:spPr/>
    </dgm:pt>
    <dgm:pt modelId="{8809166F-BA6E-43F0-BDE2-01868FD50AD2}" type="pres">
      <dgm:prSet presAssocID="{0C52AA9B-50EF-4C82-A6F1-EA6D29B7DE89}" presName="background" presStyleLbl="node0" presStyleIdx="1" presStyleCnt="2"/>
      <dgm:spPr/>
    </dgm:pt>
    <dgm:pt modelId="{4E35BF64-1CA0-42BC-BD02-856576E86AA3}" type="pres">
      <dgm:prSet presAssocID="{0C52AA9B-50EF-4C82-A6F1-EA6D29B7DE89}" presName="text" presStyleLbl="fgAcc0" presStyleIdx="1" presStyleCnt="2">
        <dgm:presLayoutVars>
          <dgm:chPref val="3"/>
        </dgm:presLayoutVars>
      </dgm:prSet>
      <dgm:spPr/>
    </dgm:pt>
    <dgm:pt modelId="{AA19A197-6ED9-48CD-B646-45D1E27DCF19}" type="pres">
      <dgm:prSet presAssocID="{0C52AA9B-50EF-4C82-A6F1-EA6D29B7DE89}" presName="hierChild2" presStyleCnt="0"/>
      <dgm:spPr/>
    </dgm:pt>
  </dgm:ptLst>
  <dgm:cxnLst>
    <dgm:cxn modelId="{2CCD5A1A-2497-4955-9EE5-E97EF5A4F491}" type="presOf" srcId="{71AB6D08-47C7-437B-B22E-25E84CC543FB}" destId="{6085D6B6-66F4-4A1F-AD93-724F146E7B38}" srcOrd="0" destOrd="0" presId="urn:microsoft.com/office/officeart/2005/8/layout/hierarchy1"/>
    <dgm:cxn modelId="{519DA93E-2A88-4010-8ED8-558F770A1462}" srcId="{71AB6D08-47C7-437B-B22E-25E84CC543FB}" destId="{0C52AA9B-50EF-4C82-A6F1-EA6D29B7DE89}" srcOrd="1" destOrd="0" parTransId="{E8161BF2-6068-4D79-9D0D-A335C7D4A6EB}" sibTransId="{81681593-959C-4F72-A103-99605F491B2C}"/>
    <dgm:cxn modelId="{65E41271-0DCC-454B-B0BD-F6B118C543E1}" type="presOf" srcId="{374175A8-098B-48A2-9EB2-94CE3B798A54}" destId="{2D9DFF9C-8F38-4BE2-97E5-B77196AE9898}" srcOrd="0" destOrd="0" presId="urn:microsoft.com/office/officeart/2005/8/layout/hierarchy1"/>
    <dgm:cxn modelId="{7F077E52-ED87-408A-BD1F-3FE1A3AF06ED}" type="presOf" srcId="{0C52AA9B-50EF-4C82-A6F1-EA6D29B7DE89}" destId="{4E35BF64-1CA0-42BC-BD02-856576E86AA3}" srcOrd="0" destOrd="0" presId="urn:microsoft.com/office/officeart/2005/8/layout/hierarchy1"/>
    <dgm:cxn modelId="{3930FB84-092F-41AB-B411-1424FD56D95D}" srcId="{71AB6D08-47C7-437B-B22E-25E84CC543FB}" destId="{374175A8-098B-48A2-9EB2-94CE3B798A54}" srcOrd="0" destOrd="0" parTransId="{AB8F5E81-0BEF-4DB9-8A93-B2921BF15021}" sibTransId="{E0AA9A86-B455-4C96-9CD5-0D0E0D0D0B87}"/>
    <dgm:cxn modelId="{7585F911-50F9-4749-AACA-13EB371DAABA}" type="presParOf" srcId="{6085D6B6-66F4-4A1F-AD93-724F146E7B38}" destId="{69D47791-2B51-4A7B-B636-A8EE7471FDE4}" srcOrd="0" destOrd="0" presId="urn:microsoft.com/office/officeart/2005/8/layout/hierarchy1"/>
    <dgm:cxn modelId="{D9577F8F-F0D3-4244-87FF-C16ED9FEA458}" type="presParOf" srcId="{69D47791-2B51-4A7B-B636-A8EE7471FDE4}" destId="{326B7BF3-EE6F-46F3-9FFD-E982F0CBBEA3}" srcOrd="0" destOrd="0" presId="urn:microsoft.com/office/officeart/2005/8/layout/hierarchy1"/>
    <dgm:cxn modelId="{4372E0BA-1D87-4293-9E22-07DF842E264A}" type="presParOf" srcId="{326B7BF3-EE6F-46F3-9FFD-E982F0CBBEA3}" destId="{33895229-ADE7-4752-A410-A828D280F1C2}" srcOrd="0" destOrd="0" presId="urn:microsoft.com/office/officeart/2005/8/layout/hierarchy1"/>
    <dgm:cxn modelId="{3624D569-8111-4C2F-A98C-6763A9192338}" type="presParOf" srcId="{326B7BF3-EE6F-46F3-9FFD-E982F0CBBEA3}" destId="{2D9DFF9C-8F38-4BE2-97E5-B77196AE9898}" srcOrd="1" destOrd="0" presId="urn:microsoft.com/office/officeart/2005/8/layout/hierarchy1"/>
    <dgm:cxn modelId="{FEC60F88-30F7-47F2-8198-20C1FBFBD8E3}" type="presParOf" srcId="{69D47791-2B51-4A7B-B636-A8EE7471FDE4}" destId="{9BF1D844-D283-4F7F-BE7B-683DBCFCBD01}" srcOrd="1" destOrd="0" presId="urn:microsoft.com/office/officeart/2005/8/layout/hierarchy1"/>
    <dgm:cxn modelId="{11FA5CB0-4890-44B1-9886-36D3B40273F9}" type="presParOf" srcId="{6085D6B6-66F4-4A1F-AD93-724F146E7B38}" destId="{51B54AA6-AF53-41D6-BB82-D682EE5EBA24}" srcOrd="1" destOrd="0" presId="urn:microsoft.com/office/officeart/2005/8/layout/hierarchy1"/>
    <dgm:cxn modelId="{A95F641A-C309-4B46-8022-46C8AFF05E52}" type="presParOf" srcId="{51B54AA6-AF53-41D6-BB82-D682EE5EBA24}" destId="{C33E2B90-B157-4036-8B9D-1A3D780A9723}" srcOrd="0" destOrd="0" presId="urn:microsoft.com/office/officeart/2005/8/layout/hierarchy1"/>
    <dgm:cxn modelId="{7A1B32B9-7F3B-4C33-85C7-510F7E383EF2}" type="presParOf" srcId="{C33E2B90-B157-4036-8B9D-1A3D780A9723}" destId="{8809166F-BA6E-43F0-BDE2-01868FD50AD2}" srcOrd="0" destOrd="0" presId="urn:microsoft.com/office/officeart/2005/8/layout/hierarchy1"/>
    <dgm:cxn modelId="{976248B3-8863-43D0-807B-486F07FD1E84}" type="presParOf" srcId="{C33E2B90-B157-4036-8B9D-1A3D780A9723}" destId="{4E35BF64-1CA0-42BC-BD02-856576E86AA3}" srcOrd="1" destOrd="0" presId="urn:microsoft.com/office/officeart/2005/8/layout/hierarchy1"/>
    <dgm:cxn modelId="{D8CA3071-50E5-4A6C-ABC6-50199215CDA5}" type="presParOf" srcId="{51B54AA6-AF53-41D6-BB82-D682EE5EBA24}" destId="{AA19A197-6ED9-48CD-B646-45D1E27DCF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C7A94-F77B-4788-BC1D-BC6ABC452CBC}">
      <dsp:nvSpPr>
        <dsp:cNvPr id="0" name=""/>
        <dsp:cNvSpPr/>
      </dsp:nvSpPr>
      <dsp:spPr>
        <a:xfrm>
          <a:off x="415130" y="0"/>
          <a:ext cx="4351338" cy="4351338"/>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DE0A3-041B-41C5-B6EE-23887060C6D2}">
      <dsp:nvSpPr>
        <dsp:cNvPr id="0" name=""/>
        <dsp:cNvSpPr/>
      </dsp:nvSpPr>
      <dsp:spPr>
        <a:xfrm>
          <a:off x="828508" y="413377"/>
          <a:ext cx="1697021" cy="16970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Trespasser / </a:t>
          </a:r>
          <a:r>
            <a:rPr lang="en-US" sz="2100" b="1" kern="1200" dirty="0" err="1"/>
            <a:t>Intrus</a:t>
          </a:r>
          <a:endParaRPr lang="en-US" sz="2100" kern="1200" dirty="0"/>
        </a:p>
      </dsp:txBody>
      <dsp:txXfrm>
        <a:off x="911350" y="496219"/>
        <a:ext cx="1531337" cy="1531337"/>
      </dsp:txXfrm>
    </dsp:sp>
    <dsp:sp modelId="{F2DC70D2-9E50-4E31-9D08-1EB2C1657246}">
      <dsp:nvSpPr>
        <dsp:cNvPr id="0" name=""/>
        <dsp:cNvSpPr/>
      </dsp:nvSpPr>
      <dsp:spPr>
        <a:xfrm>
          <a:off x="2656070" y="413377"/>
          <a:ext cx="1697021" cy="16970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Licensee </a:t>
          </a:r>
          <a:r>
            <a:rPr lang="en-CA" sz="2100" b="1" kern="1200" dirty="0" err="1"/>
            <a:t>Licencié</a:t>
          </a:r>
          <a:endParaRPr lang="en-US" sz="2100" kern="1200" dirty="0"/>
        </a:p>
      </dsp:txBody>
      <dsp:txXfrm>
        <a:off x="2738912" y="496219"/>
        <a:ext cx="1531337" cy="1531337"/>
      </dsp:txXfrm>
    </dsp:sp>
    <dsp:sp modelId="{4E49815F-9F5C-4346-9201-CF69CB4238E7}">
      <dsp:nvSpPr>
        <dsp:cNvPr id="0" name=""/>
        <dsp:cNvSpPr/>
      </dsp:nvSpPr>
      <dsp:spPr>
        <a:xfrm>
          <a:off x="828508" y="2240939"/>
          <a:ext cx="1697021" cy="16970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Invitee / </a:t>
          </a:r>
          <a:r>
            <a:rPr lang="en-US" sz="2100" b="1" kern="1200" dirty="0" err="1"/>
            <a:t>Invité</a:t>
          </a:r>
          <a:r>
            <a:rPr lang="en-US" sz="2100" b="1" kern="1200" dirty="0"/>
            <a:t> </a:t>
          </a:r>
          <a:r>
            <a:rPr lang="en-US" sz="2100" b="1" kern="1200" dirty="0" err="1"/>
            <a:t>légal</a:t>
          </a:r>
          <a:endParaRPr lang="en-US" sz="2100" kern="1200" dirty="0"/>
        </a:p>
      </dsp:txBody>
      <dsp:txXfrm>
        <a:off x="911350" y="2323781"/>
        <a:ext cx="1531337" cy="1531337"/>
      </dsp:txXfrm>
    </dsp:sp>
    <dsp:sp modelId="{2B901AE8-9FF1-4081-A168-A201D7DD7254}">
      <dsp:nvSpPr>
        <dsp:cNvPr id="0" name=""/>
        <dsp:cNvSpPr/>
      </dsp:nvSpPr>
      <dsp:spPr>
        <a:xfrm>
          <a:off x="2656070" y="2240939"/>
          <a:ext cx="1697021" cy="16970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Children / Enfants</a:t>
          </a:r>
          <a:endParaRPr lang="en-US" sz="2100" kern="1200" dirty="0"/>
        </a:p>
      </dsp:txBody>
      <dsp:txXfrm>
        <a:off x="2738912" y="2323781"/>
        <a:ext cx="1531337" cy="1531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95229-ADE7-4752-A410-A828D280F1C2}">
      <dsp:nvSpPr>
        <dsp:cNvPr id="0" name=""/>
        <dsp:cNvSpPr/>
      </dsp:nvSpPr>
      <dsp:spPr>
        <a:xfrm>
          <a:off x="1283" y="507350"/>
          <a:ext cx="4505585" cy="286104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9DFF9C-8F38-4BE2-97E5-B77196AE9898}">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1" i="1" kern="1200" dirty="0">
              <a:solidFill>
                <a:schemeClr val="accent1"/>
              </a:solidFill>
              <a:latin typeface="Calibri" panose="020F0502020204030204" pitchFamily="34" charset="0"/>
              <a:ea typeface="Calibri" panose="020F0502020204030204" pitchFamily="34" charset="0"/>
              <a:cs typeface="Calibri" panose="020F0502020204030204" pitchFamily="34" charset="0"/>
            </a:rPr>
            <a:t>A fictional person with an ordinary degree of reason, prudence, care, foresight, or intelligence whose conduct, conclusion, or expectation in relation to a particular circumstance or fact is used as an objective standard by which to measure or determine something (as the existence of negligence).</a:t>
          </a:r>
          <a:endParaRPr lang="en-US" sz="1800" b="1" kern="1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dsp:txBody>
      <dsp:txXfrm>
        <a:off x="585701" y="1066737"/>
        <a:ext cx="4337991" cy="2693452"/>
      </dsp:txXfrm>
    </dsp:sp>
    <dsp:sp modelId="{8809166F-BA6E-43F0-BDE2-01868FD50AD2}">
      <dsp:nvSpPr>
        <dsp:cNvPr id="0" name=""/>
        <dsp:cNvSpPr/>
      </dsp:nvSpPr>
      <dsp:spPr>
        <a:xfrm>
          <a:off x="5508110" y="507350"/>
          <a:ext cx="4505585" cy="28610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E35BF64-1CA0-42BC-BD02-856576E86AA3}">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fr-FR" sz="1800" b="1" i="1" kern="1200" dirty="0">
              <a:solidFill>
                <a:schemeClr val="accent4"/>
              </a:solidFill>
              <a:latin typeface="Calibri" panose="020F0502020204030204" pitchFamily="34" charset="0"/>
              <a:ea typeface="Calibri" panose="020F0502020204030204" pitchFamily="34" charset="0"/>
              <a:cs typeface="Calibri" panose="020F0502020204030204" pitchFamily="34" charset="0"/>
            </a:rPr>
            <a:t>Une personne fictive avec un degré ordinaire de raison, de prudence, de soin, de clairvoyance ou d’intelligence dont la conduite, la conclusion ou l’attente en relation avec une circonstance ou un fait particulier est utilisée comme norme objective pour mesurer ou déterminer quelque chose (comme l’existence de la négligence).</a:t>
          </a:r>
          <a:endParaRPr lang="en-US" sz="1800" b="1" kern="12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9DC386-73B1-4D69-1139-3B1146877C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91F92F7-2F3A-EFBC-D951-3CA01A9544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5177EB-8CE3-4945-ADB2-A4474EE47C12}" type="datetimeFigureOut">
              <a:rPr lang="en-CA" smtClean="0"/>
              <a:t>2025-09-26</a:t>
            </a:fld>
            <a:endParaRPr lang="en-CA"/>
          </a:p>
        </p:txBody>
      </p:sp>
      <p:sp>
        <p:nvSpPr>
          <p:cNvPr id="4" name="Footer Placeholder 3">
            <a:extLst>
              <a:ext uri="{FF2B5EF4-FFF2-40B4-BE49-F238E27FC236}">
                <a16:creationId xmlns:a16="http://schemas.microsoft.com/office/drawing/2014/main" id="{89CB75DA-E5EE-5A12-A071-66A8A68FB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39C8F7F8-83DA-436E-C710-240992BA03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964023-764F-4DD7-9C3D-578B38135F21}" type="slidenum">
              <a:rPr lang="en-CA" smtClean="0"/>
              <a:t>‹#›</a:t>
            </a:fld>
            <a:endParaRPr lang="en-CA"/>
          </a:p>
        </p:txBody>
      </p:sp>
    </p:spTree>
    <p:extLst>
      <p:ext uri="{BB962C8B-B14F-4D97-AF65-F5344CB8AC3E}">
        <p14:creationId xmlns:p14="http://schemas.microsoft.com/office/powerpoint/2010/main" val="2922384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6AD63-BFA6-432E-8C67-CCBDC5F35953}" type="datetimeFigureOut">
              <a:rPr lang="en-CA" smtClean="0"/>
              <a:t>2025-09-26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0A4E2-756C-4D4C-8934-3D7D4F17B77E}" type="slidenum">
              <a:rPr lang="en-CA" smtClean="0"/>
              <a:t>‹#›</a:t>
            </a:fld>
            <a:endParaRPr lang="en-CA"/>
          </a:p>
        </p:txBody>
      </p:sp>
    </p:spTree>
    <p:extLst>
      <p:ext uri="{BB962C8B-B14F-4D97-AF65-F5344CB8AC3E}">
        <p14:creationId xmlns:p14="http://schemas.microsoft.com/office/powerpoint/2010/main" val="40072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8F631A-9BFD-40D3-7B71-3439AF65AAFE}"/>
              </a:ext>
            </a:extLst>
          </p:cNvPr>
          <p:cNvSpPr>
            <a:spLocks noGrp="1"/>
          </p:cNvSpPr>
          <p:nvPr>
            <p:ph type="subTitle" idx="1"/>
          </p:nvPr>
        </p:nvSpPr>
        <p:spPr>
          <a:xfrm>
            <a:off x="3967631" y="5595009"/>
            <a:ext cx="7608987" cy="512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02699A04-0A40-C578-955B-F5F012A1F584}"/>
              </a:ext>
            </a:extLst>
          </p:cNvPr>
          <p:cNvSpPr>
            <a:spLocks noGrp="1"/>
          </p:cNvSpPr>
          <p:nvPr>
            <p:ph type="ctrTitle"/>
          </p:nvPr>
        </p:nvSpPr>
        <p:spPr>
          <a:xfrm>
            <a:off x="3967631" y="3688878"/>
            <a:ext cx="7608987" cy="1816656"/>
          </a:xfrm>
          <a:prstGeom prst="rect">
            <a:avLst/>
          </a:prstGeom>
        </p:spPr>
        <p:txBody>
          <a:bodyPr anchor="b">
            <a:normAutofit/>
          </a:bodyPr>
          <a:lstStyle>
            <a:lvl1pPr algn="l">
              <a:defRPr sz="5400">
                <a:solidFill>
                  <a:schemeClr val="bg1"/>
                </a:solidFill>
              </a:defRPr>
            </a:lvl1pPr>
          </a:lstStyle>
          <a:p>
            <a:r>
              <a:rPr lang="en-US"/>
              <a:t>Click to edit Master title style</a:t>
            </a:r>
            <a:endParaRPr lang="en-CA" dirty="0"/>
          </a:p>
        </p:txBody>
      </p:sp>
      <p:sp>
        <p:nvSpPr>
          <p:cNvPr id="7" name="Picture Placeholder 6">
            <a:extLst>
              <a:ext uri="{FF2B5EF4-FFF2-40B4-BE49-F238E27FC236}">
                <a16:creationId xmlns:a16="http://schemas.microsoft.com/office/drawing/2014/main" id="{C5FA32C3-E641-B5BC-B513-41A1F798F8FB}"/>
              </a:ext>
            </a:extLst>
          </p:cNvPr>
          <p:cNvSpPr>
            <a:spLocks noGrp="1"/>
          </p:cNvSpPr>
          <p:nvPr>
            <p:ph type="pic" sz="quarter" idx="10"/>
          </p:nvPr>
        </p:nvSpPr>
        <p:spPr>
          <a:xfrm>
            <a:off x="0" y="0"/>
            <a:ext cx="3276600" cy="6858000"/>
          </a:xfrm>
          <a:solidFill>
            <a:schemeClr val="bg2"/>
          </a:solidFill>
        </p:spPr>
        <p:txBody>
          <a:bodyPr/>
          <a:lstStyle>
            <a:lvl1pPr marL="0" indent="0">
              <a:buNone/>
              <a:defRPr/>
            </a:lvl1pPr>
          </a:lstStyle>
          <a:p>
            <a:r>
              <a:rPr lang="en-US"/>
              <a:t>Click icon to add picture</a:t>
            </a:r>
            <a:endParaRPr lang="en-CA" dirty="0"/>
          </a:p>
        </p:txBody>
      </p:sp>
      <p:pic>
        <p:nvPicPr>
          <p:cNvPr id="9" name="Graphic 8">
            <a:extLst>
              <a:ext uri="{FF2B5EF4-FFF2-40B4-BE49-F238E27FC236}">
                <a16:creationId xmlns:a16="http://schemas.microsoft.com/office/drawing/2014/main" id="{23AD428B-8D3D-A10A-521A-13D0104836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67632" y="890495"/>
            <a:ext cx="2128368" cy="687400"/>
          </a:xfrm>
          <a:prstGeom prst="rect">
            <a:avLst/>
          </a:prstGeom>
        </p:spPr>
      </p:pic>
      <p:sp>
        <p:nvSpPr>
          <p:cNvPr id="15" name="Rectangle 14">
            <a:extLst>
              <a:ext uri="{FF2B5EF4-FFF2-40B4-BE49-F238E27FC236}">
                <a16:creationId xmlns:a16="http://schemas.microsoft.com/office/drawing/2014/main" id="{376DF38C-ED93-7E73-D69D-01ACD3E5D1D7}"/>
              </a:ext>
            </a:extLst>
          </p:cNvPr>
          <p:cNvSpPr/>
          <p:nvPr userDrawn="1"/>
        </p:nvSpPr>
        <p:spPr>
          <a:xfrm>
            <a:off x="3276600" y="0"/>
            <a:ext cx="186447"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4732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472DD6B-66CE-370A-6DC3-BD13311A05F4}"/>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CA" dirty="0"/>
              <a:t>Slide </a:t>
            </a:r>
            <a:fld id="{4F45B51D-91A7-47A2-90AB-0CF774E51590}" type="slidenum">
              <a:rPr lang="en-CA" smtClean="0"/>
              <a:pPr/>
              <a:t>‹#›</a:t>
            </a:fld>
            <a:endParaRPr lang="en-CA" dirty="0"/>
          </a:p>
        </p:txBody>
      </p:sp>
      <p:sp>
        <p:nvSpPr>
          <p:cNvPr id="5" name="Rectangle 4">
            <a:extLst>
              <a:ext uri="{FF2B5EF4-FFF2-40B4-BE49-F238E27FC236}">
                <a16:creationId xmlns:a16="http://schemas.microsoft.com/office/drawing/2014/main" id="{F52678CE-2F64-7B29-9BED-B6EFEF20DA48}"/>
              </a:ext>
            </a:extLst>
          </p:cNvPr>
          <p:cNvSpPr/>
          <p:nvPr userDrawn="1"/>
        </p:nvSpPr>
        <p:spPr>
          <a:xfrm>
            <a:off x="0" y="2919"/>
            <a:ext cx="12192000" cy="1374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a:extLst>
              <a:ext uri="{FF2B5EF4-FFF2-40B4-BE49-F238E27FC236}">
                <a16:creationId xmlns:a16="http://schemas.microsoft.com/office/drawing/2014/main" id="{98024AEF-4F4B-0622-79FD-7078A288E3C5}"/>
              </a:ext>
            </a:extLst>
          </p:cNvPr>
          <p:cNvSpPr>
            <a:spLocks noGrp="1"/>
          </p:cNvSpPr>
          <p:nvPr>
            <p:ph type="title"/>
          </p:nvPr>
        </p:nvSpPr>
        <p:spPr>
          <a:xfrm>
            <a:off x="839788" y="365125"/>
            <a:ext cx="9032181" cy="1325563"/>
          </a:xfrm>
          <a:prstGeom prst="rect">
            <a:avLst/>
          </a:prstGeom>
        </p:spPr>
        <p:txBody>
          <a:bodyPr/>
          <a:lstStyle/>
          <a:p>
            <a:r>
              <a:rPr lang="en-US"/>
              <a:t>Click to edit Master title style</a:t>
            </a:r>
            <a:endParaRPr lang="en-CA" dirty="0"/>
          </a:p>
        </p:txBody>
      </p:sp>
      <p:pic>
        <p:nvPicPr>
          <p:cNvPr id="2" name="Graphic 1">
            <a:extLst>
              <a:ext uri="{FF2B5EF4-FFF2-40B4-BE49-F238E27FC236}">
                <a16:creationId xmlns:a16="http://schemas.microsoft.com/office/drawing/2014/main" id="{1CFD4AEA-8431-099D-FB22-09850A7E0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3477" y="365125"/>
            <a:ext cx="1290222" cy="416704"/>
          </a:xfrm>
          <a:prstGeom prst="rect">
            <a:avLst/>
          </a:prstGeom>
        </p:spPr>
      </p:pic>
    </p:spTree>
    <p:extLst>
      <p:ext uri="{BB962C8B-B14F-4D97-AF65-F5344CB8AC3E}">
        <p14:creationId xmlns:p14="http://schemas.microsoft.com/office/powerpoint/2010/main" val="329456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2908AF3-CC29-06EA-AA1F-D9AAE7E05425}"/>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CA" dirty="0"/>
              <a:t>Slide </a:t>
            </a:r>
            <a:fld id="{4F45B51D-91A7-47A2-90AB-0CF774E51590}" type="slidenum">
              <a:rPr lang="en-CA" smtClean="0"/>
              <a:pPr/>
              <a:t>‹#›</a:t>
            </a:fld>
            <a:endParaRPr lang="en-CA" dirty="0"/>
          </a:p>
        </p:txBody>
      </p:sp>
      <p:sp>
        <p:nvSpPr>
          <p:cNvPr id="4" name="Rectangle 3">
            <a:extLst>
              <a:ext uri="{FF2B5EF4-FFF2-40B4-BE49-F238E27FC236}">
                <a16:creationId xmlns:a16="http://schemas.microsoft.com/office/drawing/2014/main" id="{86511FE5-2BEC-DC61-8040-339D65606EB7}"/>
              </a:ext>
            </a:extLst>
          </p:cNvPr>
          <p:cNvSpPr/>
          <p:nvPr userDrawn="1"/>
        </p:nvSpPr>
        <p:spPr>
          <a:xfrm>
            <a:off x="0" y="2919"/>
            <a:ext cx="12192000" cy="1374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Graphic 2">
            <a:extLst>
              <a:ext uri="{FF2B5EF4-FFF2-40B4-BE49-F238E27FC236}">
                <a16:creationId xmlns:a16="http://schemas.microsoft.com/office/drawing/2014/main" id="{893D3294-1F3A-A0AA-1E80-8B6FC47580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3477" y="365125"/>
            <a:ext cx="1290222" cy="416704"/>
          </a:xfrm>
          <a:prstGeom prst="rect">
            <a:avLst/>
          </a:prstGeom>
        </p:spPr>
      </p:pic>
    </p:spTree>
    <p:extLst>
      <p:ext uri="{BB962C8B-B14F-4D97-AF65-F5344CB8AC3E}">
        <p14:creationId xmlns:p14="http://schemas.microsoft.com/office/powerpoint/2010/main" val="63114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2908AF3-CC29-06EA-AA1F-D9AAE7E05425}"/>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CA" dirty="0"/>
              <a:t>Slide </a:t>
            </a:r>
            <a:fld id="{4F45B51D-91A7-47A2-90AB-0CF774E51590}" type="slidenum">
              <a:rPr lang="en-CA" smtClean="0"/>
              <a:pPr/>
              <a:t>‹#›</a:t>
            </a:fld>
            <a:endParaRPr lang="en-CA" dirty="0"/>
          </a:p>
        </p:txBody>
      </p:sp>
      <p:sp>
        <p:nvSpPr>
          <p:cNvPr id="4" name="Rectangle 3">
            <a:extLst>
              <a:ext uri="{FF2B5EF4-FFF2-40B4-BE49-F238E27FC236}">
                <a16:creationId xmlns:a16="http://schemas.microsoft.com/office/drawing/2014/main" id="{86511FE5-2BEC-DC61-8040-339D65606EB7}"/>
              </a:ext>
            </a:extLst>
          </p:cNvPr>
          <p:cNvSpPr/>
          <p:nvPr userDrawn="1"/>
        </p:nvSpPr>
        <p:spPr>
          <a:xfrm>
            <a:off x="0" y="2919"/>
            <a:ext cx="12192000" cy="1374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a:extLst>
              <a:ext uri="{FF2B5EF4-FFF2-40B4-BE49-F238E27FC236}">
                <a16:creationId xmlns:a16="http://schemas.microsoft.com/office/drawing/2014/main" id="{22E27F57-0547-F289-631A-EEF37A3AA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455318" y="0"/>
            <a:ext cx="5736682" cy="6858000"/>
          </a:xfrm>
          <a:prstGeom prst="rect">
            <a:avLst/>
          </a:prstGeom>
        </p:spPr>
      </p:pic>
      <p:grpSp>
        <p:nvGrpSpPr>
          <p:cNvPr id="14" name="Group 13">
            <a:extLst>
              <a:ext uri="{FF2B5EF4-FFF2-40B4-BE49-F238E27FC236}">
                <a16:creationId xmlns:a16="http://schemas.microsoft.com/office/drawing/2014/main" id="{FACDB32C-ACA5-E653-7F87-071F9AB2078F}"/>
              </a:ext>
            </a:extLst>
          </p:cNvPr>
          <p:cNvGrpSpPr/>
          <p:nvPr userDrawn="1"/>
        </p:nvGrpSpPr>
        <p:grpSpPr>
          <a:xfrm>
            <a:off x="1747182" y="4614930"/>
            <a:ext cx="2963838" cy="802017"/>
            <a:chOff x="1532072" y="4537206"/>
            <a:chExt cx="2963838" cy="802017"/>
          </a:xfrm>
        </p:grpSpPr>
        <p:pic>
          <p:nvPicPr>
            <p:cNvPr id="15" name="Graphic 14">
              <a:extLst>
                <a:ext uri="{FF2B5EF4-FFF2-40B4-BE49-F238E27FC236}">
                  <a16:creationId xmlns:a16="http://schemas.microsoft.com/office/drawing/2014/main" id="{F82751B2-B912-F3BD-6337-EE4EB0701B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93896" y="4537207"/>
              <a:ext cx="802014" cy="802014"/>
            </a:xfrm>
            <a:prstGeom prst="rect">
              <a:avLst/>
            </a:prstGeom>
          </p:spPr>
        </p:pic>
        <p:pic>
          <p:nvPicPr>
            <p:cNvPr id="16" name="Graphic 15">
              <a:extLst>
                <a:ext uri="{FF2B5EF4-FFF2-40B4-BE49-F238E27FC236}">
                  <a16:creationId xmlns:a16="http://schemas.microsoft.com/office/drawing/2014/main" id="{E8090F64-8E87-9554-85A8-8DDDB19B721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32072" y="4537207"/>
              <a:ext cx="802016" cy="802016"/>
            </a:xfrm>
            <a:prstGeom prst="rect">
              <a:avLst/>
            </a:prstGeom>
          </p:spPr>
        </p:pic>
        <p:pic>
          <p:nvPicPr>
            <p:cNvPr id="17" name="Graphic 16">
              <a:extLst>
                <a:ext uri="{FF2B5EF4-FFF2-40B4-BE49-F238E27FC236}">
                  <a16:creationId xmlns:a16="http://schemas.microsoft.com/office/drawing/2014/main" id="{AC7E78A0-2285-F57D-3004-16D455F3C5C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12984" y="4537206"/>
              <a:ext cx="802016" cy="802016"/>
            </a:xfrm>
            <a:prstGeom prst="rect">
              <a:avLst/>
            </a:prstGeom>
          </p:spPr>
        </p:pic>
      </p:grpSp>
      <p:sp>
        <p:nvSpPr>
          <p:cNvPr id="18" name="Content Placeholder 2">
            <a:extLst>
              <a:ext uri="{FF2B5EF4-FFF2-40B4-BE49-F238E27FC236}">
                <a16:creationId xmlns:a16="http://schemas.microsoft.com/office/drawing/2014/main" id="{4881D7E4-4C76-A00D-92AB-85DFE860F231}"/>
              </a:ext>
            </a:extLst>
          </p:cNvPr>
          <p:cNvSpPr txBox="1">
            <a:spLocks/>
          </p:cNvSpPr>
          <p:nvPr userDrawn="1"/>
        </p:nvSpPr>
        <p:spPr>
          <a:xfrm>
            <a:off x="790741" y="3731254"/>
            <a:ext cx="4873837" cy="6588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u="none" dirty="0">
                <a:latin typeface="Barlow Condensed SemiBold" panose="00000706000000000000" pitchFamily="2" charset="0"/>
                <a:ea typeface="Calibri" panose="020F0502020204030204" pitchFamily="34" charset="0"/>
                <a:cs typeface="Calibri" panose="020F0502020204030204" pitchFamily="34" charset="0"/>
              </a:rPr>
              <a:t>canoeinsurance.ca</a:t>
            </a:r>
          </a:p>
        </p:txBody>
      </p:sp>
      <p:sp>
        <p:nvSpPr>
          <p:cNvPr id="19" name="TextBox 18">
            <a:extLst>
              <a:ext uri="{FF2B5EF4-FFF2-40B4-BE49-F238E27FC236}">
                <a16:creationId xmlns:a16="http://schemas.microsoft.com/office/drawing/2014/main" id="{6A8643F6-AB18-DE3A-8E9A-32EFEC3C7230}"/>
              </a:ext>
            </a:extLst>
          </p:cNvPr>
          <p:cNvSpPr txBox="1"/>
          <p:nvPr userDrawn="1"/>
        </p:nvSpPr>
        <p:spPr>
          <a:xfrm>
            <a:off x="1108279" y="1197624"/>
            <a:ext cx="4230278" cy="2308324"/>
          </a:xfrm>
          <a:prstGeom prst="rect">
            <a:avLst/>
          </a:prstGeom>
          <a:noFill/>
        </p:spPr>
        <p:txBody>
          <a:bodyPr wrap="square">
            <a:spAutoFit/>
          </a:bodyPr>
          <a:lstStyle/>
          <a:p>
            <a:pPr algn="ctr"/>
            <a:r>
              <a:rPr kumimoji="0" lang="en-US" sz="7200" b="1" i="0" u="none" strike="noStrike" kern="1200" cap="none" spc="0" normalizeH="0" baseline="0" noProof="0" dirty="0">
                <a:ln>
                  <a:noFill/>
                </a:ln>
                <a:solidFill>
                  <a:schemeClr val="accent1"/>
                </a:solidFill>
                <a:effectLst/>
                <a:uLnTx/>
                <a:uFillTx/>
                <a:latin typeface="Barlow Condensed SemiBold" panose="00000706000000000000" pitchFamily="2" charset="0"/>
                <a:ea typeface="Calibri" panose="020F0502020204030204" pitchFamily="34" charset="0"/>
                <a:cs typeface="Calibri" panose="020F0502020204030204" pitchFamily="34" charset="0"/>
              </a:rPr>
              <a:t>Learn more about us</a:t>
            </a:r>
            <a:endParaRPr lang="en-CA" dirty="0">
              <a:solidFill>
                <a:schemeClr val="accent1"/>
              </a:solidFill>
            </a:endParaRPr>
          </a:p>
        </p:txBody>
      </p:sp>
    </p:spTree>
    <p:extLst>
      <p:ext uri="{BB962C8B-B14F-4D97-AF65-F5344CB8AC3E}">
        <p14:creationId xmlns:p14="http://schemas.microsoft.com/office/powerpoint/2010/main" val="299385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Titl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D946C5-ED84-95BE-BF54-28283E256B2D}"/>
              </a:ext>
            </a:extLst>
          </p:cNvPr>
          <p:cNvSpPr/>
          <p:nvPr userDrawn="1"/>
        </p:nvSpPr>
        <p:spPr>
          <a:xfrm>
            <a:off x="0" y="5220586"/>
            <a:ext cx="12192000" cy="16374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1">
            <a:extLst>
              <a:ext uri="{FF2B5EF4-FFF2-40B4-BE49-F238E27FC236}">
                <a16:creationId xmlns:a16="http://schemas.microsoft.com/office/drawing/2014/main" id="{0BDB6A89-13C9-C21F-1644-EE8A6F92C3A9}"/>
              </a:ext>
            </a:extLst>
          </p:cNvPr>
          <p:cNvSpPr>
            <a:spLocks noGrp="1"/>
          </p:cNvSpPr>
          <p:nvPr>
            <p:ph type="title" hasCustomPrompt="1"/>
          </p:nvPr>
        </p:nvSpPr>
        <p:spPr>
          <a:xfrm>
            <a:off x="2312276" y="1754372"/>
            <a:ext cx="7567448" cy="1901151"/>
          </a:xfrm>
          <a:prstGeom prst="rect">
            <a:avLst/>
          </a:prstGeom>
        </p:spPr>
        <p:txBody>
          <a:bodyPr>
            <a:normAutofit/>
          </a:bodyPr>
          <a:lstStyle>
            <a:lvl1pPr algn="ctr">
              <a:defRPr sz="7200">
                <a:solidFill>
                  <a:schemeClr val="bg1"/>
                </a:solidFill>
              </a:defRPr>
            </a:lvl1pPr>
          </a:lstStyle>
          <a:p>
            <a:r>
              <a:rPr lang="en-US" dirty="0"/>
              <a:t>Click to Add Title</a:t>
            </a:r>
            <a:endParaRPr lang="en-CA" dirty="0"/>
          </a:p>
        </p:txBody>
      </p:sp>
      <p:pic>
        <p:nvPicPr>
          <p:cNvPr id="4" name="Graphic 3">
            <a:extLst>
              <a:ext uri="{FF2B5EF4-FFF2-40B4-BE49-F238E27FC236}">
                <a16:creationId xmlns:a16="http://schemas.microsoft.com/office/drawing/2014/main" id="{6E1A0EE5-F912-A665-0C9D-89A2EBAA1E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06287" y="5655051"/>
            <a:ext cx="2379426" cy="768484"/>
          </a:xfrm>
          <a:prstGeom prst="rect">
            <a:avLst/>
          </a:prstGeom>
        </p:spPr>
      </p:pic>
    </p:spTree>
    <p:extLst>
      <p:ext uri="{BB962C8B-B14F-4D97-AF65-F5344CB8AC3E}">
        <p14:creationId xmlns:p14="http://schemas.microsoft.com/office/powerpoint/2010/main" val="211227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33FF-2942-486B-2F4E-353EF21A2C7E}"/>
              </a:ext>
            </a:extLst>
          </p:cNvPr>
          <p:cNvSpPr>
            <a:spLocks noGrp="1"/>
          </p:cNvSpPr>
          <p:nvPr>
            <p:ph type="title"/>
          </p:nvPr>
        </p:nvSpPr>
        <p:spPr>
          <a:xfrm>
            <a:off x="838200" y="365125"/>
            <a:ext cx="8891726"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F6E26B6-9D24-C77B-E9C4-05F93AEB10B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5">
            <a:extLst>
              <a:ext uri="{FF2B5EF4-FFF2-40B4-BE49-F238E27FC236}">
                <a16:creationId xmlns:a16="http://schemas.microsoft.com/office/drawing/2014/main" id="{19CB948F-3E18-41FC-A939-5447E1B8DEAE}"/>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CA" dirty="0"/>
              <a:t>Slide </a:t>
            </a:r>
            <a:fld id="{4F45B51D-91A7-47A2-90AB-0CF774E51590}" type="slidenum">
              <a:rPr lang="en-CA" smtClean="0"/>
              <a:pPr/>
              <a:t>‹#›</a:t>
            </a:fld>
            <a:endParaRPr lang="en-CA" dirty="0"/>
          </a:p>
        </p:txBody>
      </p:sp>
      <p:sp>
        <p:nvSpPr>
          <p:cNvPr id="9" name="Rectangle 8">
            <a:extLst>
              <a:ext uri="{FF2B5EF4-FFF2-40B4-BE49-F238E27FC236}">
                <a16:creationId xmlns:a16="http://schemas.microsoft.com/office/drawing/2014/main" id="{70B7CB71-39D5-2034-687B-47FB6EB6C865}"/>
              </a:ext>
            </a:extLst>
          </p:cNvPr>
          <p:cNvSpPr/>
          <p:nvPr userDrawn="1"/>
        </p:nvSpPr>
        <p:spPr>
          <a:xfrm>
            <a:off x="0" y="2919"/>
            <a:ext cx="12192000" cy="1374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BD5BEE71-05D0-82E2-D527-7B43ED48B6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3477" y="365125"/>
            <a:ext cx="1290222" cy="416704"/>
          </a:xfrm>
          <a:prstGeom prst="rect">
            <a:avLst/>
          </a:prstGeom>
        </p:spPr>
      </p:pic>
    </p:spTree>
    <p:extLst>
      <p:ext uri="{BB962C8B-B14F-4D97-AF65-F5344CB8AC3E}">
        <p14:creationId xmlns:p14="http://schemas.microsoft.com/office/powerpoint/2010/main" val="10382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FDDE-0E59-205E-15DC-8D338BB667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7C62882-040F-D598-05F2-2147641D269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5600F341-6FEA-40F8-07B2-2B000F209C05}"/>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CA" dirty="0"/>
              <a:t>Slide </a:t>
            </a:r>
            <a:fld id="{4F45B51D-91A7-47A2-90AB-0CF774E51590}" type="slidenum">
              <a:rPr lang="en-CA" smtClean="0"/>
              <a:pPr/>
              <a:t>‹#›</a:t>
            </a:fld>
            <a:endParaRPr lang="en-CA" dirty="0"/>
          </a:p>
        </p:txBody>
      </p:sp>
      <p:sp>
        <p:nvSpPr>
          <p:cNvPr id="6" name="Rectangle 5">
            <a:extLst>
              <a:ext uri="{FF2B5EF4-FFF2-40B4-BE49-F238E27FC236}">
                <a16:creationId xmlns:a16="http://schemas.microsoft.com/office/drawing/2014/main" id="{2BE467AE-8DB7-CDCC-25FC-D1C628B1DDE2}"/>
              </a:ext>
            </a:extLst>
          </p:cNvPr>
          <p:cNvSpPr/>
          <p:nvPr userDrawn="1"/>
        </p:nvSpPr>
        <p:spPr>
          <a:xfrm>
            <a:off x="0" y="2919"/>
            <a:ext cx="12192000" cy="1374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09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A36C6B-4349-72EA-A673-121A16E66D6E}"/>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B2A81253-6FE5-23A0-4B32-74A0BAC6937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5">
            <a:extLst>
              <a:ext uri="{FF2B5EF4-FFF2-40B4-BE49-F238E27FC236}">
                <a16:creationId xmlns:a16="http://schemas.microsoft.com/office/drawing/2014/main" id="{D5DC1378-D092-BC39-8C8D-6804664748AF}"/>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CA" dirty="0"/>
              <a:t>Slide </a:t>
            </a:r>
            <a:fld id="{4F45B51D-91A7-47A2-90AB-0CF774E51590}" type="slidenum">
              <a:rPr lang="en-CA" smtClean="0"/>
              <a:pPr/>
              <a:t>‹#›</a:t>
            </a:fld>
            <a:endParaRPr lang="en-CA" dirty="0"/>
          </a:p>
        </p:txBody>
      </p:sp>
      <p:sp>
        <p:nvSpPr>
          <p:cNvPr id="6" name="Rectangle 5">
            <a:extLst>
              <a:ext uri="{FF2B5EF4-FFF2-40B4-BE49-F238E27FC236}">
                <a16:creationId xmlns:a16="http://schemas.microsoft.com/office/drawing/2014/main" id="{70DE369A-1ACB-A6F8-AB74-65C442129040}"/>
              </a:ext>
            </a:extLst>
          </p:cNvPr>
          <p:cNvSpPr/>
          <p:nvPr userDrawn="1"/>
        </p:nvSpPr>
        <p:spPr>
          <a:xfrm>
            <a:off x="0" y="6812281"/>
            <a:ext cx="12192000" cy="4571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A2D4220-FEC4-9303-4854-4FEF02FD0F6F}"/>
              </a:ext>
            </a:extLst>
          </p:cNvPr>
          <p:cNvSpPr/>
          <p:nvPr userDrawn="1"/>
        </p:nvSpPr>
        <p:spPr>
          <a:xfrm>
            <a:off x="0" y="2919"/>
            <a:ext cx="12192000" cy="1374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73C69E35-99C9-22F5-9CBD-60763D4664BA}"/>
              </a:ext>
            </a:extLst>
          </p:cNvPr>
          <p:cNvSpPr>
            <a:spLocks noGrp="1"/>
          </p:cNvSpPr>
          <p:nvPr>
            <p:ph type="title"/>
          </p:nvPr>
        </p:nvSpPr>
        <p:spPr>
          <a:xfrm>
            <a:off x="838200" y="365125"/>
            <a:ext cx="8891726" cy="1325563"/>
          </a:xfrm>
          <a:prstGeom prst="rect">
            <a:avLst/>
          </a:prstGeom>
        </p:spPr>
        <p:txBody>
          <a:bodyPr/>
          <a:lstStyle/>
          <a:p>
            <a:r>
              <a:rPr lang="en-US"/>
              <a:t>Click to edit Master title style</a:t>
            </a:r>
            <a:endParaRPr lang="en-CA"/>
          </a:p>
        </p:txBody>
      </p:sp>
      <p:pic>
        <p:nvPicPr>
          <p:cNvPr id="2" name="Graphic 1">
            <a:extLst>
              <a:ext uri="{FF2B5EF4-FFF2-40B4-BE49-F238E27FC236}">
                <a16:creationId xmlns:a16="http://schemas.microsoft.com/office/drawing/2014/main" id="{CDAE7F1B-8118-44FB-D190-CFE871A3F8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3477" y="365125"/>
            <a:ext cx="1290222" cy="416704"/>
          </a:xfrm>
          <a:prstGeom prst="rect">
            <a:avLst/>
          </a:prstGeom>
        </p:spPr>
      </p:pic>
    </p:spTree>
    <p:extLst>
      <p:ext uri="{BB962C8B-B14F-4D97-AF65-F5344CB8AC3E}">
        <p14:creationId xmlns:p14="http://schemas.microsoft.com/office/powerpoint/2010/main" val="137621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5499-57F7-598F-9DB3-6C22D504DCB7}"/>
              </a:ext>
            </a:extLst>
          </p:cNvPr>
          <p:cNvSpPr>
            <a:spLocks noGrp="1"/>
          </p:cNvSpPr>
          <p:nvPr>
            <p:ph type="title"/>
          </p:nvPr>
        </p:nvSpPr>
        <p:spPr>
          <a:xfrm>
            <a:off x="3242930" y="365125"/>
            <a:ext cx="6655672" cy="1325563"/>
          </a:xfrm>
          <a:prstGeom prst="rect">
            <a:avLst/>
          </a:prstGeo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89A36C6B-4349-72EA-A673-121A16E66D6E}"/>
              </a:ext>
            </a:extLst>
          </p:cNvPr>
          <p:cNvSpPr>
            <a:spLocks noGrp="1"/>
          </p:cNvSpPr>
          <p:nvPr>
            <p:ph sz="half" idx="1"/>
          </p:nvPr>
        </p:nvSpPr>
        <p:spPr>
          <a:xfrm>
            <a:off x="3242930" y="1825625"/>
            <a:ext cx="811087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Picture Placeholder 5">
            <a:extLst>
              <a:ext uri="{FF2B5EF4-FFF2-40B4-BE49-F238E27FC236}">
                <a16:creationId xmlns:a16="http://schemas.microsoft.com/office/drawing/2014/main" id="{8314704E-5BC7-E7A4-36DD-67DBF141A37F}"/>
              </a:ext>
            </a:extLst>
          </p:cNvPr>
          <p:cNvSpPr>
            <a:spLocks noGrp="1"/>
          </p:cNvSpPr>
          <p:nvPr>
            <p:ph type="pic" sz="quarter" idx="10"/>
          </p:nvPr>
        </p:nvSpPr>
        <p:spPr>
          <a:xfrm>
            <a:off x="0" y="0"/>
            <a:ext cx="2721935" cy="6858000"/>
          </a:xfrm>
          <a:solidFill>
            <a:schemeClr val="bg1">
              <a:lumMod val="85000"/>
            </a:schemeClr>
          </a:solidFill>
        </p:spPr>
        <p:txBody>
          <a:bodyPr/>
          <a:lstStyle/>
          <a:p>
            <a:r>
              <a:rPr lang="en-US"/>
              <a:t>Click icon to add picture</a:t>
            </a:r>
            <a:endParaRPr lang="en-CA"/>
          </a:p>
        </p:txBody>
      </p:sp>
      <p:sp>
        <p:nvSpPr>
          <p:cNvPr id="4" name="Slide Number Placeholder 5">
            <a:extLst>
              <a:ext uri="{FF2B5EF4-FFF2-40B4-BE49-F238E27FC236}">
                <a16:creationId xmlns:a16="http://schemas.microsoft.com/office/drawing/2014/main" id="{3ADD14C7-2B21-33C7-22C5-43445DE9224D}"/>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CA" dirty="0"/>
              <a:t>Slide </a:t>
            </a:r>
            <a:fld id="{4F45B51D-91A7-47A2-90AB-0CF774E51590}" type="slidenum">
              <a:rPr lang="en-CA" smtClean="0"/>
              <a:pPr/>
              <a:t>‹#›</a:t>
            </a:fld>
            <a:endParaRPr lang="en-CA" dirty="0"/>
          </a:p>
        </p:txBody>
      </p:sp>
      <p:sp>
        <p:nvSpPr>
          <p:cNvPr id="7" name="Rectangle 6">
            <a:extLst>
              <a:ext uri="{FF2B5EF4-FFF2-40B4-BE49-F238E27FC236}">
                <a16:creationId xmlns:a16="http://schemas.microsoft.com/office/drawing/2014/main" id="{E58C5D42-9D2C-B090-768E-23EB4396233B}"/>
              </a:ext>
            </a:extLst>
          </p:cNvPr>
          <p:cNvSpPr/>
          <p:nvPr userDrawn="1"/>
        </p:nvSpPr>
        <p:spPr>
          <a:xfrm>
            <a:off x="2721934" y="2919"/>
            <a:ext cx="9470065" cy="1374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raphic 4">
            <a:extLst>
              <a:ext uri="{FF2B5EF4-FFF2-40B4-BE49-F238E27FC236}">
                <a16:creationId xmlns:a16="http://schemas.microsoft.com/office/drawing/2014/main" id="{67D15D1C-1B12-AFCA-5F91-9C8C72CAAC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3477" y="365125"/>
            <a:ext cx="1290222" cy="416704"/>
          </a:xfrm>
          <a:prstGeom prst="rect">
            <a:avLst/>
          </a:prstGeom>
        </p:spPr>
      </p:pic>
    </p:spTree>
    <p:extLst>
      <p:ext uri="{BB962C8B-B14F-4D97-AF65-F5344CB8AC3E}">
        <p14:creationId xmlns:p14="http://schemas.microsoft.com/office/powerpoint/2010/main" val="348167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with photo">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A36C6B-4349-72EA-A673-121A16E66D6E}"/>
              </a:ext>
            </a:extLst>
          </p:cNvPr>
          <p:cNvSpPr>
            <a:spLocks noGrp="1"/>
          </p:cNvSpPr>
          <p:nvPr>
            <p:ph sz="half" idx="1"/>
          </p:nvPr>
        </p:nvSpPr>
        <p:spPr>
          <a:xfrm>
            <a:off x="3242930" y="2190749"/>
            <a:ext cx="8110870" cy="39862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Picture Placeholder 5">
            <a:extLst>
              <a:ext uri="{FF2B5EF4-FFF2-40B4-BE49-F238E27FC236}">
                <a16:creationId xmlns:a16="http://schemas.microsoft.com/office/drawing/2014/main" id="{8314704E-5BC7-E7A4-36DD-67DBF141A37F}"/>
              </a:ext>
            </a:extLst>
          </p:cNvPr>
          <p:cNvSpPr>
            <a:spLocks noGrp="1"/>
          </p:cNvSpPr>
          <p:nvPr>
            <p:ph type="pic" sz="quarter" idx="10"/>
          </p:nvPr>
        </p:nvSpPr>
        <p:spPr>
          <a:xfrm>
            <a:off x="0" y="0"/>
            <a:ext cx="2721935" cy="6858000"/>
          </a:xfrm>
          <a:solidFill>
            <a:schemeClr val="bg1">
              <a:lumMod val="85000"/>
            </a:schemeClr>
          </a:solidFill>
        </p:spPr>
        <p:txBody>
          <a:bodyPr/>
          <a:lstStyle/>
          <a:p>
            <a:r>
              <a:rPr lang="en-US"/>
              <a:t>Click icon to add picture</a:t>
            </a:r>
            <a:endParaRPr lang="en-CA"/>
          </a:p>
        </p:txBody>
      </p:sp>
      <p:sp>
        <p:nvSpPr>
          <p:cNvPr id="5" name="Slide Number Placeholder 5">
            <a:extLst>
              <a:ext uri="{FF2B5EF4-FFF2-40B4-BE49-F238E27FC236}">
                <a16:creationId xmlns:a16="http://schemas.microsoft.com/office/drawing/2014/main" id="{E3AD7F35-BD04-871F-B080-F9CA0E9F58AE}"/>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a:t>Slide </a:t>
            </a:r>
            <a:fld id="{4F45B51D-91A7-47A2-90AB-0CF774E51590}" type="slidenum">
              <a:rPr lang="en-CA" smtClean="0"/>
              <a:pPr/>
              <a:t>‹#›</a:t>
            </a:fld>
            <a:endParaRPr lang="en-CA" dirty="0"/>
          </a:p>
        </p:txBody>
      </p:sp>
      <p:sp>
        <p:nvSpPr>
          <p:cNvPr id="7" name="Rectangle 6">
            <a:extLst>
              <a:ext uri="{FF2B5EF4-FFF2-40B4-BE49-F238E27FC236}">
                <a16:creationId xmlns:a16="http://schemas.microsoft.com/office/drawing/2014/main" id="{BD2CADEF-F7B2-F898-684E-E61C85D1FD2C}"/>
              </a:ext>
            </a:extLst>
          </p:cNvPr>
          <p:cNvSpPr/>
          <p:nvPr userDrawn="1"/>
        </p:nvSpPr>
        <p:spPr>
          <a:xfrm>
            <a:off x="2721934" y="2919"/>
            <a:ext cx="9470065" cy="1374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FB395DA1-BD73-4A34-EDF0-3F7ABA8608F6}"/>
              </a:ext>
            </a:extLst>
          </p:cNvPr>
          <p:cNvSpPr>
            <a:spLocks noGrp="1" noRot="1" noMove="1" noResize="1" noEditPoints="1" noAdjustHandles="1" noChangeArrowheads="1" noChangeShapeType="1"/>
          </p:cNvSpPr>
          <p:nvPr userDrawn="1"/>
        </p:nvSpPr>
        <p:spPr>
          <a:xfrm>
            <a:off x="9996256" y="266330"/>
            <a:ext cx="1695635" cy="63031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82C5499-57F7-598F-9DB3-6C22D504DCB7}"/>
              </a:ext>
            </a:extLst>
          </p:cNvPr>
          <p:cNvSpPr>
            <a:spLocks noGrp="1"/>
          </p:cNvSpPr>
          <p:nvPr>
            <p:ph type="title"/>
          </p:nvPr>
        </p:nvSpPr>
        <p:spPr>
          <a:xfrm>
            <a:off x="3242930" y="365125"/>
            <a:ext cx="6753326" cy="1325563"/>
          </a:xfrm>
          <a:prstGeom prst="rect">
            <a:avLst/>
          </a:prstGeom>
        </p:spPr>
        <p:txBody>
          <a:bodyPr/>
          <a:lstStyle>
            <a:lvl1pPr>
              <a:defRPr>
                <a:solidFill>
                  <a:schemeClr val="bg1"/>
                </a:solidFill>
              </a:defRPr>
            </a:lvl1pPr>
          </a:lstStyle>
          <a:p>
            <a:r>
              <a:rPr lang="en-US"/>
              <a:t>Click to edit Master title style</a:t>
            </a:r>
            <a:endParaRPr lang="en-CA" dirty="0"/>
          </a:p>
        </p:txBody>
      </p:sp>
    </p:spTree>
    <p:extLst>
      <p:ext uri="{BB962C8B-B14F-4D97-AF65-F5344CB8AC3E}">
        <p14:creationId xmlns:p14="http://schemas.microsoft.com/office/powerpoint/2010/main" val="17444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CB5B-00CB-F40C-E373-CF9A9366920A}"/>
              </a:ext>
            </a:extLst>
          </p:cNvPr>
          <p:cNvSpPr>
            <a:spLocks noGrp="1"/>
          </p:cNvSpPr>
          <p:nvPr>
            <p:ph type="title"/>
          </p:nvPr>
        </p:nvSpPr>
        <p:spPr>
          <a:xfrm>
            <a:off x="839788" y="365125"/>
            <a:ext cx="9032181" cy="1325563"/>
          </a:xfrm>
          <a:prstGeom prst="rect">
            <a:avLst/>
          </a:prstGeo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5006D0A5-2523-D3D9-AD76-AF8CD4C5E3E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69F9D-0D3B-66D7-C963-E04370AF37D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EA7C2A4-30E3-8B58-087C-2EE261C9FC5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9AEEEE-CB37-8E2E-03B8-0A6A81FE5FB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5">
            <a:extLst>
              <a:ext uri="{FF2B5EF4-FFF2-40B4-BE49-F238E27FC236}">
                <a16:creationId xmlns:a16="http://schemas.microsoft.com/office/drawing/2014/main" id="{F482C414-3175-546F-B56A-245CECA8BF39}"/>
              </a:ext>
            </a:extLst>
          </p:cNvPr>
          <p:cNvSpPr>
            <a:spLocks noGrp="1"/>
          </p:cNvSpPr>
          <p:nvPr>
            <p:ph type="sldNum" sz="quarter" idx="10"/>
          </p:nvPr>
        </p:nvSpPr>
        <p:spPr>
          <a:xfrm>
            <a:off x="9996256" y="6401758"/>
            <a:ext cx="1357544" cy="185728"/>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CA" dirty="0"/>
              <a:t>Slide </a:t>
            </a:r>
            <a:fld id="{4F45B51D-91A7-47A2-90AB-0CF774E51590}" type="slidenum">
              <a:rPr lang="en-CA" smtClean="0"/>
              <a:pPr/>
              <a:t>‹#›</a:t>
            </a:fld>
            <a:endParaRPr lang="en-CA" dirty="0"/>
          </a:p>
        </p:txBody>
      </p:sp>
      <p:sp>
        <p:nvSpPr>
          <p:cNvPr id="8" name="Rectangle 7">
            <a:extLst>
              <a:ext uri="{FF2B5EF4-FFF2-40B4-BE49-F238E27FC236}">
                <a16:creationId xmlns:a16="http://schemas.microsoft.com/office/drawing/2014/main" id="{45DB052C-7EE9-80DD-C21C-29A43C3D3882}"/>
              </a:ext>
            </a:extLst>
          </p:cNvPr>
          <p:cNvSpPr/>
          <p:nvPr userDrawn="1"/>
        </p:nvSpPr>
        <p:spPr>
          <a:xfrm>
            <a:off x="0" y="6812281"/>
            <a:ext cx="12192000" cy="4571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Graphic 8">
            <a:extLst>
              <a:ext uri="{FF2B5EF4-FFF2-40B4-BE49-F238E27FC236}">
                <a16:creationId xmlns:a16="http://schemas.microsoft.com/office/drawing/2014/main" id="{1D259AE9-48A1-3840-1FDB-4F7EE5FE02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3477" y="365125"/>
            <a:ext cx="1290222" cy="416704"/>
          </a:xfrm>
          <a:prstGeom prst="rect">
            <a:avLst/>
          </a:prstGeom>
        </p:spPr>
      </p:pic>
    </p:spTree>
    <p:extLst>
      <p:ext uri="{BB962C8B-B14F-4D97-AF65-F5344CB8AC3E}">
        <p14:creationId xmlns:p14="http://schemas.microsoft.com/office/powerpoint/2010/main" val="223561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reak/Section Slide">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5E01BD-798D-395A-EDE0-246792BD7C9F}"/>
              </a:ext>
            </a:extLst>
          </p:cNvPr>
          <p:cNvSpPr/>
          <p:nvPr userDrawn="1"/>
        </p:nvSpPr>
        <p:spPr>
          <a:xfrm>
            <a:off x="0" y="2296633"/>
            <a:ext cx="12192000" cy="456136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A5ACB5B-00CB-F40C-E373-CF9A9366920A}"/>
              </a:ext>
            </a:extLst>
          </p:cNvPr>
          <p:cNvSpPr>
            <a:spLocks noGrp="1"/>
          </p:cNvSpPr>
          <p:nvPr>
            <p:ph type="title"/>
          </p:nvPr>
        </p:nvSpPr>
        <p:spPr>
          <a:xfrm>
            <a:off x="692643" y="2776573"/>
            <a:ext cx="10769255" cy="2167758"/>
          </a:xfrm>
          <a:prstGeom prst="rect">
            <a:avLst/>
          </a:prstGeom>
        </p:spPr>
        <p:txBody>
          <a:bodyPr>
            <a:noAutofit/>
          </a:bodyPr>
          <a:lstStyle>
            <a:lvl1pPr>
              <a:defRPr sz="8000">
                <a:solidFill>
                  <a:schemeClr val="bg1"/>
                </a:solidFill>
              </a:defRPr>
            </a:lvl1pPr>
          </a:lstStyle>
          <a:p>
            <a:r>
              <a:rPr lang="en-US"/>
              <a:t>Click to edit Master title style</a:t>
            </a:r>
            <a:endParaRPr lang="en-CA" dirty="0"/>
          </a:p>
        </p:txBody>
      </p:sp>
      <p:sp>
        <p:nvSpPr>
          <p:cNvPr id="8" name="Subtitle 2">
            <a:extLst>
              <a:ext uri="{FF2B5EF4-FFF2-40B4-BE49-F238E27FC236}">
                <a16:creationId xmlns:a16="http://schemas.microsoft.com/office/drawing/2014/main" id="{586F1C43-C25A-E781-C5BB-53BD891E8E61}"/>
              </a:ext>
            </a:extLst>
          </p:cNvPr>
          <p:cNvSpPr>
            <a:spLocks noGrp="1"/>
          </p:cNvSpPr>
          <p:nvPr>
            <p:ph type="subTitle" idx="1"/>
          </p:nvPr>
        </p:nvSpPr>
        <p:spPr>
          <a:xfrm>
            <a:off x="692643" y="5204912"/>
            <a:ext cx="6181123" cy="642995"/>
          </a:xfrm>
          <a:prstGeom prst="rect">
            <a:avLst/>
          </a:prstGeo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1" name="Picture Placeholder 10">
            <a:extLst>
              <a:ext uri="{FF2B5EF4-FFF2-40B4-BE49-F238E27FC236}">
                <a16:creationId xmlns:a16="http://schemas.microsoft.com/office/drawing/2014/main" id="{55322918-AC40-9791-B95B-DA1AC7CE3FA7}"/>
              </a:ext>
            </a:extLst>
          </p:cNvPr>
          <p:cNvSpPr>
            <a:spLocks noGrp="1"/>
          </p:cNvSpPr>
          <p:nvPr>
            <p:ph type="pic" sz="quarter" idx="11"/>
          </p:nvPr>
        </p:nvSpPr>
        <p:spPr>
          <a:xfrm>
            <a:off x="0" y="0"/>
            <a:ext cx="12192000" cy="2296633"/>
          </a:xfrm>
          <a:solidFill>
            <a:schemeClr val="bg1">
              <a:lumMod val="85000"/>
            </a:schemeClr>
          </a:solidFill>
        </p:spPr>
        <p:txBody>
          <a:bodyPr/>
          <a:lstStyle/>
          <a:p>
            <a:r>
              <a:rPr lang="en-US"/>
              <a:t>Click icon to add picture</a:t>
            </a:r>
            <a:endParaRPr lang="en-CA"/>
          </a:p>
        </p:txBody>
      </p:sp>
      <p:sp>
        <p:nvSpPr>
          <p:cNvPr id="3" name="Slide Number Placeholder 5">
            <a:extLst>
              <a:ext uri="{FF2B5EF4-FFF2-40B4-BE49-F238E27FC236}">
                <a16:creationId xmlns:a16="http://schemas.microsoft.com/office/drawing/2014/main" id="{31C3D50A-4E0D-8975-5671-021738A7F905}"/>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a:t>Slide </a:t>
            </a:r>
            <a:fld id="{4F45B51D-91A7-47A2-90AB-0CF774E51590}" type="slidenum">
              <a:rPr lang="en-CA" smtClean="0"/>
              <a:pPr/>
              <a:t>‹#›</a:t>
            </a:fld>
            <a:endParaRPr lang="en-CA" dirty="0"/>
          </a:p>
        </p:txBody>
      </p:sp>
    </p:spTree>
    <p:extLst>
      <p:ext uri="{BB962C8B-B14F-4D97-AF65-F5344CB8AC3E}">
        <p14:creationId xmlns:p14="http://schemas.microsoft.com/office/powerpoint/2010/main" val="230785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reak/Section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CB5B-00CB-F40C-E373-CF9A9366920A}"/>
              </a:ext>
            </a:extLst>
          </p:cNvPr>
          <p:cNvSpPr>
            <a:spLocks noGrp="1"/>
          </p:cNvSpPr>
          <p:nvPr>
            <p:ph type="title"/>
          </p:nvPr>
        </p:nvSpPr>
        <p:spPr>
          <a:xfrm>
            <a:off x="5051992" y="1954436"/>
            <a:ext cx="6181123" cy="2167758"/>
          </a:xfrm>
          <a:prstGeom prst="rect">
            <a:avLst/>
          </a:prstGeom>
        </p:spPr>
        <p:txBody>
          <a:bodyPr>
            <a:noAutofit/>
          </a:bodyPr>
          <a:lstStyle>
            <a:lvl1pPr>
              <a:defRPr sz="8000">
                <a:solidFill>
                  <a:schemeClr val="bg1"/>
                </a:solidFill>
              </a:defRPr>
            </a:lvl1pPr>
          </a:lstStyle>
          <a:p>
            <a:r>
              <a:rPr lang="en-US"/>
              <a:t>Click to edit Master title style</a:t>
            </a:r>
            <a:endParaRPr lang="en-CA" dirty="0"/>
          </a:p>
        </p:txBody>
      </p:sp>
      <p:sp>
        <p:nvSpPr>
          <p:cNvPr id="8" name="Subtitle 2">
            <a:extLst>
              <a:ext uri="{FF2B5EF4-FFF2-40B4-BE49-F238E27FC236}">
                <a16:creationId xmlns:a16="http://schemas.microsoft.com/office/drawing/2014/main" id="{586F1C43-C25A-E781-C5BB-53BD891E8E61}"/>
              </a:ext>
            </a:extLst>
          </p:cNvPr>
          <p:cNvSpPr>
            <a:spLocks noGrp="1"/>
          </p:cNvSpPr>
          <p:nvPr>
            <p:ph type="subTitle" idx="1"/>
          </p:nvPr>
        </p:nvSpPr>
        <p:spPr>
          <a:xfrm>
            <a:off x="5051992" y="4382775"/>
            <a:ext cx="6181123" cy="850887"/>
          </a:xfrm>
          <a:prstGeom prst="rect">
            <a:avLst/>
          </a:prstGeo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1" name="Picture Placeholder 10">
            <a:extLst>
              <a:ext uri="{FF2B5EF4-FFF2-40B4-BE49-F238E27FC236}">
                <a16:creationId xmlns:a16="http://schemas.microsoft.com/office/drawing/2014/main" id="{55322918-AC40-9791-B95B-DA1AC7CE3FA7}"/>
              </a:ext>
            </a:extLst>
          </p:cNvPr>
          <p:cNvSpPr>
            <a:spLocks noGrp="1"/>
          </p:cNvSpPr>
          <p:nvPr>
            <p:ph type="pic" sz="quarter" idx="11"/>
          </p:nvPr>
        </p:nvSpPr>
        <p:spPr>
          <a:xfrm>
            <a:off x="0" y="0"/>
            <a:ext cx="4424362" cy="6858000"/>
          </a:xfrm>
          <a:solidFill>
            <a:schemeClr val="bg1">
              <a:lumMod val="85000"/>
            </a:schemeClr>
          </a:solidFill>
        </p:spPr>
        <p:txBody>
          <a:bodyPr/>
          <a:lstStyle/>
          <a:p>
            <a:r>
              <a:rPr lang="en-US"/>
              <a:t>Click icon to add picture</a:t>
            </a:r>
            <a:endParaRPr lang="en-CA"/>
          </a:p>
        </p:txBody>
      </p:sp>
      <p:sp>
        <p:nvSpPr>
          <p:cNvPr id="3" name="Slide Number Placeholder 5">
            <a:extLst>
              <a:ext uri="{FF2B5EF4-FFF2-40B4-BE49-F238E27FC236}">
                <a16:creationId xmlns:a16="http://schemas.microsoft.com/office/drawing/2014/main" id="{BDC7D029-C49E-E4A1-C3A1-D2EF68586793}"/>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CA"/>
              <a:t>Slide </a:t>
            </a:r>
            <a:fld id="{4F45B51D-91A7-47A2-90AB-0CF774E51590}" type="slidenum">
              <a:rPr lang="en-CA" smtClean="0"/>
              <a:pPr/>
              <a:t>‹#›</a:t>
            </a:fld>
            <a:endParaRPr lang="en-CA" dirty="0"/>
          </a:p>
        </p:txBody>
      </p:sp>
    </p:spTree>
    <p:extLst>
      <p:ext uri="{BB962C8B-B14F-4D97-AF65-F5344CB8AC3E}">
        <p14:creationId xmlns:p14="http://schemas.microsoft.com/office/powerpoint/2010/main" val="380722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151429-CFB5-4748-A9C8-B05EC8B4EAEE}"/>
              </a:ext>
            </a:extLst>
          </p:cNvPr>
          <p:cNvSpPr>
            <a:spLocks noGrp="1"/>
          </p:cNvSpPr>
          <p:nvPr>
            <p:ph type="title"/>
          </p:nvPr>
        </p:nvSpPr>
        <p:spPr>
          <a:xfrm>
            <a:off x="838200" y="365125"/>
            <a:ext cx="9158056"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5BD05563-9BED-7B58-79D6-20C23F0449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5">
            <a:extLst>
              <a:ext uri="{FF2B5EF4-FFF2-40B4-BE49-F238E27FC236}">
                <a16:creationId xmlns:a16="http://schemas.microsoft.com/office/drawing/2014/main" id="{46218B24-0D18-CC48-07CF-0A1CEE4063F8}"/>
              </a:ext>
            </a:extLst>
          </p:cNvPr>
          <p:cNvSpPr>
            <a:spLocks noGrp="1"/>
          </p:cNvSpPr>
          <p:nvPr>
            <p:ph type="sldNum" sz="quarter" idx="4"/>
          </p:nvPr>
        </p:nvSpPr>
        <p:spPr>
          <a:xfrm>
            <a:off x="9996256" y="6401758"/>
            <a:ext cx="1357544" cy="185728"/>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CA"/>
              <a:t>Slide </a:t>
            </a:r>
            <a:fld id="{4F45B51D-91A7-47A2-90AB-0CF774E51590}" type="slidenum">
              <a:rPr lang="en-CA" smtClean="0"/>
              <a:pPr/>
              <a:t>‹#›</a:t>
            </a:fld>
            <a:endParaRPr lang="en-CA" dirty="0"/>
          </a:p>
        </p:txBody>
      </p:sp>
    </p:spTree>
    <p:extLst>
      <p:ext uri="{BB962C8B-B14F-4D97-AF65-F5344CB8AC3E}">
        <p14:creationId xmlns:p14="http://schemas.microsoft.com/office/powerpoint/2010/main" val="3710612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62" r:id="rId6"/>
    <p:sldLayoutId id="2147483653" r:id="rId7"/>
    <p:sldLayoutId id="2147483659" r:id="rId8"/>
    <p:sldLayoutId id="2147483660" r:id="rId9"/>
    <p:sldLayoutId id="2147483654" r:id="rId10"/>
    <p:sldLayoutId id="2147483655" r:id="rId11"/>
    <p:sldLayoutId id="2147483663" r:id="rId12"/>
    <p:sldLayoutId id="2147483658" r:id="rId13"/>
  </p:sldLayoutIdLst>
  <p:hf sldNum="0" hdr="0" ftr="0" dt="0"/>
  <p:txStyles>
    <p:titleStyle>
      <a:lvl1pPr algn="l" defTabSz="914400" rtl="0" eaLnBrk="1" latinLnBrk="0" hangingPunct="1">
        <a:lnSpc>
          <a:spcPct val="90000"/>
        </a:lnSpc>
        <a:spcBef>
          <a:spcPct val="0"/>
        </a:spcBef>
        <a:buNone/>
        <a:defRPr sz="4800" b="1" kern="1200">
          <a:solidFill>
            <a:schemeClr val="accent1"/>
          </a:solidFill>
          <a:latin typeface="Barlow Condensed SemiBold" panose="00000706000000000000" pitchFamily="2"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a/search?sca_esv=544fa928dd795f48&amp;cs=0&amp;q=wilful+or+reckless+injury&amp;sa=X&amp;ved=2ahUKEwjt9M-douWPAxVgEjQIHRaYBSgQxccNegQIAhAB&amp;mstk=AUtExfDRO1kkDsLz5D80v3-Yto0dwgWHR3l4kSYxl4EE8L63g0t4R1VK4GGuxYIYdNKHJiX5IwtfR7RarKv5YZ2Y8IXnKdmE_jXaI7inWr9FHlJQ9ouNmzXQriR8PDeHQ8XLK-o&amp;csui=3"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9B57B8B-76B9-E0DD-235C-78FDBFACDC2F}"/>
              </a:ext>
            </a:extLst>
          </p:cNvPr>
          <p:cNvSpPr>
            <a:spLocks noGrp="1"/>
          </p:cNvSpPr>
          <p:nvPr>
            <p:ph type="subTitle" idx="1"/>
          </p:nvPr>
        </p:nvSpPr>
        <p:spPr>
          <a:xfrm>
            <a:off x="3964858" y="5759601"/>
            <a:ext cx="7730318" cy="512762"/>
          </a:xfrm>
        </p:spPr>
        <p:txBody>
          <a:bodyPr/>
          <a:lstStyle/>
          <a:p>
            <a:pPr algn="ctr"/>
            <a:r>
              <a:rPr lang="en-CA" i="1" dirty="0"/>
              <a:t>Presented by Jonathan Stone, FCIP</a:t>
            </a:r>
          </a:p>
        </p:txBody>
      </p:sp>
      <p:sp>
        <p:nvSpPr>
          <p:cNvPr id="3" name="Title 2">
            <a:extLst>
              <a:ext uri="{FF2B5EF4-FFF2-40B4-BE49-F238E27FC236}">
                <a16:creationId xmlns:a16="http://schemas.microsoft.com/office/drawing/2014/main" id="{BB38A045-7E91-82A2-1C32-8AF905DEA6D7}"/>
              </a:ext>
            </a:extLst>
          </p:cNvPr>
          <p:cNvSpPr>
            <a:spLocks noGrp="1"/>
          </p:cNvSpPr>
          <p:nvPr>
            <p:ph type="ctrTitle"/>
          </p:nvPr>
        </p:nvSpPr>
        <p:spPr>
          <a:xfrm>
            <a:off x="3769216" y="2184654"/>
            <a:ext cx="3955559" cy="2844630"/>
          </a:xfrm>
        </p:spPr>
        <p:txBody>
          <a:bodyPr>
            <a:normAutofit fontScale="90000"/>
          </a:bodyPr>
          <a:lstStyle/>
          <a:p>
            <a:pPr algn="r"/>
            <a:r>
              <a:rPr lang="en-CA" dirty="0"/>
              <a:t>Locking Down Your Risk Management Practices</a:t>
            </a:r>
          </a:p>
        </p:txBody>
      </p:sp>
      <p:sp>
        <p:nvSpPr>
          <p:cNvPr id="2" name="Title 2">
            <a:extLst>
              <a:ext uri="{FF2B5EF4-FFF2-40B4-BE49-F238E27FC236}">
                <a16:creationId xmlns:a16="http://schemas.microsoft.com/office/drawing/2014/main" id="{B67A2B60-785C-9367-ACE4-44598FE82C07}"/>
              </a:ext>
            </a:extLst>
          </p:cNvPr>
          <p:cNvSpPr txBox="1">
            <a:spLocks/>
          </p:cNvSpPr>
          <p:nvPr/>
        </p:nvSpPr>
        <p:spPr>
          <a:xfrm>
            <a:off x="8096250" y="2076450"/>
            <a:ext cx="3752850" cy="2952834"/>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5400" b="1" kern="1200">
                <a:solidFill>
                  <a:schemeClr val="bg1"/>
                </a:solidFill>
                <a:latin typeface="Barlow Condensed SemiBold" panose="00000706000000000000" pitchFamily="2" charset="0"/>
                <a:ea typeface="Calibri" panose="020F0502020204030204" pitchFamily="34" charset="0"/>
                <a:cs typeface="Calibri" panose="020F0502020204030204" pitchFamily="34" charset="0"/>
              </a:defRPr>
            </a:lvl1pPr>
          </a:lstStyle>
          <a:p>
            <a:r>
              <a:rPr lang="fr-FR" dirty="0"/>
              <a:t>Sécurisez vos pratiques de gestion des risques</a:t>
            </a:r>
            <a:endParaRPr lang="en-CA" dirty="0"/>
          </a:p>
        </p:txBody>
      </p:sp>
      <p:pic>
        <p:nvPicPr>
          <p:cNvPr id="2054" name="Picture 6">
            <a:extLst>
              <a:ext uri="{FF2B5EF4-FFF2-40B4-BE49-F238E27FC236}">
                <a16:creationId xmlns:a16="http://schemas.microsoft.com/office/drawing/2014/main" id="{7FCB5579-8081-C96F-C541-A39A642DA74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8148" r="18148"/>
          <a:stretch>
            <a:fillRect/>
          </a:stretch>
        </p:blipFill>
        <p:spPr bwMode="auto">
          <a:xfrm>
            <a:off x="-1" y="0"/>
            <a:ext cx="347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22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16E573-CB48-B7C0-7129-F50AB69F4A66}"/>
              </a:ext>
            </a:extLst>
          </p:cNvPr>
          <p:cNvSpPr>
            <a:spLocks noGrp="1"/>
          </p:cNvSpPr>
          <p:nvPr>
            <p:ph sz="half" idx="1"/>
          </p:nvPr>
        </p:nvSpPr>
        <p:spPr>
          <a:xfrm>
            <a:off x="838201" y="2236148"/>
            <a:ext cx="5181600" cy="3564577"/>
          </a:xfrm>
        </p:spPr>
        <p:txBody>
          <a:bodyPr/>
          <a:lstStyle/>
          <a:p>
            <a:pPr>
              <a:lnSpc>
                <a:spcPct val="100000"/>
              </a:lnSpc>
            </a:pPr>
            <a:r>
              <a:rPr lang="en-CA" sz="2400" dirty="0">
                <a:solidFill>
                  <a:schemeClr val="accent1"/>
                </a:solidFill>
              </a:rPr>
              <a:t>Collisions</a:t>
            </a:r>
          </a:p>
          <a:p>
            <a:pPr>
              <a:lnSpc>
                <a:spcPct val="100000"/>
              </a:lnSpc>
            </a:pPr>
            <a:r>
              <a:rPr lang="en-CA" sz="2400" dirty="0">
                <a:solidFill>
                  <a:schemeClr val="accent1"/>
                </a:solidFill>
              </a:rPr>
              <a:t>Damage to third-party property</a:t>
            </a:r>
          </a:p>
          <a:p>
            <a:pPr>
              <a:lnSpc>
                <a:spcPct val="100000"/>
              </a:lnSpc>
            </a:pPr>
            <a:r>
              <a:rPr lang="en-CA" sz="2400" dirty="0">
                <a:solidFill>
                  <a:schemeClr val="accent1"/>
                </a:solidFill>
              </a:rPr>
              <a:t>Lack of diversification in what equipment is stored where – which is not always possible</a:t>
            </a:r>
          </a:p>
          <a:p>
            <a:pPr>
              <a:lnSpc>
                <a:spcPct val="100000"/>
              </a:lnSpc>
            </a:pPr>
            <a:r>
              <a:rPr lang="en-CA" sz="2400" dirty="0">
                <a:solidFill>
                  <a:schemeClr val="accent1"/>
                </a:solidFill>
              </a:rPr>
              <a:t>Keys left in vehicles in compounds with gates open and unlocked</a:t>
            </a:r>
          </a:p>
          <a:p>
            <a:pPr>
              <a:lnSpc>
                <a:spcPct val="100000"/>
              </a:lnSpc>
            </a:pPr>
            <a:endParaRPr lang="en-CA" sz="2400" dirty="0"/>
          </a:p>
        </p:txBody>
      </p:sp>
      <p:sp>
        <p:nvSpPr>
          <p:cNvPr id="3" name="Content Placeholder 2">
            <a:extLst>
              <a:ext uri="{FF2B5EF4-FFF2-40B4-BE49-F238E27FC236}">
                <a16:creationId xmlns:a16="http://schemas.microsoft.com/office/drawing/2014/main" id="{9E1B1F09-5817-2B8D-7C39-044F0A57DE92}"/>
              </a:ext>
            </a:extLst>
          </p:cNvPr>
          <p:cNvSpPr>
            <a:spLocks noGrp="1"/>
          </p:cNvSpPr>
          <p:nvPr>
            <p:ph sz="half" idx="2"/>
          </p:nvPr>
        </p:nvSpPr>
        <p:spPr>
          <a:xfrm>
            <a:off x="6172199" y="2236148"/>
            <a:ext cx="5181600" cy="3564577"/>
          </a:xfrm>
        </p:spPr>
        <p:txBody>
          <a:bodyPr>
            <a:normAutofit/>
          </a:bodyPr>
          <a:lstStyle/>
          <a:p>
            <a:pPr>
              <a:lnSpc>
                <a:spcPct val="100000"/>
              </a:lnSpc>
            </a:pPr>
            <a:r>
              <a:rPr lang="fr-FR" sz="2400" dirty="0">
                <a:solidFill>
                  <a:schemeClr val="accent4"/>
                </a:solidFill>
              </a:rPr>
              <a:t>Collisions
Dommages aux biens de tiers
Manque de diversification dans l’équipement stocké où – ce qui n’est pas toujours possible
Des clés laissées dans les véhicules, dans des cours de travaux publics avec les portails ouverts et déverrouillés</a:t>
            </a:r>
            <a:endParaRPr lang="en-CA" sz="2400" dirty="0">
              <a:solidFill>
                <a:schemeClr val="accent4"/>
              </a:solidFill>
            </a:endParaRPr>
          </a:p>
        </p:txBody>
      </p:sp>
      <p:sp>
        <p:nvSpPr>
          <p:cNvPr id="5" name="Title 4">
            <a:extLst>
              <a:ext uri="{FF2B5EF4-FFF2-40B4-BE49-F238E27FC236}">
                <a16:creationId xmlns:a16="http://schemas.microsoft.com/office/drawing/2014/main" id="{B7045031-A0A3-7352-57AB-E7DCE83D3000}"/>
              </a:ext>
            </a:extLst>
          </p:cNvPr>
          <p:cNvSpPr>
            <a:spLocks noGrp="1"/>
          </p:cNvSpPr>
          <p:nvPr>
            <p:ph type="title"/>
          </p:nvPr>
        </p:nvSpPr>
        <p:spPr/>
        <p:txBody>
          <a:bodyPr>
            <a:normAutofit fontScale="90000"/>
          </a:bodyPr>
          <a:lstStyle/>
          <a:p>
            <a:r>
              <a:rPr lang="en-CA" dirty="0"/>
              <a:t>Fleet/Heavy Equipment Risks</a:t>
            </a:r>
            <a:br>
              <a:rPr lang="en-CA" dirty="0"/>
            </a:br>
            <a:r>
              <a:rPr lang="fr-FR" b="0" dirty="0">
                <a:solidFill>
                  <a:schemeClr val="accent4"/>
                </a:solidFill>
              </a:rPr>
              <a:t>Risques liés à la flotte/équipement lourd</a:t>
            </a:r>
            <a:endParaRPr lang="en-CA" dirty="0">
              <a:solidFill>
                <a:schemeClr val="accent4"/>
              </a:solidFill>
            </a:endParaRPr>
          </a:p>
        </p:txBody>
      </p:sp>
    </p:spTree>
    <p:extLst>
      <p:ext uri="{BB962C8B-B14F-4D97-AF65-F5344CB8AC3E}">
        <p14:creationId xmlns:p14="http://schemas.microsoft.com/office/powerpoint/2010/main" val="371765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2164F-2CFE-515D-8BE9-2CB7FE2BB23B}"/>
              </a:ext>
            </a:extLst>
          </p:cNvPr>
          <p:cNvSpPr>
            <a:spLocks noGrp="1"/>
          </p:cNvSpPr>
          <p:nvPr>
            <p:ph sz="half" idx="1"/>
          </p:nvPr>
        </p:nvSpPr>
        <p:spPr/>
        <p:txBody>
          <a:bodyPr>
            <a:normAutofit fontScale="92500"/>
          </a:bodyPr>
          <a:lstStyle/>
          <a:p>
            <a:pPr>
              <a:lnSpc>
                <a:spcPct val="110000"/>
              </a:lnSpc>
            </a:pPr>
            <a:r>
              <a:rPr lang="en-CA" sz="2600" dirty="0">
                <a:solidFill>
                  <a:schemeClr val="accent1"/>
                </a:solidFill>
              </a:rPr>
              <a:t>CSA Z614-2020 requirements for playgrounds require proper signage.</a:t>
            </a:r>
          </a:p>
          <a:p>
            <a:pPr>
              <a:lnSpc>
                <a:spcPct val="110000"/>
              </a:lnSpc>
            </a:pPr>
            <a:r>
              <a:rPr lang="en-CA" sz="2600" dirty="0">
                <a:solidFill>
                  <a:schemeClr val="accent1"/>
                </a:solidFill>
              </a:rPr>
              <a:t>Components of a good sign:</a:t>
            </a:r>
          </a:p>
          <a:p>
            <a:pPr lvl="1">
              <a:lnSpc>
                <a:spcPct val="110000"/>
              </a:lnSpc>
            </a:pPr>
            <a:r>
              <a:rPr lang="en-CA" sz="2100" dirty="0">
                <a:solidFill>
                  <a:schemeClr val="accent1"/>
                </a:solidFill>
              </a:rPr>
              <a:t>Municipality name, contact info (phone, website)</a:t>
            </a:r>
          </a:p>
          <a:p>
            <a:pPr lvl="1">
              <a:lnSpc>
                <a:spcPct val="110000"/>
              </a:lnSpc>
            </a:pPr>
            <a:r>
              <a:rPr lang="en-CA" sz="2100" dirty="0">
                <a:solidFill>
                  <a:schemeClr val="accent1"/>
                </a:solidFill>
              </a:rPr>
              <a:t>Physical address of park (in case 911 is needed)</a:t>
            </a:r>
          </a:p>
          <a:p>
            <a:pPr lvl="1">
              <a:lnSpc>
                <a:spcPct val="110000"/>
              </a:lnSpc>
            </a:pPr>
            <a:r>
              <a:rPr lang="en-CA" sz="2100" dirty="0">
                <a:solidFill>
                  <a:schemeClr val="accent1"/>
                </a:solidFill>
              </a:rPr>
              <a:t>Language(s) when a visual speak many languages</a:t>
            </a:r>
          </a:p>
          <a:p>
            <a:pPr lvl="1">
              <a:lnSpc>
                <a:spcPct val="110000"/>
              </a:lnSpc>
            </a:pPr>
            <a:r>
              <a:rPr lang="en-CA" sz="2100" dirty="0">
                <a:solidFill>
                  <a:schemeClr val="accent1"/>
                </a:solidFill>
              </a:rPr>
              <a:t>Colours and font sizing</a:t>
            </a:r>
          </a:p>
          <a:p>
            <a:pPr lvl="1">
              <a:lnSpc>
                <a:spcPct val="110000"/>
              </a:lnSpc>
            </a:pPr>
            <a:r>
              <a:rPr lang="en-CA" sz="2100" dirty="0">
                <a:solidFill>
                  <a:schemeClr val="accent1"/>
                </a:solidFill>
              </a:rPr>
              <a:t>Vandalism-deterrent signage materials</a:t>
            </a:r>
          </a:p>
          <a:p>
            <a:pPr lvl="1">
              <a:lnSpc>
                <a:spcPct val="110000"/>
              </a:lnSpc>
            </a:pPr>
            <a:endParaRPr lang="en-CA" dirty="0"/>
          </a:p>
          <a:p>
            <a:pPr lvl="1">
              <a:lnSpc>
                <a:spcPct val="110000"/>
              </a:lnSpc>
            </a:pPr>
            <a:endParaRPr lang="en-CA" dirty="0"/>
          </a:p>
        </p:txBody>
      </p:sp>
      <p:sp>
        <p:nvSpPr>
          <p:cNvPr id="3" name="Content Placeholder 2">
            <a:extLst>
              <a:ext uri="{FF2B5EF4-FFF2-40B4-BE49-F238E27FC236}">
                <a16:creationId xmlns:a16="http://schemas.microsoft.com/office/drawing/2014/main" id="{3048798D-5884-9248-1151-6BBEA3B1D37A}"/>
              </a:ext>
            </a:extLst>
          </p:cNvPr>
          <p:cNvSpPr>
            <a:spLocks noGrp="1"/>
          </p:cNvSpPr>
          <p:nvPr>
            <p:ph sz="half" idx="2"/>
          </p:nvPr>
        </p:nvSpPr>
        <p:spPr>
          <a:xfrm>
            <a:off x="6172200" y="1825624"/>
            <a:ext cx="5181600" cy="4667251"/>
          </a:xfrm>
        </p:spPr>
        <p:txBody>
          <a:bodyPr>
            <a:normAutofit fontScale="92500"/>
          </a:bodyPr>
          <a:lstStyle/>
          <a:p>
            <a:pPr>
              <a:lnSpc>
                <a:spcPct val="120000"/>
              </a:lnSpc>
            </a:pPr>
            <a:r>
              <a:rPr lang="fr-FR" sz="2400" dirty="0">
                <a:solidFill>
                  <a:schemeClr val="accent4"/>
                </a:solidFill>
              </a:rPr>
              <a:t>Les exigences CSA Z614-2020 pour les terrains de jeux exigent une signalisation appropriée.
Éléments d’un bon signe :</a:t>
            </a:r>
          </a:p>
          <a:p>
            <a:pPr lvl="1">
              <a:lnSpc>
                <a:spcPct val="120000"/>
              </a:lnSpc>
            </a:pPr>
            <a:r>
              <a:rPr lang="fr-FR" sz="1800" dirty="0">
                <a:solidFill>
                  <a:schemeClr val="accent4"/>
                </a:solidFill>
              </a:rPr>
              <a:t>Nom de la municipalité, coordonnées (téléphone, site web)
Adresse physique du terrain (au cas où le 911 serait nécessaire)
Langue(s) lorsqu’un visuel parle plusieurs langues
Couleurs et taille de police
Matériel de signalisation dissuasive contre le vandalisme</a:t>
            </a:r>
            <a:endParaRPr lang="en-CA" sz="1800" dirty="0">
              <a:solidFill>
                <a:schemeClr val="accent4"/>
              </a:solidFill>
            </a:endParaRPr>
          </a:p>
        </p:txBody>
      </p:sp>
      <p:sp>
        <p:nvSpPr>
          <p:cNvPr id="5" name="Title 4">
            <a:extLst>
              <a:ext uri="{FF2B5EF4-FFF2-40B4-BE49-F238E27FC236}">
                <a16:creationId xmlns:a16="http://schemas.microsoft.com/office/drawing/2014/main" id="{F99B8E3B-3BEE-FCAC-DE8D-96A7CA130E8B}"/>
              </a:ext>
            </a:extLst>
          </p:cNvPr>
          <p:cNvSpPr>
            <a:spLocks noGrp="1"/>
          </p:cNvSpPr>
          <p:nvPr>
            <p:ph type="title"/>
          </p:nvPr>
        </p:nvSpPr>
        <p:spPr/>
        <p:txBody>
          <a:bodyPr/>
          <a:lstStyle/>
          <a:p>
            <a:r>
              <a:rPr lang="en-CA" dirty="0"/>
              <a:t>Signage / </a:t>
            </a:r>
            <a:r>
              <a:rPr lang="en-CA" dirty="0">
                <a:solidFill>
                  <a:schemeClr val="accent4"/>
                </a:solidFill>
              </a:rPr>
              <a:t>Signalisation</a:t>
            </a:r>
          </a:p>
        </p:txBody>
      </p:sp>
    </p:spTree>
    <p:extLst>
      <p:ext uri="{BB962C8B-B14F-4D97-AF65-F5344CB8AC3E}">
        <p14:creationId xmlns:p14="http://schemas.microsoft.com/office/powerpoint/2010/main" val="194014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2B5B0-8EF2-73E5-1531-2E9B362859D0}"/>
              </a:ext>
            </a:extLst>
          </p:cNvPr>
          <p:cNvSpPr>
            <a:spLocks noGrp="1"/>
          </p:cNvSpPr>
          <p:nvPr>
            <p:ph sz="half" idx="1"/>
          </p:nvPr>
        </p:nvSpPr>
        <p:spPr>
          <a:xfrm>
            <a:off x="838201" y="3037681"/>
            <a:ext cx="5181600" cy="3222625"/>
          </a:xfrm>
        </p:spPr>
        <p:txBody>
          <a:bodyPr>
            <a:normAutofit lnSpcReduction="10000"/>
          </a:bodyPr>
          <a:lstStyle/>
          <a:p>
            <a:r>
              <a:rPr lang="en-CA" dirty="0">
                <a:solidFill>
                  <a:schemeClr val="accent1"/>
                </a:solidFill>
              </a:rPr>
              <a:t>Loss control inspections</a:t>
            </a:r>
          </a:p>
          <a:p>
            <a:r>
              <a:rPr lang="en-CA" dirty="0">
                <a:solidFill>
                  <a:schemeClr val="accent1"/>
                </a:solidFill>
              </a:rPr>
              <a:t>Playground inspections</a:t>
            </a:r>
          </a:p>
          <a:p>
            <a:r>
              <a:rPr lang="en-CA" dirty="0">
                <a:solidFill>
                  <a:schemeClr val="accent1"/>
                </a:solidFill>
              </a:rPr>
              <a:t>Hazard tracking apps/software</a:t>
            </a:r>
          </a:p>
          <a:p>
            <a:r>
              <a:rPr lang="en-CA" dirty="0">
                <a:solidFill>
                  <a:schemeClr val="accent1"/>
                </a:solidFill>
              </a:rPr>
              <a:t>Post-claim analysis</a:t>
            </a:r>
          </a:p>
          <a:p>
            <a:r>
              <a:rPr lang="en-CA" dirty="0">
                <a:solidFill>
                  <a:schemeClr val="accent1"/>
                </a:solidFill>
              </a:rPr>
              <a:t>Mitigation discussions, approaches and agreements noted in council minutes</a:t>
            </a:r>
          </a:p>
        </p:txBody>
      </p:sp>
      <p:sp>
        <p:nvSpPr>
          <p:cNvPr id="3" name="Content Placeholder 2">
            <a:extLst>
              <a:ext uri="{FF2B5EF4-FFF2-40B4-BE49-F238E27FC236}">
                <a16:creationId xmlns:a16="http://schemas.microsoft.com/office/drawing/2014/main" id="{5CD60417-EAF5-B5C8-03BC-E0CD186D1D09}"/>
              </a:ext>
            </a:extLst>
          </p:cNvPr>
          <p:cNvSpPr>
            <a:spLocks noGrp="1"/>
          </p:cNvSpPr>
          <p:nvPr>
            <p:ph sz="half" idx="2"/>
          </p:nvPr>
        </p:nvSpPr>
        <p:spPr>
          <a:xfrm>
            <a:off x="6172201" y="3037681"/>
            <a:ext cx="5181600" cy="3394075"/>
          </a:xfrm>
        </p:spPr>
        <p:txBody>
          <a:bodyPr>
            <a:normAutofit fontScale="92500" lnSpcReduction="10000"/>
          </a:bodyPr>
          <a:lstStyle/>
          <a:p>
            <a:r>
              <a:rPr lang="fr-FR" dirty="0">
                <a:solidFill>
                  <a:schemeClr val="accent4"/>
                </a:solidFill>
              </a:rPr>
              <a:t>Inspections de contrôle des pertes</a:t>
            </a:r>
          </a:p>
          <a:p>
            <a:r>
              <a:rPr lang="fr-FR" dirty="0">
                <a:solidFill>
                  <a:schemeClr val="accent4"/>
                </a:solidFill>
              </a:rPr>
              <a:t>Inspections des terrains de jeux
Applications/logiciels de suivi des dangers
Analyse après la réclamation
Discussions, approches et ententes d’atténuation mentionnés dans le procès-verbal du conseil</a:t>
            </a:r>
            <a:endParaRPr lang="en-CA" dirty="0">
              <a:solidFill>
                <a:schemeClr val="accent4"/>
              </a:solidFill>
            </a:endParaRPr>
          </a:p>
        </p:txBody>
      </p:sp>
      <p:sp>
        <p:nvSpPr>
          <p:cNvPr id="5" name="Title 4">
            <a:extLst>
              <a:ext uri="{FF2B5EF4-FFF2-40B4-BE49-F238E27FC236}">
                <a16:creationId xmlns:a16="http://schemas.microsoft.com/office/drawing/2014/main" id="{FC277D32-F8C4-3257-2152-953AA621E7F7}"/>
              </a:ext>
            </a:extLst>
          </p:cNvPr>
          <p:cNvSpPr>
            <a:spLocks noGrp="1"/>
          </p:cNvSpPr>
          <p:nvPr>
            <p:ph type="title"/>
          </p:nvPr>
        </p:nvSpPr>
        <p:spPr>
          <a:xfrm>
            <a:off x="838201" y="692944"/>
            <a:ext cx="8891726" cy="1916906"/>
          </a:xfrm>
        </p:spPr>
        <p:txBody>
          <a:bodyPr>
            <a:noAutofit/>
          </a:bodyPr>
          <a:lstStyle/>
          <a:p>
            <a:r>
              <a:rPr lang="en-CA" sz="3600" dirty="0"/>
              <a:t>Approaches to Lock Down Your Risk Management Practices</a:t>
            </a:r>
            <a:br>
              <a:rPr lang="en-CA" sz="3600" dirty="0"/>
            </a:br>
            <a:r>
              <a:rPr lang="fr-FR" sz="3600" b="0" dirty="0">
                <a:solidFill>
                  <a:schemeClr val="accent4"/>
                </a:solidFill>
              </a:rPr>
              <a:t>Approches pour verrouiller vos pratiques de gestion des risques</a:t>
            </a:r>
            <a:endParaRPr lang="en-CA" sz="3600" dirty="0">
              <a:solidFill>
                <a:schemeClr val="accent4"/>
              </a:solidFill>
            </a:endParaRPr>
          </a:p>
        </p:txBody>
      </p:sp>
    </p:spTree>
    <p:extLst>
      <p:ext uri="{BB962C8B-B14F-4D97-AF65-F5344CB8AC3E}">
        <p14:creationId xmlns:p14="http://schemas.microsoft.com/office/powerpoint/2010/main" val="381793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8611A-085A-D628-EB9B-C5C52B71F74B}"/>
              </a:ext>
            </a:extLst>
          </p:cNvPr>
          <p:cNvSpPr>
            <a:spLocks noGrp="1"/>
          </p:cNvSpPr>
          <p:nvPr>
            <p:ph sz="half" idx="2"/>
          </p:nvPr>
        </p:nvSpPr>
        <p:spPr>
          <a:xfrm>
            <a:off x="5321807" y="1825625"/>
            <a:ext cx="6498717" cy="4667250"/>
          </a:xfrm>
        </p:spPr>
        <p:txBody>
          <a:bodyPr>
            <a:normAutofit fontScale="92500"/>
          </a:bodyPr>
          <a:lstStyle/>
          <a:p>
            <a:r>
              <a:rPr lang="en-CA" sz="1600" dirty="0">
                <a:solidFill>
                  <a:srgbClr val="002060"/>
                </a:solidFill>
              </a:rPr>
              <a:t>Remember, what you say and how you say it </a:t>
            </a:r>
            <a:r>
              <a:rPr lang="en-CA" sz="1600" u="sng" dirty="0">
                <a:solidFill>
                  <a:srgbClr val="002060"/>
                </a:solidFill>
              </a:rPr>
              <a:t>can</a:t>
            </a:r>
            <a:r>
              <a:rPr lang="en-CA" sz="1600" dirty="0">
                <a:solidFill>
                  <a:srgbClr val="002060"/>
                </a:solidFill>
              </a:rPr>
              <a:t> implicate the municipality.</a:t>
            </a:r>
          </a:p>
          <a:p>
            <a:r>
              <a:rPr lang="en-CA" sz="1600" dirty="0">
                <a:solidFill>
                  <a:srgbClr val="002060"/>
                </a:solidFill>
              </a:rPr>
              <a:t>Not all incidents are a result of negligence on the part of the municipality. There are many factors that need to be considered when determining liability. The insurer’s claims adjuster is in the best position to make this determination as they may interview the claimant, investigate the facts and the mechanics contributing to the incident, and review internal policies, coverage wordings and applicable law.</a:t>
            </a:r>
          </a:p>
          <a:p>
            <a:r>
              <a:rPr lang="en-CA" sz="1600" dirty="0">
                <a:solidFill>
                  <a:srgbClr val="002060"/>
                </a:solidFill>
              </a:rPr>
              <a:t>The best approach is to connect the individual to the appropriate administrator who liaises with the municipality’s insurer.</a:t>
            </a:r>
          </a:p>
          <a:p>
            <a:r>
              <a:rPr lang="fr-FR" sz="1600" dirty="0">
                <a:solidFill>
                  <a:schemeClr val="accent4"/>
                </a:solidFill>
              </a:rPr>
              <a:t>Rappelez-vous, ce que vous dites et comment vous le dites peut impliquer la municipalité.
Tous les incidents ne résultent pas de négligence de la part de la municipalité. De nombreux facteurs doivent être pris en compte lors de la détermination de la responsabilité. L’expert en sinistres de l’assureur est le mieux placé pour prendre cette décision, car il peut interroger le demandeur, enquêter sur les faits ayant contribué à l’incident, et examiner les polices internes, la couverture et la législation applicable.
La meilleure approche est de mettre la personne en contact avec l’administrateur approprié qui fait la liaison avec l’assureur de la municipalité.</a:t>
            </a:r>
            <a:endParaRPr lang="en-CA" sz="1600" dirty="0">
              <a:solidFill>
                <a:schemeClr val="accent4"/>
              </a:solidFill>
            </a:endParaRPr>
          </a:p>
        </p:txBody>
      </p:sp>
      <p:sp>
        <p:nvSpPr>
          <p:cNvPr id="4" name="Title 3">
            <a:extLst>
              <a:ext uri="{FF2B5EF4-FFF2-40B4-BE49-F238E27FC236}">
                <a16:creationId xmlns:a16="http://schemas.microsoft.com/office/drawing/2014/main" id="{971DE1C9-F598-1F66-893D-B3147C5479B4}"/>
              </a:ext>
            </a:extLst>
          </p:cNvPr>
          <p:cNvSpPr>
            <a:spLocks noGrp="1"/>
          </p:cNvSpPr>
          <p:nvPr>
            <p:ph type="title"/>
          </p:nvPr>
        </p:nvSpPr>
        <p:spPr/>
        <p:txBody>
          <a:bodyPr>
            <a:normAutofit fontScale="90000"/>
          </a:bodyPr>
          <a:lstStyle/>
          <a:p>
            <a:r>
              <a:rPr lang="en-CA" dirty="0"/>
              <a:t>Handling the Public as Elected Officials…</a:t>
            </a:r>
            <a:br>
              <a:rPr lang="en-CA" dirty="0"/>
            </a:br>
            <a:r>
              <a:rPr lang="en-CA" b="0" dirty="0" err="1">
                <a:solidFill>
                  <a:schemeClr val="accent4"/>
                </a:solidFill>
              </a:rPr>
              <a:t>Gérer</a:t>
            </a:r>
            <a:r>
              <a:rPr lang="en-CA" b="0" dirty="0">
                <a:solidFill>
                  <a:schemeClr val="accent4"/>
                </a:solidFill>
              </a:rPr>
              <a:t> le public </a:t>
            </a:r>
            <a:r>
              <a:rPr lang="en-CA" b="0" dirty="0" err="1">
                <a:solidFill>
                  <a:schemeClr val="accent4"/>
                </a:solidFill>
              </a:rPr>
              <a:t>e</a:t>
            </a:r>
            <a:r>
              <a:rPr lang="en-CA" dirty="0" err="1">
                <a:solidFill>
                  <a:schemeClr val="accent4"/>
                </a:solidFill>
              </a:rPr>
              <a:t>n</a:t>
            </a:r>
            <a:r>
              <a:rPr lang="en-CA" dirty="0">
                <a:solidFill>
                  <a:schemeClr val="accent4"/>
                </a:solidFill>
              </a:rPr>
              <a:t> tant </a:t>
            </a:r>
            <a:r>
              <a:rPr lang="en-CA" dirty="0" err="1">
                <a:solidFill>
                  <a:schemeClr val="accent4"/>
                </a:solidFill>
              </a:rPr>
              <a:t>qu’élu</a:t>
            </a:r>
            <a:r>
              <a:rPr lang="en-CA" dirty="0">
                <a:solidFill>
                  <a:schemeClr val="accent4"/>
                </a:solidFill>
              </a:rPr>
              <a:t>(e)s…</a:t>
            </a:r>
          </a:p>
        </p:txBody>
      </p:sp>
      <p:pic>
        <p:nvPicPr>
          <p:cNvPr id="1026" name="Picture 2" descr="Sunday Writing Prompt #238 “Rant” – Mindlovemisery's Menagerie">
            <a:extLst>
              <a:ext uri="{FF2B5EF4-FFF2-40B4-BE49-F238E27FC236}">
                <a16:creationId xmlns:a16="http://schemas.microsoft.com/office/drawing/2014/main" id="{7FEA7EA3-E7EC-01E9-577A-C3733C9F8F8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482597"/>
            <a:ext cx="4176030" cy="268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87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5F6597-FFB3-481B-37EF-B19C2EBCFC01}"/>
              </a:ext>
            </a:extLst>
          </p:cNvPr>
          <p:cNvSpPr>
            <a:spLocks noGrp="1"/>
          </p:cNvSpPr>
          <p:nvPr>
            <p:ph type="title"/>
          </p:nvPr>
        </p:nvSpPr>
        <p:spPr>
          <a:xfrm>
            <a:off x="838200" y="365125"/>
            <a:ext cx="8891726" cy="1325563"/>
          </a:xfrm>
        </p:spPr>
        <p:txBody>
          <a:bodyPr anchor="ctr">
            <a:normAutofit fontScale="90000"/>
          </a:bodyPr>
          <a:lstStyle/>
          <a:p>
            <a:r>
              <a:rPr lang="en-CA" dirty="0"/>
              <a:t>Discussion Scenario 1: Sidewalk Café </a:t>
            </a:r>
            <a:r>
              <a:rPr lang="en-CA" dirty="0">
                <a:solidFill>
                  <a:schemeClr val="accent4"/>
                </a:solidFill>
              </a:rPr>
              <a:t>(Trottoir)</a:t>
            </a:r>
          </a:p>
        </p:txBody>
      </p:sp>
      <p:pic>
        <p:nvPicPr>
          <p:cNvPr id="3080" name="Picture 8" descr="NYC Sidewalk Cafés">
            <a:extLst>
              <a:ext uri="{FF2B5EF4-FFF2-40B4-BE49-F238E27FC236}">
                <a16:creationId xmlns:a16="http://schemas.microsoft.com/office/drawing/2014/main" id="{D93D8529-CB83-3572-C0FA-BBF04D8E46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011" b="25581"/>
          <a:stretch>
            <a:fillRect/>
          </a:stretch>
        </p:blipFill>
        <p:spPr bwMode="auto">
          <a:xfrm>
            <a:off x="838200" y="1825625"/>
            <a:ext cx="10515600" cy="4351338"/>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87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707D5D36-5726-44F8-9F75-26E9400B2C9E}"/>
              </a:ext>
            </a:extLst>
          </p:cNvPr>
          <p:cNvSpPr>
            <a:spLocks noGrp="1"/>
          </p:cNvSpPr>
          <p:nvPr>
            <p:ph type="title"/>
          </p:nvPr>
        </p:nvSpPr>
        <p:spPr>
          <a:xfrm>
            <a:off x="838200" y="365125"/>
            <a:ext cx="8891726" cy="1325563"/>
          </a:xfrm>
        </p:spPr>
        <p:txBody>
          <a:bodyPr/>
          <a:lstStyle/>
          <a:p>
            <a:r>
              <a:rPr lang="en-US" dirty="0"/>
              <a:t>A Solution / </a:t>
            </a:r>
            <a:r>
              <a:rPr lang="en-US" dirty="0">
                <a:solidFill>
                  <a:schemeClr val="accent4"/>
                </a:solidFill>
              </a:rPr>
              <a:t>Une solution</a:t>
            </a:r>
          </a:p>
        </p:txBody>
      </p:sp>
      <p:pic>
        <p:nvPicPr>
          <p:cNvPr id="5122" name="Picture 2" descr="painted concrete barriers">
            <a:extLst>
              <a:ext uri="{FF2B5EF4-FFF2-40B4-BE49-F238E27FC236}">
                <a16:creationId xmlns:a16="http://schemas.microsoft.com/office/drawing/2014/main" id="{3EBD428A-7CCE-9AD2-439C-F119244365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1555"/>
          <a:stretch>
            <a:fillRect/>
          </a:stretch>
        </p:blipFill>
        <p:spPr bwMode="auto">
          <a:xfrm>
            <a:off x="838200" y="1825625"/>
            <a:ext cx="10515600"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0517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31F67-6786-7C61-6A39-61AFB460D2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96676E-C1EB-DC3D-9BAC-C65730258C80}"/>
              </a:ext>
            </a:extLst>
          </p:cNvPr>
          <p:cNvSpPr>
            <a:spLocks noGrp="1"/>
          </p:cNvSpPr>
          <p:nvPr>
            <p:ph type="title"/>
          </p:nvPr>
        </p:nvSpPr>
        <p:spPr>
          <a:xfrm>
            <a:off x="838200" y="365125"/>
            <a:ext cx="8891726" cy="1325563"/>
          </a:xfrm>
        </p:spPr>
        <p:txBody>
          <a:bodyPr anchor="ctr">
            <a:normAutofit/>
          </a:bodyPr>
          <a:lstStyle/>
          <a:p>
            <a:r>
              <a:rPr lang="en-CA" sz="3400" dirty="0"/>
              <a:t>Discussion Scenario 2: Fleet Parking / </a:t>
            </a:r>
            <a:r>
              <a:rPr lang="en-CA" sz="3400" dirty="0" err="1">
                <a:solidFill>
                  <a:schemeClr val="accent4"/>
                </a:solidFill>
              </a:rPr>
              <a:t>Stationnement</a:t>
            </a:r>
            <a:r>
              <a:rPr lang="en-CA" sz="3400" dirty="0">
                <a:solidFill>
                  <a:schemeClr val="accent4"/>
                </a:solidFill>
              </a:rPr>
              <a:t> de </a:t>
            </a:r>
            <a:r>
              <a:rPr lang="en-CA" sz="3400" dirty="0" err="1">
                <a:solidFill>
                  <a:schemeClr val="accent4"/>
                </a:solidFill>
              </a:rPr>
              <a:t>flotte</a:t>
            </a:r>
            <a:endParaRPr lang="en-CA" sz="3400" dirty="0">
              <a:solidFill>
                <a:schemeClr val="accent4"/>
              </a:solidFill>
            </a:endParaRPr>
          </a:p>
        </p:txBody>
      </p:sp>
      <p:pic>
        <p:nvPicPr>
          <p:cNvPr id="4102" name="Picture 6">
            <a:extLst>
              <a:ext uri="{FF2B5EF4-FFF2-40B4-BE49-F238E27FC236}">
                <a16:creationId xmlns:a16="http://schemas.microsoft.com/office/drawing/2014/main" id="{0A4CFC41-D682-ECED-A3A9-3F5E2BAE01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240"/>
          <a:stretch>
            <a:fillRect/>
          </a:stretch>
        </p:blipFill>
        <p:spPr bwMode="auto">
          <a:xfrm>
            <a:off x="838200" y="1825625"/>
            <a:ext cx="10515600" cy="4351338"/>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E6CC-9562-C7C9-CFE8-639FB15ED5E4}"/>
              </a:ext>
            </a:extLst>
          </p:cNvPr>
          <p:cNvSpPr>
            <a:spLocks noGrp="1"/>
          </p:cNvSpPr>
          <p:nvPr>
            <p:ph type="title"/>
          </p:nvPr>
        </p:nvSpPr>
        <p:spPr/>
        <p:txBody>
          <a:bodyPr/>
          <a:lstStyle/>
          <a:p>
            <a:r>
              <a:rPr lang="en-CA" dirty="0"/>
              <a:t>A Solution / </a:t>
            </a:r>
            <a:r>
              <a:rPr lang="en-CA" dirty="0">
                <a:solidFill>
                  <a:schemeClr val="accent4"/>
                </a:solidFill>
              </a:rPr>
              <a:t>Une solution</a:t>
            </a:r>
          </a:p>
        </p:txBody>
      </p:sp>
      <p:pic>
        <p:nvPicPr>
          <p:cNvPr id="6148" name="Picture 4" descr="Municipal Fleets | J&amp;J Trucks &amp; Equipment">
            <a:extLst>
              <a:ext uri="{FF2B5EF4-FFF2-40B4-BE49-F238E27FC236}">
                <a16:creationId xmlns:a16="http://schemas.microsoft.com/office/drawing/2014/main" id="{5F544BE7-805E-CBD8-851C-5D03BEFBA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817" y="2113461"/>
            <a:ext cx="6096000" cy="3196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4" name="Picture 10" descr="Municipal Fleets | J&amp;J Trucks &amp; Equipment">
            <a:extLst>
              <a:ext uri="{FF2B5EF4-FFF2-40B4-BE49-F238E27FC236}">
                <a16:creationId xmlns:a16="http://schemas.microsoft.com/office/drawing/2014/main" id="{18196FA6-0FA8-30B1-53A7-0A7E709F6F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0506" y="2113461"/>
            <a:ext cx="4751880" cy="3196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703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C16DB-5BE9-D7A9-30A0-F87CE80757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C63B3AC-892C-4C33-D8D4-90541343761C}"/>
              </a:ext>
            </a:extLst>
          </p:cNvPr>
          <p:cNvSpPr>
            <a:spLocks noGrp="1"/>
          </p:cNvSpPr>
          <p:nvPr>
            <p:ph type="title"/>
          </p:nvPr>
        </p:nvSpPr>
        <p:spPr>
          <a:xfrm>
            <a:off x="838200" y="365125"/>
            <a:ext cx="8891726" cy="1325563"/>
          </a:xfrm>
        </p:spPr>
        <p:txBody>
          <a:bodyPr anchor="ctr">
            <a:normAutofit fontScale="90000"/>
          </a:bodyPr>
          <a:lstStyle/>
          <a:p>
            <a:r>
              <a:rPr lang="en-CA" sz="4400" dirty="0"/>
              <a:t>Discussion Scenario 3: Employees and their Workstations / </a:t>
            </a:r>
            <a:r>
              <a:rPr lang="fr-FR" sz="4400" dirty="0">
                <a:solidFill>
                  <a:schemeClr val="accent4"/>
                </a:solidFill>
              </a:rPr>
              <a:t>Employés et leurs postes de travail</a:t>
            </a:r>
            <a:endParaRPr lang="en-CA" sz="4400" dirty="0">
              <a:solidFill>
                <a:schemeClr val="accent4"/>
              </a:solidFill>
            </a:endParaRPr>
          </a:p>
        </p:txBody>
      </p:sp>
      <p:pic>
        <p:nvPicPr>
          <p:cNvPr id="1026" name="Picture 2" descr="3d rendering of a black desktop computer with a blank white screen 3d rendering of a black desktop computer with a blank white screen. The image evokes concepts of productivity, technology, and modern workspaces. black monitor keyboard and mouse stock pictures, royalty-free photos &amp; images">
            <a:extLst>
              <a:ext uri="{FF2B5EF4-FFF2-40B4-BE49-F238E27FC236}">
                <a16:creationId xmlns:a16="http://schemas.microsoft.com/office/drawing/2014/main" id="{A71E8AF9-B58A-892F-73F3-B1000A48A9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12192" y="1880489"/>
            <a:ext cx="7735712"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CB0F7E16-4C9F-8180-87CE-C704C2F80DBB}"/>
              </a:ext>
            </a:extLst>
          </p:cNvPr>
          <p:cNvSpPr>
            <a:spLocks noGrp="1"/>
          </p:cNvSpPr>
          <p:nvPr>
            <p:ph type="sldNum" sz="quarter" idx="4"/>
          </p:nvPr>
        </p:nvSpPr>
        <p:spPr>
          <a:xfrm>
            <a:off x="9996256" y="6401758"/>
            <a:ext cx="1357544" cy="185728"/>
          </a:xfrm>
        </p:spPr>
        <p:txBody>
          <a:bodyPr anchor="ctr">
            <a:normAutofit/>
          </a:bodyPr>
          <a:lstStyle/>
          <a:p>
            <a:pPr>
              <a:lnSpc>
                <a:spcPct val="90000"/>
              </a:lnSpc>
              <a:spcAft>
                <a:spcPts val="600"/>
              </a:spcAft>
            </a:pPr>
            <a:r>
              <a:rPr lang="en-CA" sz="600"/>
              <a:t>Slide </a:t>
            </a:r>
            <a:fld id="{4F45B51D-91A7-47A2-90AB-0CF774E51590}" type="slidenum">
              <a:rPr lang="en-CA" sz="600" smtClean="0"/>
              <a:pPr>
                <a:lnSpc>
                  <a:spcPct val="90000"/>
                </a:lnSpc>
                <a:spcAft>
                  <a:spcPts val="600"/>
                </a:spcAft>
              </a:pPr>
              <a:t>18</a:t>
            </a:fld>
            <a:endParaRPr lang="en-CA" sz="600"/>
          </a:p>
        </p:txBody>
      </p:sp>
    </p:spTree>
    <p:extLst>
      <p:ext uri="{BB962C8B-B14F-4D97-AF65-F5344CB8AC3E}">
        <p14:creationId xmlns:p14="http://schemas.microsoft.com/office/powerpoint/2010/main" val="263708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BBE7-A229-B901-7D23-9DFD33B79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C9527-0B18-C40D-137C-0B59B8C6F056}"/>
              </a:ext>
            </a:extLst>
          </p:cNvPr>
          <p:cNvSpPr>
            <a:spLocks noGrp="1"/>
          </p:cNvSpPr>
          <p:nvPr>
            <p:ph type="title"/>
          </p:nvPr>
        </p:nvSpPr>
        <p:spPr/>
        <p:txBody>
          <a:bodyPr/>
          <a:lstStyle/>
          <a:p>
            <a:r>
              <a:rPr lang="en-CA" dirty="0"/>
              <a:t>A Solution / </a:t>
            </a:r>
            <a:r>
              <a:rPr lang="en-CA" dirty="0">
                <a:solidFill>
                  <a:schemeClr val="accent4"/>
                </a:solidFill>
              </a:rPr>
              <a:t>Une solution</a:t>
            </a:r>
          </a:p>
        </p:txBody>
      </p:sp>
      <p:sp>
        <p:nvSpPr>
          <p:cNvPr id="4" name="Slide Number Placeholder 3">
            <a:extLst>
              <a:ext uri="{FF2B5EF4-FFF2-40B4-BE49-F238E27FC236}">
                <a16:creationId xmlns:a16="http://schemas.microsoft.com/office/drawing/2014/main" id="{995FA5DE-6777-AC5A-B9C2-E30F626EE8D4}"/>
              </a:ext>
            </a:extLst>
          </p:cNvPr>
          <p:cNvSpPr>
            <a:spLocks noGrp="1"/>
          </p:cNvSpPr>
          <p:nvPr>
            <p:ph type="sldNum" sz="quarter" idx="4"/>
          </p:nvPr>
        </p:nvSpPr>
        <p:spPr/>
        <p:txBody>
          <a:bodyPr/>
          <a:lstStyle/>
          <a:p>
            <a:r>
              <a:rPr lang="en-CA"/>
              <a:t>Slide </a:t>
            </a:r>
            <a:fld id="{4F45B51D-91A7-47A2-90AB-0CF774E51590}" type="slidenum">
              <a:rPr lang="en-CA" smtClean="0"/>
              <a:pPr/>
              <a:t>19</a:t>
            </a:fld>
            <a:endParaRPr lang="en-CA" dirty="0"/>
          </a:p>
        </p:txBody>
      </p:sp>
      <p:sp>
        <p:nvSpPr>
          <p:cNvPr id="8" name="AutoShape 4" descr="Blog">
            <a:extLst>
              <a:ext uri="{FF2B5EF4-FFF2-40B4-BE49-F238E27FC236}">
                <a16:creationId xmlns:a16="http://schemas.microsoft.com/office/drawing/2014/main" id="{8A320850-979D-C689-DA74-19037320B6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8" descr="The Best Phones for Every Budget - 2025 Update | TechSpot">
            <a:extLst>
              <a:ext uri="{FF2B5EF4-FFF2-40B4-BE49-F238E27FC236}">
                <a16:creationId xmlns:a16="http://schemas.microsoft.com/office/drawing/2014/main" id="{B6977A0B-0986-6E44-8677-7A41B134F85D}"/>
              </a:ext>
            </a:extLst>
          </p:cNvPr>
          <p:cNvSpPr>
            <a:spLocks noChangeAspect="1" noChangeArrowheads="1"/>
          </p:cNvSpPr>
          <p:nvPr/>
        </p:nvSpPr>
        <p:spPr bwMode="auto">
          <a:xfrm>
            <a:off x="8175172" y="36031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64" name="Picture 16" descr="A person holding a cell phone in their hand photo – Free Iphone Image on  Unsplash">
            <a:extLst>
              <a:ext uri="{FF2B5EF4-FFF2-40B4-BE49-F238E27FC236}">
                <a16:creationId xmlns:a16="http://schemas.microsoft.com/office/drawing/2014/main" id="{6E713321-A7E5-8F56-683C-387198164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773" y="2241087"/>
            <a:ext cx="5463082" cy="3072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2" descr="3d rendering of a black desktop computer with a blank white screen 3d rendering of a black desktop computer with a blank white screen. The image evokes concepts of productivity, technology, and modern workspaces. black monitor keyboard and mouse stock pictures, royalty-free photos &amp; images">
            <a:extLst>
              <a:ext uri="{FF2B5EF4-FFF2-40B4-BE49-F238E27FC236}">
                <a16:creationId xmlns:a16="http://schemas.microsoft.com/office/drawing/2014/main" id="{9F5B4263-F5FC-FCA1-32A6-4EF0833278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81781" y="2241087"/>
            <a:ext cx="5461819" cy="3072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849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56CD20C2-0AB5-884E-E79C-5B6BCAD71492}"/>
              </a:ext>
            </a:extLst>
          </p:cNvPr>
          <p:cNvSpPr>
            <a:spLocks noGrp="1"/>
          </p:cNvSpPr>
          <p:nvPr>
            <p:ph sz="half" idx="1"/>
          </p:nvPr>
        </p:nvSpPr>
        <p:spPr>
          <a:xfrm>
            <a:off x="838200" y="2900841"/>
            <a:ext cx="3905250" cy="2524755"/>
          </a:xfrm>
        </p:spPr>
        <p:txBody>
          <a:bodyPr>
            <a:normAutofit/>
          </a:bodyPr>
          <a:lstStyle/>
          <a:p>
            <a:r>
              <a:rPr lang="en-US" sz="3200" dirty="0">
                <a:solidFill>
                  <a:schemeClr val="accent1"/>
                </a:solidFill>
              </a:rPr>
              <a:t>Trespasser / </a:t>
            </a:r>
            <a:r>
              <a:rPr lang="en-US" sz="3200" dirty="0" err="1">
                <a:solidFill>
                  <a:schemeClr val="accent4"/>
                </a:solidFill>
              </a:rPr>
              <a:t>Intrus</a:t>
            </a:r>
            <a:endParaRPr lang="en-US" sz="3200" dirty="0">
              <a:solidFill>
                <a:schemeClr val="accent4"/>
              </a:solidFill>
            </a:endParaRPr>
          </a:p>
          <a:p>
            <a:r>
              <a:rPr lang="en-US" sz="3200" dirty="0">
                <a:solidFill>
                  <a:schemeClr val="accent1"/>
                </a:solidFill>
              </a:rPr>
              <a:t>Licensee / </a:t>
            </a:r>
            <a:r>
              <a:rPr lang="en-CA" sz="3200" dirty="0" err="1">
                <a:solidFill>
                  <a:schemeClr val="accent4"/>
                </a:solidFill>
              </a:rPr>
              <a:t>Licencié</a:t>
            </a:r>
            <a:endParaRPr lang="en-US" sz="3200" dirty="0">
              <a:solidFill>
                <a:schemeClr val="accent4"/>
              </a:solidFill>
            </a:endParaRPr>
          </a:p>
          <a:p>
            <a:r>
              <a:rPr lang="en-US" sz="3200" dirty="0">
                <a:solidFill>
                  <a:schemeClr val="accent1"/>
                </a:solidFill>
              </a:rPr>
              <a:t>Invitee / </a:t>
            </a:r>
            <a:r>
              <a:rPr lang="en-US" sz="3200" dirty="0" err="1">
                <a:solidFill>
                  <a:schemeClr val="accent4"/>
                </a:solidFill>
              </a:rPr>
              <a:t>Invité</a:t>
            </a:r>
            <a:r>
              <a:rPr lang="en-US" sz="3200" dirty="0">
                <a:solidFill>
                  <a:schemeClr val="accent4"/>
                </a:solidFill>
              </a:rPr>
              <a:t> </a:t>
            </a:r>
            <a:r>
              <a:rPr lang="en-US" sz="3200" dirty="0" err="1">
                <a:solidFill>
                  <a:schemeClr val="accent4"/>
                </a:solidFill>
              </a:rPr>
              <a:t>légal</a:t>
            </a:r>
            <a:endParaRPr lang="en-US" sz="3200" dirty="0">
              <a:solidFill>
                <a:schemeClr val="accent4"/>
              </a:solidFill>
            </a:endParaRPr>
          </a:p>
          <a:p>
            <a:r>
              <a:rPr lang="en-US" sz="3200" dirty="0">
                <a:solidFill>
                  <a:schemeClr val="accent1"/>
                </a:solidFill>
              </a:rPr>
              <a:t>Children / </a:t>
            </a:r>
            <a:r>
              <a:rPr lang="en-US" sz="3200" dirty="0">
                <a:solidFill>
                  <a:schemeClr val="accent4"/>
                </a:solidFill>
              </a:rPr>
              <a:t>Enfants</a:t>
            </a:r>
          </a:p>
        </p:txBody>
      </p:sp>
      <p:sp>
        <p:nvSpPr>
          <p:cNvPr id="13" name="Title 4">
            <a:extLst>
              <a:ext uri="{FF2B5EF4-FFF2-40B4-BE49-F238E27FC236}">
                <a16:creationId xmlns:a16="http://schemas.microsoft.com/office/drawing/2014/main" id="{84FADD1B-E381-5058-E48D-A7A093E6A95C}"/>
              </a:ext>
            </a:extLst>
          </p:cNvPr>
          <p:cNvSpPr>
            <a:spLocks noGrp="1"/>
          </p:cNvSpPr>
          <p:nvPr>
            <p:ph type="title"/>
          </p:nvPr>
        </p:nvSpPr>
        <p:spPr>
          <a:xfrm>
            <a:off x="838200" y="365125"/>
            <a:ext cx="8891726" cy="1325563"/>
          </a:xfrm>
        </p:spPr>
        <p:txBody>
          <a:bodyPr anchor="ctr">
            <a:normAutofit/>
          </a:bodyPr>
          <a:lstStyle/>
          <a:p>
            <a:r>
              <a:rPr lang="en-US" sz="4400" dirty="0"/>
              <a:t>Levels of Legal Duty Owed</a:t>
            </a:r>
            <a:br>
              <a:rPr lang="en-US" sz="4400" dirty="0"/>
            </a:br>
            <a:r>
              <a:rPr lang="fr-FR" sz="4400" i="1" dirty="0">
                <a:solidFill>
                  <a:schemeClr val="accent4"/>
                </a:solidFill>
              </a:rPr>
              <a:t>Niveaux de devoir légal dû</a:t>
            </a:r>
            <a:endParaRPr lang="en-US" sz="4400" i="1" dirty="0">
              <a:solidFill>
                <a:schemeClr val="accent4"/>
              </a:solidFill>
            </a:endParaRPr>
          </a:p>
        </p:txBody>
      </p:sp>
      <p:graphicFrame>
        <p:nvGraphicFramePr>
          <p:cNvPr id="15" name="Content Placeholder 2">
            <a:extLst>
              <a:ext uri="{FF2B5EF4-FFF2-40B4-BE49-F238E27FC236}">
                <a16:creationId xmlns:a16="http://schemas.microsoft.com/office/drawing/2014/main" id="{41BB3D72-26EE-1FA8-CBBB-5DB8D100BAEA}"/>
              </a:ext>
            </a:extLst>
          </p:cNvPr>
          <p:cNvGraphicFramePr>
            <a:graphicFrameLocks noGrp="1"/>
          </p:cNvGraphicFramePr>
          <p:nvPr>
            <p:ph sz="half" idx="2"/>
            <p:extLst>
              <p:ext uri="{D42A27DB-BD31-4B8C-83A1-F6EECF244321}">
                <p14:modId xmlns:p14="http://schemas.microsoft.com/office/powerpoint/2010/main" val="63104423"/>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268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2EFF8-965D-7A8A-B347-BEE529A9B868}"/>
              </a:ext>
            </a:extLst>
          </p:cNvPr>
          <p:cNvSpPr>
            <a:spLocks noGrp="1"/>
          </p:cNvSpPr>
          <p:nvPr>
            <p:ph type="title"/>
          </p:nvPr>
        </p:nvSpPr>
        <p:spPr>
          <a:xfrm>
            <a:off x="2236076" y="2163947"/>
            <a:ext cx="7567448" cy="1901151"/>
          </a:xfrm>
        </p:spPr>
        <p:txBody>
          <a:bodyPr>
            <a:normAutofit/>
          </a:bodyPr>
          <a:lstStyle/>
          <a:p>
            <a:r>
              <a:rPr lang="en-CA" dirty="0"/>
              <a:t>Questions?</a:t>
            </a:r>
          </a:p>
        </p:txBody>
      </p:sp>
      <p:pic>
        <p:nvPicPr>
          <p:cNvPr id="2" name="Picture 6">
            <a:extLst>
              <a:ext uri="{FF2B5EF4-FFF2-40B4-BE49-F238E27FC236}">
                <a16:creationId xmlns:a16="http://schemas.microsoft.com/office/drawing/2014/main" id="{D9F2F62A-8A59-343F-E6DE-80ABBFFAF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48" r="18148"/>
          <a:stretch>
            <a:fillRect/>
          </a:stretch>
        </p:blipFill>
        <p:spPr bwMode="auto">
          <a:xfrm>
            <a:off x="-1" y="0"/>
            <a:ext cx="347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9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8304-E0AE-15B9-52B7-C084727A0C81}"/>
              </a:ext>
            </a:extLst>
          </p:cNvPr>
          <p:cNvSpPr>
            <a:spLocks noGrp="1"/>
          </p:cNvSpPr>
          <p:nvPr>
            <p:ph type="title"/>
          </p:nvPr>
        </p:nvSpPr>
        <p:spPr/>
        <p:txBody>
          <a:bodyPr/>
          <a:lstStyle/>
          <a:p>
            <a:endParaRPr lang="en-CA"/>
          </a:p>
        </p:txBody>
      </p:sp>
      <p:pic>
        <p:nvPicPr>
          <p:cNvPr id="1026" name="Picture 2">
            <a:extLst>
              <a:ext uri="{FF2B5EF4-FFF2-40B4-BE49-F238E27FC236}">
                <a16:creationId xmlns:a16="http://schemas.microsoft.com/office/drawing/2014/main" id="{E3ABEBD9-5062-D7DA-6B52-4512A96AB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79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ABF04A-BF88-AF7E-E387-602B5D82E745}"/>
              </a:ext>
            </a:extLst>
          </p:cNvPr>
          <p:cNvSpPr>
            <a:spLocks noGrp="1"/>
          </p:cNvSpPr>
          <p:nvPr>
            <p:ph sz="half" idx="1"/>
          </p:nvPr>
        </p:nvSpPr>
        <p:spPr/>
        <p:txBody>
          <a:bodyPr>
            <a:normAutofit fontScale="77500" lnSpcReduction="20000"/>
          </a:bodyPr>
          <a:lstStyle/>
          <a:p>
            <a:pPr marL="0" indent="0">
              <a:lnSpc>
                <a:spcPct val="110000"/>
              </a:lnSpc>
              <a:buNone/>
            </a:pPr>
            <a:r>
              <a:rPr lang="en-US" i="1">
                <a:solidFill>
                  <a:schemeClr val="accent1"/>
                </a:solidFill>
              </a:rPr>
              <a:t>The general duty owed to a trespasser is minimal: the owner must refrain from </a:t>
            </a:r>
            <a:r>
              <a:rPr lang="en-US" i="1">
                <a:solidFill>
                  <a:srgbClr val="003764"/>
                </a:solidFill>
                <a:hlinkClick r:id="rId2">
                  <a:extLst>
                    <a:ext uri="{A12FA001-AC4F-418D-AE19-62706E023703}">
                      <ahyp:hlinkClr xmlns:ahyp="http://schemas.microsoft.com/office/drawing/2018/hyperlinkcolor" val="tx"/>
                    </a:ext>
                  </a:extLst>
                </a:hlinkClick>
              </a:rPr>
              <a:t>wilful</a:t>
            </a:r>
            <a:r>
              <a:rPr lang="en-US" i="1">
                <a:solidFill>
                  <a:schemeClr val="accent1"/>
                </a:solidFill>
                <a:hlinkClick r:id="rId2">
                  <a:extLst>
                    <a:ext uri="{A12FA001-AC4F-418D-AE19-62706E023703}">
                      <ahyp:hlinkClr xmlns:ahyp="http://schemas.microsoft.com/office/drawing/2018/hyperlinkcolor" val="tx"/>
                    </a:ext>
                  </a:extLst>
                </a:hlinkClick>
              </a:rPr>
              <a:t> or reckless injury</a:t>
            </a:r>
            <a:r>
              <a:rPr lang="en-US" i="1">
                <a:solidFill>
                  <a:schemeClr val="accent1"/>
                </a:solidFill>
              </a:rPr>
              <a:t> and must not deliberately create a trap to harm the trespasser. Beyond this, there is generally no obligation to make premises safe for trespassers or to warn them of dangers. However, if the owner becomes aware of a trespasser's presence, a duty may arise to exercise reasonable care to prevent injury, especially from activities on the premises and from hidden dangers the owner knows about. </a:t>
            </a:r>
            <a:endParaRPr lang="en-CA" i="1" dirty="0">
              <a:solidFill>
                <a:schemeClr val="accent1"/>
              </a:solidFill>
            </a:endParaRPr>
          </a:p>
        </p:txBody>
      </p:sp>
      <p:sp>
        <p:nvSpPr>
          <p:cNvPr id="3" name="Content Placeholder 2">
            <a:extLst>
              <a:ext uri="{FF2B5EF4-FFF2-40B4-BE49-F238E27FC236}">
                <a16:creationId xmlns:a16="http://schemas.microsoft.com/office/drawing/2014/main" id="{D94F957F-FE57-C962-18B0-BEA1BC2D5951}"/>
              </a:ext>
            </a:extLst>
          </p:cNvPr>
          <p:cNvSpPr>
            <a:spLocks noGrp="1"/>
          </p:cNvSpPr>
          <p:nvPr>
            <p:ph sz="half" idx="2"/>
          </p:nvPr>
        </p:nvSpPr>
        <p:spPr/>
        <p:txBody>
          <a:bodyPr>
            <a:normAutofit fontScale="70000" lnSpcReduction="20000"/>
          </a:bodyPr>
          <a:lstStyle/>
          <a:p>
            <a:pPr marL="0" indent="0">
              <a:lnSpc>
                <a:spcPct val="120000"/>
              </a:lnSpc>
              <a:buNone/>
            </a:pPr>
            <a:r>
              <a:rPr lang="fr-FR" i="1" dirty="0">
                <a:solidFill>
                  <a:schemeClr val="accent4"/>
                </a:solidFill>
              </a:rPr>
              <a:t>Le devoir général dû à un intrus est minimal : le propriétaire doit s’abstenir de tout préjudice volontaire ou imprudent et ne doit pas créer délibérément un piège pour nuire à l’intrus. Au-delà de cela, il n’y a généralement aucune obligation de rendre les lieux sûrs pour les intrus ou de les avertir des dangers. Cependant, si le propriétaire prend connaissance de la présence d’un intrus, il peut y avoir une obligation d’exercer une diligence raisonnable pour prévenir les blessures, notamment lors d’activités sur les lieux et de dangers cachés dont le propriétaire a connaissance.</a:t>
            </a:r>
            <a:endParaRPr lang="en-CA" i="1" dirty="0">
              <a:solidFill>
                <a:schemeClr val="accent4"/>
              </a:solidFill>
            </a:endParaRPr>
          </a:p>
        </p:txBody>
      </p:sp>
      <p:sp>
        <p:nvSpPr>
          <p:cNvPr id="5" name="Title 4">
            <a:extLst>
              <a:ext uri="{FF2B5EF4-FFF2-40B4-BE49-F238E27FC236}">
                <a16:creationId xmlns:a16="http://schemas.microsoft.com/office/drawing/2014/main" id="{0E539367-58A6-E42C-2C1F-86B8E41FDA64}"/>
              </a:ext>
            </a:extLst>
          </p:cNvPr>
          <p:cNvSpPr>
            <a:spLocks noGrp="1"/>
          </p:cNvSpPr>
          <p:nvPr>
            <p:ph type="title"/>
          </p:nvPr>
        </p:nvSpPr>
        <p:spPr/>
        <p:txBody>
          <a:bodyPr>
            <a:normAutofit fontScale="90000"/>
          </a:bodyPr>
          <a:lstStyle/>
          <a:p>
            <a:r>
              <a:rPr lang="en-CA" dirty="0"/>
              <a:t>Legal Duty Owed – Trespasser</a:t>
            </a:r>
            <a:br>
              <a:rPr lang="en-CA" dirty="0"/>
            </a:br>
            <a:r>
              <a:rPr lang="en-CA" b="0" dirty="0">
                <a:solidFill>
                  <a:schemeClr val="accent4"/>
                </a:solidFill>
              </a:rPr>
              <a:t>Devoir </a:t>
            </a:r>
            <a:r>
              <a:rPr lang="en-CA" b="0" dirty="0" err="1">
                <a:solidFill>
                  <a:schemeClr val="accent4"/>
                </a:solidFill>
              </a:rPr>
              <a:t>légal</a:t>
            </a:r>
            <a:r>
              <a:rPr lang="en-CA" b="0" dirty="0">
                <a:solidFill>
                  <a:schemeClr val="accent4"/>
                </a:solidFill>
              </a:rPr>
              <a:t> </a:t>
            </a:r>
            <a:r>
              <a:rPr lang="en-CA" b="0" dirty="0" err="1">
                <a:solidFill>
                  <a:schemeClr val="accent4"/>
                </a:solidFill>
              </a:rPr>
              <a:t>dû</a:t>
            </a:r>
            <a:r>
              <a:rPr lang="en-CA" b="0" dirty="0">
                <a:solidFill>
                  <a:schemeClr val="accent4"/>
                </a:solidFill>
              </a:rPr>
              <a:t> - </a:t>
            </a:r>
            <a:r>
              <a:rPr lang="en-CA" b="0" dirty="0" err="1">
                <a:solidFill>
                  <a:schemeClr val="accent4"/>
                </a:solidFill>
              </a:rPr>
              <a:t>Intrus</a:t>
            </a:r>
            <a:endParaRPr lang="en-CA" dirty="0">
              <a:solidFill>
                <a:schemeClr val="accent4"/>
              </a:solidFill>
            </a:endParaRPr>
          </a:p>
        </p:txBody>
      </p:sp>
    </p:spTree>
    <p:extLst>
      <p:ext uri="{BB962C8B-B14F-4D97-AF65-F5344CB8AC3E}">
        <p14:creationId xmlns:p14="http://schemas.microsoft.com/office/powerpoint/2010/main" val="173441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352954-4419-21D4-2474-F5419E7E0687}"/>
              </a:ext>
            </a:extLst>
          </p:cNvPr>
          <p:cNvSpPr>
            <a:spLocks noGrp="1"/>
          </p:cNvSpPr>
          <p:nvPr>
            <p:ph sz="half" idx="1"/>
          </p:nvPr>
        </p:nvSpPr>
        <p:spPr/>
        <p:txBody>
          <a:bodyPr>
            <a:normAutofit fontScale="70000" lnSpcReduction="20000"/>
          </a:bodyPr>
          <a:lstStyle/>
          <a:p>
            <a:pPr marL="0" indent="0">
              <a:lnSpc>
                <a:spcPct val="120000"/>
              </a:lnSpc>
              <a:buNone/>
            </a:pPr>
            <a:r>
              <a:rPr lang="en-US" i="1" dirty="0">
                <a:solidFill>
                  <a:schemeClr val="accent1"/>
                </a:solidFill>
              </a:rPr>
              <a:t>A licensee is someone who is on another's property with permission, but not for the property owner's direct benefit. Examples include tradespeople doing work for the municipality, door-to-door salespeople, and service providers.</a:t>
            </a:r>
          </a:p>
          <a:p>
            <a:pPr marL="0" indent="0">
              <a:lnSpc>
                <a:spcPct val="120000"/>
              </a:lnSpc>
              <a:buNone/>
            </a:pPr>
            <a:r>
              <a:rPr lang="en-US" i="1" dirty="0">
                <a:solidFill>
                  <a:schemeClr val="accent1"/>
                </a:solidFill>
              </a:rPr>
              <a:t>A property owner owes a licensee the duty to refrain from willfully or wantonly injuring them and to warn them of concealed dangers on the property that the owner knows about and the licensee is unlikely to discover. There is generally no duty to inspect the property for dangers or to remedy non-obvious hazards. </a:t>
            </a:r>
            <a:endParaRPr lang="en-CA" i="1" dirty="0">
              <a:solidFill>
                <a:schemeClr val="accent1"/>
              </a:solidFill>
            </a:endParaRPr>
          </a:p>
        </p:txBody>
      </p:sp>
      <p:sp>
        <p:nvSpPr>
          <p:cNvPr id="3" name="Content Placeholder 2">
            <a:extLst>
              <a:ext uri="{FF2B5EF4-FFF2-40B4-BE49-F238E27FC236}">
                <a16:creationId xmlns:a16="http://schemas.microsoft.com/office/drawing/2014/main" id="{34D75D04-196D-5D1E-B3FB-F387900A6603}"/>
              </a:ext>
            </a:extLst>
          </p:cNvPr>
          <p:cNvSpPr>
            <a:spLocks noGrp="1"/>
          </p:cNvSpPr>
          <p:nvPr>
            <p:ph sz="half" idx="2"/>
          </p:nvPr>
        </p:nvSpPr>
        <p:spPr/>
        <p:txBody>
          <a:bodyPr>
            <a:normAutofit fontScale="62500" lnSpcReduction="20000"/>
          </a:bodyPr>
          <a:lstStyle/>
          <a:p>
            <a:pPr marL="0" indent="0">
              <a:lnSpc>
                <a:spcPct val="120000"/>
              </a:lnSpc>
              <a:buNone/>
            </a:pPr>
            <a:r>
              <a:rPr lang="fr-FR" i="1" dirty="0">
                <a:solidFill>
                  <a:schemeClr val="accent4"/>
                </a:solidFill>
              </a:rPr>
              <a:t>Un titulaire de licence est quelqu’un qui se trouve sur la propriété d’autrui avec permission, mais pas pour le bénéfice direct du propriétaire. Des exemples incluent des artisans travaillant pour la municipalité, des vendeurs porte-à-porte, et des fournisseurs de services.</a:t>
            </a:r>
          </a:p>
          <a:p>
            <a:pPr marL="0" indent="0">
              <a:lnSpc>
                <a:spcPct val="120000"/>
              </a:lnSpc>
              <a:buNone/>
            </a:pPr>
            <a:r>
              <a:rPr lang="fr-FR" i="1" dirty="0">
                <a:solidFill>
                  <a:schemeClr val="accent4"/>
                </a:solidFill>
              </a:rPr>
              <a:t>Un propriétaire a le devoir d’un titulaire de licence de s’abstenir de lui nuire volontairement ou volontairement et de l’avertir des dangers cachés sur la propriété dont il a connaissance et que le titulaire de licence est peu susceptible de découvrir. Il n’y a généralement pas d’obligation d’inspecter la propriété pour détecter des dangers ou de corriger des risques non évidents.</a:t>
            </a:r>
            <a:endParaRPr lang="en-CA" dirty="0">
              <a:solidFill>
                <a:schemeClr val="accent4"/>
              </a:solidFill>
            </a:endParaRPr>
          </a:p>
        </p:txBody>
      </p:sp>
      <p:sp>
        <p:nvSpPr>
          <p:cNvPr id="5" name="Title 4">
            <a:extLst>
              <a:ext uri="{FF2B5EF4-FFF2-40B4-BE49-F238E27FC236}">
                <a16:creationId xmlns:a16="http://schemas.microsoft.com/office/drawing/2014/main" id="{2692882C-7EBE-2746-5CC8-1768CA1BF405}"/>
              </a:ext>
            </a:extLst>
          </p:cNvPr>
          <p:cNvSpPr>
            <a:spLocks noGrp="1"/>
          </p:cNvSpPr>
          <p:nvPr>
            <p:ph type="title"/>
          </p:nvPr>
        </p:nvSpPr>
        <p:spPr/>
        <p:txBody>
          <a:bodyPr>
            <a:normAutofit fontScale="90000"/>
          </a:bodyPr>
          <a:lstStyle/>
          <a:p>
            <a:r>
              <a:rPr lang="en-CA" dirty="0"/>
              <a:t>Legal Duty Owed – Licensee</a:t>
            </a:r>
            <a:br>
              <a:rPr lang="en-CA" dirty="0"/>
            </a:br>
            <a:r>
              <a:rPr lang="en-CA" b="0" dirty="0">
                <a:solidFill>
                  <a:schemeClr val="accent4"/>
                </a:solidFill>
              </a:rPr>
              <a:t>Devoir </a:t>
            </a:r>
            <a:r>
              <a:rPr lang="en-CA" b="0" dirty="0" err="1">
                <a:solidFill>
                  <a:schemeClr val="accent4"/>
                </a:solidFill>
              </a:rPr>
              <a:t>légal</a:t>
            </a:r>
            <a:r>
              <a:rPr lang="en-CA" b="0" dirty="0">
                <a:solidFill>
                  <a:schemeClr val="accent4"/>
                </a:solidFill>
              </a:rPr>
              <a:t> </a:t>
            </a:r>
            <a:r>
              <a:rPr lang="en-CA" b="0" dirty="0" err="1">
                <a:solidFill>
                  <a:schemeClr val="accent4"/>
                </a:solidFill>
              </a:rPr>
              <a:t>dû</a:t>
            </a:r>
            <a:r>
              <a:rPr lang="en-CA" b="0" dirty="0">
                <a:solidFill>
                  <a:schemeClr val="accent4"/>
                </a:solidFill>
              </a:rPr>
              <a:t> - </a:t>
            </a:r>
            <a:r>
              <a:rPr lang="en-CA" b="0" dirty="0" err="1">
                <a:solidFill>
                  <a:schemeClr val="accent4"/>
                </a:solidFill>
              </a:rPr>
              <a:t>Licencié</a:t>
            </a:r>
            <a:endParaRPr lang="en-CA" dirty="0">
              <a:solidFill>
                <a:schemeClr val="accent4"/>
              </a:solidFill>
            </a:endParaRPr>
          </a:p>
        </p:txBody>
      </p:sp>
    </p:spTree>
    <p:extLst>
      <p:ext uri="{BB962C8B-B14F-4D97-AF65-F5344CB8AC3E}">
        <p14:creationId xmlns:p14="http://schemas.microsoft.com/office/powerpoint/2010/main" val="189821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862BE-3110-1C32-E5E9-2A0213E2367D}"/>
              </a:ext>
            </a:extLst>
          </p:cNvPr>
          <p:cNvSpPr>
            <a:spLocks noGrp="1"/>
          </p:cNvSpPr>
          <p:nvPr>
            <p:ph sz="half" idx="1"/>
          </p:nvPr>
        </p:nvSpPr>
        <p:spPr>
          <a:xfrm>
            <a:off x="838200" y="1825624"/>
            <a:ext cx="5181600" cy="4576133"/>
          </a:xfrm>
        </p:spPr>
        <p:txBody>
          <a:bodyPr>
            <a:normAutofit fontScale="70000" lnSpcReduction="20000"/>
          </a:bodyPr>
          <a:lstStyle/>
          <a:p>
            <a:pPr>
              <a:lnSpc>
                <a:spcPct val="120000"/>
              </a:lnSpc>
            </a:pPr>
            <a:r>
              <a:rPr lang="en-US" i="1" dirty="0">
                <a:solidFill>
                  <a:schemeClr val="accent1"/>
                </a:solidFill>
              </a:rPr>
              <a:t>An invitee is a person implicitly invited onto the property for a purpose that benefits the property owner or benefits the property owner and the invitee. This can include: Customers in a store, ratepayers in a municipal office, and guests at a public event. </a:t>
            </a:r>
          </a:p>
          <a:p>
            <a:pPr>
              <a:lnSpc>
                <a:spcPct val="120000"/>
              </a:lnSpc>
            </a:pPr>
            <a:r>
              <a:rPr lang="en-US" i="1" dirty="0">
                <a:solidFill>
                  <a:schemeClr val="accent1"/>
                </a:solidFill>
              </a:rPr>
              <a:t>The owner or occupier of a property owes the highest duty of care to an invitee, which includes taking reasonable steps to inspect the property for hazards, remedy any dangers, and warn the invitee of any risks that cannot be immediately removed. </a:t>
            </a:r>
          </a:p>
        </p:txBody>
      </p:sp>
      <p:sp>
        <p:nvSpPr>
          <p:cNvPr id="3" name="Content Placeholder 2">
            <a:extLst>
              <a:ext uri="{FF2B5EF4-FFF2-40B4-BE49-F238E27FC236}">
                <a16:creationId xmlns:a16="http://schemas.microsoft.com/office/drawing/2014/main" id="{76D276AA-4C46-2193-4FB3-7448C3B53D40}"/>
              </a:ext>
            </a:extLst>
          </p:cNvPr>
          <p:cNvSpPr>
            <a:spLocks noGrp="1"/>
          </p:cNvSpPr>
          <p:nvPr>
            <p:ph sz="half" idx="2"/>
          </p:nvPr>
        </p:nvSpPr>
        <p:spPr>
          <a:xfrm>
            <a:off x="6172200" y="1825624"/>
            <a:ext cx="5181600" cy="4576133"/>
          </a:xfrm>
        </p:spPr>
        <p:txBody>
          <a:bodyPr>
            <a:normAutofit fontScale="70000" lnSpcReduction="20000"/>
          </a:bodyPr>
          <a:lstStyle/>
          <a:p>
            <a:pPr>
              <a:lnSpc>
                <a:spcPct val="120000"/>
              </a:lnSpc>
            </a:pPr>
            <a:r>
              <a:rPr lang="fr-FR" i="1" dirty="0">
                <a:solidFill>
                  <a:schemeClr val="accent4"/>
                </a:solidFill>
              </a:rPr>
              <a:t>Un invité est une personne implicitement invitée sur la propriété pour une raison qui profite au propriétaire ou au propriétaire et à l’invité. Cela peut inclure : des clients dans un magasin, des résidents dans un bureau municipal, et des invités lors d’un événement public. 
Le propriétaire ou l’occupant d’une propriété a le plus grand devoir de diligence envers un invité, ce qui inclut de prendre des mesures raisonnables pour inspecter la propriété à la recherche de dangers, remédier à tout danger et avertir l’invité de tout risque qui ne peut être éliminé immédiatement.</a:t>
            </a:r>
            <a:endParaRPr lang="en-CA" dirty="0">
              <a:solidFill>
                <a:schemeClr val="accent4"/>
              </a:solidFill>
            </a:endParaRPr>
          </a:p>
        </p:txBody>
      </p:sp>
      <p:sp>
        <p:nvSpPr>
          <p:cNvPr id="5" name="Title 4">
            <a:extLst>
              <a:ext uri="{FF2B5EF4-FFF2-40B4-BE49-F238E27FC236}">
                <a16:creationId xmlns:a16="http://schemas.microsoft.com/office/drawing/2014/main" id="{D92291D5-60EF-FC49-F772-3DD1777C84E7}"/>
              </a:ext>
            </a:extLst>
          </p:cNvPr>
          <p:cNvSpPr>
            <a:spLocks noGrp="1"/>
          </p:cNvSpPr>
          <p:nvPr>
            <p:ph type="title"/>
          </p:nvPr>
        </p:nvSpPr>
        <p:spPr/>
        <p:txBody>
          <a:bodyPr>
            <a:normAutofit fontScale="90000"/>
          </a:bodyPr>
          <a:lstStyle/>
          <a:p>
            <a:r>
              <a:rPr lang="en-CA" dirty="0"/>
              <a:t>Legal Duty Owed – Invitee</a:t>
            </a:r>
            <a:br>
              <a:rPr lang="en-CA" dirty="0"/>
            </a:br>
            <a:r>
              <a:rPr lang="en-CA" b="0" dirty="0">
                <a:solidFill>
                  <a:schemeClr val="accent4"/>
                </a:solidFill>
              </a:rPr>
              <a:t>Devoir </a:t>
            </a:r>
            <a:r>
              <a:rPr lang="en-CA" b="0" dirty="0" err="1">
                <a:solidFill>
                  <a:schemeClr val="accent4"/>
                </a:solidFill>
              </a:rPr>
              <a:t>légal</a:t>
            </a:r>
            <a:r>
              <a:rPr lang="en-CA" b="0" dirty="0">
                <a:solidFill>
                  <a:schemeClr val="accent4"/>
                </a:solidFill>
              </a:rPr>
              <a:t> </a:t>
            </a:r>
            <a:r>
              <a:rPr lang="en-CA" b="0" dirty="0" err="1">
                <a:solidFill>
                  <a:schemeClr val="accent4"/>
                </a:solidFill>
              </a:rPr>
              <a:t>dû</a:t>
            </a:r>
            <a:r>
              <a:rPr lang="en-CA" b="0" dirty="0">
                <a:solidFill>
                  <a:schemeClr val="accent4"/>
                </a:solidFill>
              </a:rPr>
              <a:t> - </a:t>
            </a:r>
            <a:r>
              <a:rPr lang="en-CA" b="0" dirty="0" err="1">
                <a:solidFill>
                  <a:schemeClr val="accent4"/>
                </a:solidFill>
              </a:rPr>
              <a:t>Invité</a:t>
            </a:r>
            <a:endParaRPr lang="en-CA" dirty="0">
              <a:solidFill>
                <a:schemeClr val="accent4"/>
              </a:solidFill>
            </a:endParaRPr>
          </a:p>
        </p:txBody>
      </p:sp>
    </p:spTree>
    <p:extLst>
      <p:ext uri="{BB962C8B-B14F-4D97-AF65-F5344CB8AC3E}">
        <p14:creationId xmlns:p14="http://schemas.microsoft.com/office/powerpoint/2010/main" val="331608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 have loved this cartoon forever. Gifted high-school is a strange and funny place. Thank you ...">
            <a:extLst>
              <a:ext uri="{FF2B5EF4-FFF2-40B4-BE49-F238E27FC236}">
                <a16:creationId xmlns:a16="http://schemas.microsoft.com/office/drawing/2014/main" id="{CD28B349-B48E-D9BE-3E34-F3C57A5A0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3" r="-3" b="-3"/>
          <a:stretch>
            <a:fillRect/>
          </a:stretch>
        </p:blipFill>
        <p:spPr bwMode="auto">
          <a:xfrm>
            <a:off x="838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B0B850E0-6159-E24F-9B95-0BE3B8EF3997}"/>
              </a:ext>
            </a:extLst>
          </p:cNvPr>
          <p:cNvSpPr>
            <a:spLocks noGrp="1"/>
          </p:cNvSpPr>
          <p:nvPr>
            <p:ph sz="half" idx="2"/>
          </p:nvPr>
        </p:nvSpPr>
        <p:spPr>
          <a:xfrm>
            <a:off x="6286500" y="2010092"/>
            <a:ext cx="5067300" cy="4166871"/>
          </a:xfrm>
        </p:spPr>
        <p:txBody>
          <a:bodyPr>
            <a:normAutofit fontScale="85000" lnSpcReduction="20000"/>
          </a:bodyPr>
          <a:lstStyle/>
          <a:p>
            <a:pPr marL="0" indent="0">
              <a:lnSpc>
                <a:spcPct val="110000"/>
              </a:lnSpc>
              <a:buNone/>
            </a:pPr>
            <a:r>
              <a:rPr lang="en-CA" dirty="0">
                <a:solidFill>
                  <a:schemeClr val="accent1"/>
                </a:solidFill>
              </a:rPr>
              <a:t>Children are considered to lack reasonable judgement. As such, we owe them the highest duty of care and go to greater lengths to make premises safe.</a:t>
            </a:r>
          </a:p>
          <a:p>
            <a:pPr marL="0" indent="0">
              <a:lnSpc>
                <a:spcPct val="110000"/>
              </a:lnSpc>
              <a:buNone/>
            </a:pPr>
            <a:endParaRPr lang="en-CA" dirty="0">
              <a:solidFill>
                <a:schemeClr val="accent1"/>
              </a:solidFill>
            </a:endParaRPr>
          </a:p>
          <a:p>
            <a:pPr marL="0" indent="0">
              <a:lnSpc>
                <a:spcPct val="110000"/>
              </a:lnSpc>
              <a:buNone/>
            </a:pPr>
            <a:r>
              <a:rPr lang="fr-FR" dirty="0">
                <a:solidFill>
                  <a:schemeClr val="accent4"/>
                </a:solidFill>
              </a:rPr>
              <a:t>On considère que les enfants manquent de jugement raisonnable. À ce titre, nous leur devons le plus grand devoir de diligence et aller plus loin pour rendre les lieux sûrs.</a:t>
            </a:r>
            <a:endParaRPr lang="en-CA" dirty="0">
              <a:solidFill>
                <a:schemeClr val="accent4"/>
              </a:solidFill>
            </a:endParaRPr>
          </a:p>
        </p:txBody>
      </p:sp>
      <p:sp>
        <p:nvSpPr>
          <p:cNvPr id="5" name="Title 4">
            <a:extLst>
              <a:ext uri="{FF2B5EF4-FFF2-40B4-BE49-F238E27FC236}">
                <a16:creationId xmlns:a16="http://schemas.microsoft.com/office/drawing/2014/main" id="{663170EC-16A9-ECE1-6C07-1FDE33291F91}"/>
              </a:ext>
            </a:extLst>
          </p:cNvPr>
          <p:cNvSpPr>
            <a:spLocks noGrp="1"/>
          </p:cNvSpPr>
          <p:nvPr>
            <p:ph type="title"/>
          </p:nvPr>
        </p:nvSpPr>
        <p:spPr>
          <a:xfrm>
            <a:off x="838200" y="365125"/>
            <a:ext cx="8891726" cy="1325563"/>
          </a:xfrm>
        </p:spPr>
        <p:txBody>
          <a:bodyPr anchor="ctr">
            <a:normAutofit fontScale="90000"/>
          </a:bodyPr>
          <a:lstStyle/>
          <a:p>
            <a:r>
              <a:rPr lang="en-CA" dirty="0"/>
              <a:t>Legal Duty Owed – Children</a:t>
            </a:r>
            <a:br>
              <a:rPr lang="en-CA" dirty="0"/>
            </a:br>
            <a:r>
              <a:rPr lang="en-CA" b="0" dirty="0">
                <a:solidFill>
                  <a:schemeClr val="accent4"/>
                </a:solidFill>
              </a:rPr>
              <a:t>Devoir </a:t>
            </a:r>
            <a:r>
              <a:rPr lang="en-CA" b="0" dirty="0" err="1">
                <a:solidFill>
                  <a:schemeClr val="accent4"/>
                </a:solidFill>
              </a:rPr>
              <a:t>légal</a:t>
            </a:r>
            <a:r>
              <a:rPr lang="en-CA" b="0" dirty="0">
                <a:solidFill>
                  <a:schemeClr val="accent4"/>
                </a:solidFill>
              </a:rPr>
              <a:t> </a:t>
            </a:r>
            <a:r>
              <a:rPr lang="en-CA" b="0" dirty="0" err="1">
                <a:solidFill>
                  <a:schemeClr val="accent4"/>
                </a:solidFill>
              </a:rPr>
              <a:t>dû</a:t>
            </a:r>
            <a:r>
              <a:rPr lang="en-CA" b="0" dirty="0">
                <a:solidFill>
                  <a:schemeClr val="accent4"/>
                </a:solidFill>
              </a:rPr>
              <a:t> - Enfants</a:t>
            </a:r>
            <a:endParaRPr lang="en-CA" dirty="0">
              <a:solidFill>
                <a:schemeClr val="accent4"/>
              </a:solidFill>
            </a:endParaRPr>
          </a:p>
        </p:txBody>
      </p:sp>
    </p:spTree>
    <p:extLst>
      <p:ext uri="{BB962C8B-B14F-4D97-AF65-F5344CB8AC3E}">
        <p14:creationId xmlns:p14="http://schemas.microsoft.com/office/powerpoint/2010/main" val="219186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D08BFC-2EF8-13A5-F215-5F920B60C628}"/>
              </a:ext>
            </a:extLst>
          </p:cNvPr>
          <p:cNvSpPr>
            <a:spLocks noGrp="1"/>
          </p:cNvSpPr>
          <p:nvPr>
            <p:ph type="title"/>
          </p:nvPr>
        </p:nvSpPr>
        <p:spPr>
          <a:xfrm>
            <a:off x="838200" y="365125"/>
            <a:ext cx="8891726" cy="1325563"/>
          </a:xfrm>
        </p:spPr>
        <p:txBody>
          <a:bodyPr anchor="ctr">
            <a:normAutofit/>
          </a:bodyPr>
          <a:lstStyle/>
          <a:p>
            <a:r>
              <a:rPr lang="en-US" sz="4400" dirty="0"/>
              <a:t>Reasonable “Person”</a:t>
            </a:r>
            <a:br>
              <a:rPr lang="en-US" sz="4400" dirty="0"/>
            </a:br>
            <a:r>
              <a:rPr lang="en-US" sz="4400" dirty="0">
                <a:solidFill>
                  <a:schemeClr val="accent4"/>
                </a:solidFill>
              </a:rPr>
              <a:t>« Personne » </a:t>
            </a:r>
            <a:r>
              <a:rPr lang="en-US" sz="4400" dirty="0" err="1">
                <a:solidFill>
                  <a:schemeClr val="accent4"/>
                </a:solidFill>
              </a:rPr>
              <a:t>raisonnable</a:t>
            </a:r>
            <a:endParaRPr lang="en-US" sz="4400" dirty="0">
              <a:solidFill>
                <a:schemeClr val="accent4"/>
              </a:solidFill>
            </a:endParaRPr>
          </a:p>
        </p:txBody>
      </p:sp>
      <p:graphicFrame>
        <p:nvGraphicFramePr>
          <p:cNvPr id="23" name="Content Placeholder 2">
            <a:extLst>
              <a:ext uri="{FF2B5EF4-FFF2-40B4-BE49-F238E27FC236}">
                <a16:creationId xmlns:a16="http://schemas.microsoft.com/office/drawing/2014/main" id="{66DB1F9D-24DF-1924-D98E-CD9A72A29C32}"/>
              </a:ext>
            </a:extLst>
          </p:cNvPr>
          <p:cNvGraphicFramePr>
            <a:graphicFrameLocks noGrp="1"/>
          </p:cNvGraphicFramePr>
          <p:nvPr>
            <p:ph idx="1"/>
            <p:extLst>
              <p:ext uri="{D42A27DB-BD31-4B8C-83A1-F6EECF244321}">
                <p14:modId xmlns:p14="http://schemas.microsoft.com/office/powerpoint/2010/main" val="16069079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59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2979B95-4363-69D4-8C6B-8DA2403FAB2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655830" y="1825625"/>
            <a:ext cx="3546340" cy="4351338"/>
          </a:xfrm>
          <a:prstGeom prst="rect">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1">
            <a:extLst>
              <a:ext uri="{FF2B5EF4-FFF2-40B4-BE49-F238E27FC236}">
                <a16:creationId xmlns:a16="http://schemas.microsoft.com/office/drawing/2014/main" id="{2C078E0A-34F6-B3CE-C997-8733217D1E7A}"/>
              </a:ext>
            </a:extLst>
          </p:cNvPr>
          <p:cNvSpPr>
            <a:spLocks noGrp="1"/>
          </p:cNvSpPr>
          <p:nvPr>
            <p:ph sz="half" idx="2"/>
          </p:nvPr>
        </p:nvSpPr>
        <p:spPr>
          <a:xfrm>
            <a:off x="5888736" y="2551175"/>
            <a:ext cx="5465064" cy="2660905"/>
          </a:xfrm>
        </p:spPr>
        <p:txBody>
          <a:bodyPr>
            <a:normAutofit/>
          </a:bodyPr>
          <a:lstStyle/>
          <a:p>
            <a:r>
              <a:rPr lang="en-US" dirty="0">
                <a:solidFill>
                  <a:schemeClr val="accent1"/>
                </a:solidFill>
              </a:rPr>
              <a:t>Slips, trips and </a:t>
            </a:r>
            <a:r>
              <a:rPr lang="en-US" dirty="0">
                <a:solidFill>
                  <a:srgbClr val="002060"/>
                </a:solidFill>
              </a:rPr>
              <a:t>falls / </a:t>
            </a:r>
            <a:r>
              <a:rPr lang="en-CA" dirty="0">
                <a:solidFill>
                  <a:schemeClr val="accent4"/>
                </a:solidFill>
              </a:rPr>
              <a:t>Glissades, </a:t>
            </a:r>
            <a:r>
              <a:rPr lang="en-CA" dirty="0" err="1">
                <a:solidFill>
                  <a:schemeClr val="accent4"/>
                </a:solidFill>
              </a:rPr>
              <a:t>trébuchements</a:t>
            </a:r>
            <a:r>
              <a:rPr lang="en-CA" dirty="0">
                <a:solidFill>
                  <a:schemeClr val="accent4"/>
                </a:solidFill>
              </a:rPr>
              <a:t> et chutes...</a:t>
            </a:r>
            <a:endParaRPr lang="en-US" dirty="0">
              <a:solidFill>
                <a:schemeClr val="accent4"/>
              </a:solidFill>
            </a:endParaRPr>
          </a:p>
          <a:p>
            <a:pPr marL="0" indent="0">
              <a:buNone/>
            </a:pPr>
            <a:endParaRPr lang="en-US" dirty="0">
              <a:solidFill>
                <a:schemeClr val="accent4"/>
              </a:solidFill>
            </a:endParaRPr>
          </a:p>
          <a:p>
            <a:pPr marL="0" indent="0">
              <a:buNone/>
            </a:pPr>
            <a:r>
              <a:rPr lang="en-US" dirty="0">
                <a:solidFill>
                  <a:schemeClr val="accent1"/>
                </a:solidFill>
              </a:rPr>
              <a:t>…but what about during winter?</a:t>
            </a:r>
          </a:p>
          <a:p>
            <a:pPr marL="0" indent="0">
              <a:buNone/>
            </a:pPr>
            <a:r>
              <a:rPr lang="fr-FR" dirty="0">
                <a:solidFill>
                  <a:schemeClr val="accent4"/>
                </a:solidFill>
              </a:rPr>
              <a:t>… mais qu’en est-il en hiver?</a:t>
            </a:r>
            <a:endParaRPr lang="en-US" dirty="0">
              <a:solidFill>
                <a:schemeClr val="accent4"/>
              </a:solidFill>
            </a:endParaRPr>
          </a:p>
          <a:p>
            <a:endParaRPr lang="en-US" dirty="0"/>
          </a:p>
        </p:txBody>
      </p:sp>
      <p:sp>
        <p:nvSpPr>
          <p:cNvPr id="14" name="Title 4">
            <a:extLst>
              <a:ext uri="{FF2B5EF4-FFF2-40B4-BE49-F238E27FC236}">
                <a16:creationId xmlns:a16="http://schemas.microsoft.com/office/drawing/2014/main" id="{B8596893-FDF8-BE4B-4556-AA2831179426}"/>
              </a:ext>
            </a:extLst>
          </p:cNvPr>
          <p:cNvSpPr>
            <a:spLocks noGrp="1"/>
          </p:cNvSpPr>
          <p:nvPr>
            <p:ph type="title"/>
          </p:nvPr>
        </p:nvSpPr>
        <p:spPr>
          <a:xfrm>
            <a:off x="838200" y="365125"/>
            <a:ext cx="8891726" cy="1325563"/>
          </a:xfrm>
        </p:spPr>
        <p:txBody>
          <a:bodyPr anchor="ctr">
            <a:normAutofit fontScale="90000"/>
          </a:bodyPr>
          <a:lstStyle/>
          <a:p>
            <a:r>
              <a:rPr lang="en-US" dirty="0"/>
              <a:t>Hazards, and Liability Risks</a:t>
            </a:r>
            <a:br>
              <a:rPr lang="en-US" dirty="0"/>
            </a:br>
            <a:r>
              <a:rPr lang="fr-FR" b="0" dirty="0">
                <a:solidFill>
                  <a:schemeClr val="accent4"/>
                </a:solidFill>
              </a:rPr>
              <a:t>Dangers, et risques de responsabilité</a:t>
            </a:r>
            <a:endParaRPr lang="en-US" dirty="0">
              <a:solidFill>
                <a:schemeClr val="accent4"/>
              </a:solidFill>
            </a:endParaRPr>
          </a:p>
        </p:txBody>
      </p:sp>
    </p:spTree>
    <p:extLst>
      <p:ext uri="{BB962C8B-B14F-4D97-AF65-F5344CB8AC3E}">
        <p14:creationId xmlns:p14="http://schemas.microsoft.com/office/powerpoint/2010/main" val="116664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0BEBD-9F4C-FBD7-C35E-714EB4895D7D}"/>
              </a:ext>
            </a:extLst>
          </p:cNvPr>
          <p:cNvSpPr>
            <a:spLocks noGrp="1"/>
          </p:cNvSpPr>
          <p:nvPr>
            <p:ph sz="half" idx="1"/>
          </p:nvPr>
        </p:nvSpPr>
        <p:spPr>
          <a:xfrm>
            <a:off x="838200" y="2664127"/>
            <a:ext cx="4781550" cy="2391632"/>
          </a:xfrm>
        </p:spPr>
        <p:txBody>
          <a:bodyPr>
            <a:normAutofit lnSpcReduction="10000"/>
          </a:bodyPr>
          <a:lstStyle/>
          <a:p>
            <a:r>
              <a:rPr lang="en-CA" dirty="0">
                <a:solidFill>
                  <a:schemeClr val="accent1"/>
                </a:solidFill>
              </a:rPr>
              <a:t>Water damage / </a:t>
            </a:r>
            <a:r>
              <a:rPr lang="fr-FR" dirty="0">
                <a:solidFill>
                  <a:schemeClr val="accent4"/>
                </a:solidFill>
              </a:rPr>
              <a:t>Dégâts d’eau</a:t>
            </a:r>
            <a:endParaRPr lang="en-CA" dirty="0">
              <a:solidFill>
                <a:schemeClr val="accent4"/>
              </a:solidFill>
            </a:endParaRPr>
          </a:p>
          <a:p>
            <a:r>
              <a:rPr lang="en-CA" dirty="0">
                <a:solidFill>
                  <a:schemeClr val="accent1"/>
                </a:solidFill>
              </a:rPr>
              <a:t>Fire /</a:t>
            </a:r>
            <a:r>
              <a:rPr lang="fr-FR" dirty="0">
                <a:solidFill>
                  <a:schemeClr val="accent1"/>
                </a:solidFill>
              </a:rPr>
              <a:t> </a:t>
            </a:r>
            <a:r>
              <a:rPr lang="fr-FR" dirty="0">
                <a:solidFill>
                  <a:schemeClr val="accent4"/>
                </a:solidFill>
              </a:rPr>
              <a:t>Incendie</a:t>
            </a:r>
            <a:endParaRPr lang="en-CA" dirty="0">
              <a:solidFill>
                <a:schemeClr val="accent4"/>
              </a:solidFill>
            </a:endParaRPr>
          </a:p>
          <a:p>
            <a:r>
              <a:rPr lang="en-CA" dirty="0">
                <a:solidFill>
                  <a:schemeClr val="accent1"/>
                </a:solidFill>
              </a:rPr>
              <a:t>Impact by vehicle /</a:t>
            </a:r>
            <a:r>
              <a:rPr lang="fr-FR" dirty="0">
                <a:solidFill>
                  <a:schemeClr val="accent1"/>
                </a:solidFill>
              </a:rPr>
              <a:t> </a:t>
            </a:r>
            <a:r>
              <a:rPr lang="fr-FR" dirty="0">
                <a:solidFill>
                  <a:schemeClr val="accent4"/>
                </a:solidFill>
              </a:rPr>
              <a:t>Impact par le véhicule</a:t>
            </a:r>
            <a:endParaRPr lang="en-CA" dirty="0">
              <a:solidFill>
                <a:schemeClr val="accent4"/>
              </a:solidFill>
            </a:endParaRPr>
          </a:p>
          <a:p>
            <a:r>
              <a:rPr lang="en-CA" dirty="0">
                <a:solidFill>
                  <a:schemeClr val="accent1"/>
                </a:solidFill>
              </a:rPr>
              <a:t>Theft / </a:t>
            </a:r>
            <a:r>
              <a:rPr lang="fr-FR" dirty="0">
                <a:solidFill>
                  <a:schemeClr val="accent4"/>
                </a:solidFill>
              </a:rPr>
              <a:t>Vol</a:t>
            </a:r>
          </a:p>
          <a:p>
            <a:pPr marL="0" indent="0">
              <a:buNone/>
            </a:pPr>
            <a:endParaRPr lang="fr-FR" dirty="0">
              <a:solidFill>
                <a:schemeClr val="accent1"/>
              </a:solidFill>
            </a:endParaRPr>
          </a:p>
        </p:txBody>
      </p:sp>
      <p:pic>
        <p:nvPicPr>
          <p:cNvPr id="8" name="Picture 2" descr="Landscaping Ideas In Front Of Bay Window ~ Landscaping Design Idea">
            <a:extLst>
              <a:ext uri="{FF2B5EF4-FFF2-40B4-BE49-F238E27FC236}">
                <a16:creationId xmlns:a16="http://schemas.microsoft.com/office/drawing/2014/main" id="{962BF835-0778-15CE-AC3B-7F84040BDA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909763"/>
            <a:ext cx="5597440" cy="419808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FEF1D66-ED5C-DFBC-A000-B3775A2E9D0C}"/>
              </a:ext>
            </a:extLst>
          </p:cNvPr>
          <p:cNvSpPr>
            <a:spLocks noGrp="1"/>
          </p:cNvSpPr>
          <p:nvPr>
            <p:ph type="title"/>
          </p:nvPr>
        </p:nvSpPr>
        <p:spPr>
          <a:xfrm>
            <a:off x="838200" y="365125"/>
            <a:ext cx="8891726" cy="1325563"/>
          </a:xfrm>
        </p:spPr>
        <p:txBody>
          <a:bodyPr anchor="ctr">
            <a:normAutofit fontScale="90000"/>
          </a:bodyPr>
          <a:lstStyle/>
          <a:p>
            <a:r>
              <a:rPr lang="en-CA" dirty="0"/>
              <a:t>Common Property Risks</a:t>
            </a:r>
            <a:br>
              <a:rPr lang="en-CA" dirty="0"/>
            </a:br>
            <a:r>
              <a:rPr lang="fr-FR" b="0" dirty="0">
                <a:solidFill>
                  <a:schemeClr val="accent4"/>
                </a:solidFill>
              </a:rPr>
              <a:t>Risques liés aux biens communs</a:t>
            </a:r>
            <a:endParaRPr lang="en-CA" dirty="0">
              <a:solidFill>
                <a:schemeClr val="accent4"/>
              </a:solidFill>
            </a:endParaRPr>
          </a:p>
        </p:txBody>
      </p:sp>
    </p:spTree>
    <p:extLst>
      <p:ext uri="{BB962C8B-B14F-4D97-AF65-F5344CB8AC3E}">
        <p14:creationId xmlns:p14="http://schemas.microsoft.com/office/powerpoint/2010/main" val="4287917006"/>
      </p:ext>
    </p:extLst>
  </p:cSld>
  <p:clrMapOvr>
    <a:masterClrMapping/>
  </p:clrMapOvr>
</p:sld>
</file>

<file path=ppt/theme/theme1.xml><?xml version="1.0" encoding="utf-8"?>
<a:theme xmlns:a="http://schemas.openxmlformats.org/drawingml/2006/main" name="Office Theme">
  <a:themeElements>
    <a:clrScheme name="Canoe Theme">
      <a:dk1>
        <a:srgbClr val="262626"/>
      </a:dk1>
      <a:lt1>
        <a:sysClr val="window" lastClr="FFFFFF"/>
      </a:lt1>
      <a:dk2>
        <a:srgbClr val="003764"/>
      </a:dk2>
      <a:lt2>
        <a:srgbClr val="E7E6E6"/>
      </a:lt2>
      <a:accent1>
        <a:srgbClr val="003764"/>
      </a:accent1>
      <a:accent2>
        <a:srgbClr val="CE8904"/>
      </a:accent2>
      <a:accent3>
        <a:srgbClr val="46773C"/>
      </a:accent3>
      <a:accent4>
        <a:srgbClr val="0199D6"/>
      </a:accent4>
      <a:accent5>
        <a:srgbClr val="7BC24E"/>
      </a:accent5>
      <a:accent6>
        <a:srgbClr val="905A29"/>
      </a:accent6>
      <a:hlink>
        <a:srgbClr val="003764"/>
      </a:hlink>
      <a:folHlink>
        <a:srgbClr val="CE890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9B93F62D-75B8-41DA-920C-72136913A354}" vid="{98A6EBFE-E3A6-4B54-9B84-7FB0514925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1e3d10-5efc-4708-83bf-0d6486914d5e" xsi:nil="true"/>
    <lcf76f155ced4ddcb4097134ff3c332f xmlns="e34af2bf-5a3b-492a-9e70-25f482b565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6B95E292E7E24B96D1199D3E87EECA" ma:contentTypeVersion="16" ma:contentTypeDescription="Create a new document." ma:contentTypeScope="" ma:versionID="82589837188d0128f17bc79b40793f69">
  <xsd:schema xmlns:xsd="http://www.w3.org/2001/XMLSchema" xmlns:xs="http://www.w3.org/2001/XMLSchema" xmlns:p="http://schemas.microsoft.com/office/2006/metadata/properties" xmlns:ns2="e34af2bf-5a3b-492a-9e70-25f482b56503" xmlns:ns3="d71e3d10-5efc-4708-83bf-0d6486914d5e" targetNamespace="http://schemas.microsoft.com/office/2006/metadata/properties" ma:root="true" ma:fieldsID="91fdacfb463d1e52c76bebd6ea88dc3a" ns2:_="" ns3:_="">
    <xsd:import namespace="e34af2bf-5a3b-492a-9e70-25f482b56503"/>
    <xsd:import namespace="d71e3d10-5efc-4708-83bf-0d6486914d5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af2bf-5a3b-492a-9e70-25f482b5650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149f83a-e06c-407f-affb-f4f49689294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1e3d10-5efc-4708-83bf-0d6486914d5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32426cb-f869-4e25-ae7b-2521641aa6a8}" ma:internalName="TaxCatchAll" ma:showField="CatchAllData" ma:web="d71e3d10-5efc-4708-83bf-0d6486914d5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58D6BA-FB49-41F5-B193-5E452764A412}">
  <ds:schemaRefs>
    <ds:schemaRef ds:uri="http://schemas.microsoft.com/sharepoint/v3/contenttype/forms"/>
  </ds:schemaRefs>
</ds:datastoreItem>
</file>

<file path=customXml/itemProps2.xml><?xml version="1.0" encoding="utf-8"?>
<ds:datastoreItem xmlns:ds="http://schemas.openxmlformats.org/officeDocument/2006/customXml" ds:itemID="{131F8264-C3F3-4336-848A-538D95D46014}">
  <ds:schemaRefs>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d71e3d10-5efc-4708-83bf-0d6486914d5e"/>
    <ds:schemaRef ds:uri="e34af2bf-5a3b-492a-9e70-25f482b56503"/>
  </ds:schemaRefs>
</ds:datastoreItem>
</file>

<file path=customXml/itemProps3.xml><?xml version="1.0" encoding="utf-8"?>
<ds:datastoreItem xmlns:ds="http://schemas.openxmlformats.org/officeDocument/2006/customXml" ds:itemID="{89CCAE81-166A-4E38-AE9E-2AC0E5F30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af2bf-5a3b-492a-9e70-25f482b56503"/>
    <ds:schemaRef ds:uri="d71e3d10-5efc-4708-83bf-0d6486914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PPT_CanoeInsurance</Template>
  <TotalTime>290</TotalTime>
  <Words>1517</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Barlow Condensed SemiBold</vt:lpstr>
      <vt:lpstr>Calibri</vt:lpstr>
      <vt:lpstr>Office Theme</vt:lpstr>
      <vt:lpstr>Locking Down Your Risk Management Practices</vt:lpstr>
      <vt:lpstr>Levels of Legal Duty Owed Niveaux de devoir légal dû</vt:lpstr>
      <vt:lpstr>Legal Duty Owed – Trespasser Devoir légal dû - Intrus</vt:lpstr>
      <vt:lpstr>Legal Duty Owed – Licensee Devoir légal dû - Licencié</vt:lpstr>
      <vt:lpstr>Legal Duty Owed – Invitee Devoir légal dû - Invité</vt:lpstr>
      <vt:lpstr>Legal Duty Owed – Children Devoir légal dû - Enfants</vt:lpstr>
      <vt:lpstr>Reasonable “Person” « Personne » raisonnable</vt:lpstr>
      <vt:lpstr>Hazards, and Liability Risks Dangers, et risques de responsabilité</vt:lpstr>
      <vt:lpstr>Common Property Risks Risques liés aux biens communs</vt:lpstr>
      <vt:lpstr>Fleet/Heavy Equipment Risks Risques liés à la flotte/équipement lourd</vt:lpstr>
      <vt:lpstr>Signage / Signalisation</vt:lpstr>
      <vt:lpstr>Approaches to Lock Down Your Risk Management Practices Approches pour verrouiller vos pratiques de gestion des risques</vt:lpstr>
      <vt:lpstr>Handling the Public as Elected Officials… Gérer le public en tant qu’élu(e)s…</vt:lpstr>
      <vt:lpstr>Discussion Scenario 1: Sidewalk Café (Trottoir)</vt:lpstr>
      <vt:lpstr>A Solution / Une solution</vt:lpstr>
      <vt:lpstr>Discussion Scenario 2: Fleet Parking / Stationnement de flotte</vt:lpstr>
      <vt:lpstr>A Solution / Une solution</vt:lpstr>
      <vt:lpstr>Discussion Scenario 3: Employees and their Workstations / Employés et leurs postes de travail</vt:lpstr>
      <vt:lpstr>A Solution / Une solution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Stone</dc:creator>
  <cp:lastModifiedBy>Gem Sardena</cp:lastModifiedBy>
  <cp:revision>7</cp:revision>
  <dcterms:created xsi:type="dcterms:W3CDTF">2025-09-19T13:03:23Z</dcterms:created>
  <dcterms:modified xsi:type="dcterms:W3CDTF">2025-09-26T16:45:47Z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0x010100466B95E292E7E24B96D1199D3E87EECA</vt:lpwstr>
  </property>
  <property fmtid="{D5CDD505-2E9C-101B-9397-08002B2CF9AE}" pid="3" name="MediaServiceImageTags">
    <vt:lpwstr/>
  </property>
</Properties>
</file>