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 id="2147483727" r:id="rId5"/>
  </p:sldMasterIdLst>
  <p:notesMasterIdLst>
    <p:notesMasterId r:id="rId22"/>
  </p:notesMasterIdLst>
  <p:sldIdLst>
    <p:sldId id="339" r:id="rId6"/>
    <p:sldId id="341" r:id="rId7"/>
    <p:sldId id="340" r:id="rId8"/>
    <p:sldId id="342" r:id="rId9"/>
    <p:sldId id="337" r:id="rId10"/>
    <p:sldId id="343" r:id="rId11"/>
    <p:sldId id="344" r:id="rId12"/>
    <p:sldId id="269" r:id="rId13"/>
    <p:sldId id="270" r:id="rId14"/>
    <p:sldId id="271" r:id="rId15"/>
    <p:sldId id="279" r:id="rId16"/>
    <p:sldId id="272" r:id="rId17"/>
    <p:sldId id="274" r:id="rId18"/>
    <p:sldId id="275" r:id="rId19"/>
    <p:sldId id="276" r:id="rId20"/>
    <p:sldId id="26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1536"/>
    <a:srgbClr val="D7193A"/>
    <a:srgbClr val="E51E3D"/>
    <a:srgbClr val="B5DC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31" autoAdjust="0"/>
  </p:normalViewPr>
  <p:slideViewPr>
    <p:cSldViewPr snapToGrid="0">
      <p:cViewPr varScale="1">
        <p:scale>
          <a:sx n="53" d="100"/>
          <a:sy n="53" d="100"/>
        </p:scale>
        <p:origin x="1084" y="26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3.xml" Id="rId8" /><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tableStyles" Target="tableStyles.xml" Id="rId26" /><Relationship Type="http://schemas.openxmlformats.org/officeDocument/2006/relationships/customXml" Target="../customXml/item3.xml" Id="rId3" /><Relationship Type="http://schemas.openxmlformats.org/officeDocument/2006/relationships/slide" Target="slides/slide16.xml" Id="rId21"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theme" Target="theme/theme1.xml" Id="rId25"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viewProps" Target="viewProps.xml" Id="rId24" /><Relationship Type="http://schemas.openxmlformats.org/officeDocument/2006/relationships/slideMaster" Target="slideMasters/slideMaster2.xml" Id="rId5" /><Relationship Type="http://schemas.openxmlformats.org/officeDocument/2006/relationships/slide" Target="slides/slide10.xml" Id="rId15" /><Relationship Type="http://schemas.openxmlformats.org/officeDocument/2006/relationships/presProps" Target="presProps.xml" Id="rId23"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slideMaster" Target="slideMasters/slideMaster1.xml" Id="rId4"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notesMaster" Target="notesMasters/notesMaster1.xml" Id="rId22" /><Relationship Type="http://schemas.openxmlformats.org/officeDocument/2006/relationships/customXml" Target="/customXML/item4.xml" Id="imanage.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51D19-DA16-4EE8-8B1D-EBFA14BD862B}"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BC2E4523-BBC4-4121-9750-31E001D2B44B}">
      <dgm:prSet phldrT="[Text]"/>
      <dgm:spPr/>
      <dgm:t>
        <a:bodyPr/>
        <a:lstStyle/>
        <a:p>
          <a:endParaRPr lang="en-US" dirty="0"/>
        </a:p>
      </dgm:t>
    </dgm:pt>
    <dgm:pt modelId="{B712CB6F-0002-48A3-B87E-DAC38DDDC832}" type="parTrans" cxnId="{09DADBA3-B255-4FBD-ACCE-FAEA1135546F}">
      <dgm:prSet/>
      <dgm:spPr/>
      <dgm:t>
        <a:bodyPr/>
        <a:lstStyle/>
        <a:p>
          <a:endParaRPr lang="en-US"/>
        </a:p>
      </dgm:t>
    </dgm:pt>
    <dgm:pt modelId="{0E68F0DC-5D16-42B8-A5D8-8CC847E8E8C3}" type="sibTrans" cxnId="{09DADBA3-B255-4FBD-ACCE-FAEA1135546F}">
      <dgm:prSet/>
      <dgm:spPr/>
      <dgm:t>
        <a:bodyPr/>
        <a:lstStyle/>
        <a:p>
          <a:endParaRPr lang="en-US"/>
        </a:p>
      </dgm:t>
    </dgm:pt>
    <dgm:pt modelId="{654C77F6-84BD-48C2-90DA-8DCD59B0D17E}">
      <dgm:prSet phldrT="[Text]"/>
      <dgm:spPr/>
      <dgm:t>
        <a:bodyPr/>
        <a:lstStyle/>
        <a:p>
          <a:endParaRPr lang="en-US" dirty="0"/>
        </a:p>
      </dgm:t>
    </dgm:pt>
    <dgm:pt modelId="{7534B776-1C08-48A0-B498-6B57FE572200}" type="parTrans" cxnId="{B4AA5E4A-EBA1-4C7C-AF3D-FE8BD44B266F}">
      <dgm:prSet/>
      <dgm:spPr/>
      <dgm:t>
        <a:bodyPr/>
        <a:lstStyle/>
        <a:p>
          <a:endParaRPr lang="en-US"/>
        </a:p>
      </dgm:t>
    </dgm:pt>
    <dgm:pt modelId="{2220B9BC-F3DB-41CD-BA6F-9E363E9E16D4}" type="sibTrans" cxnId="{B4AA5E4A-EBA1-4C7C-AF3D-FE8BD44B266F}">
      <dgm:prSet/>
      <dgm:spPr/>
      <dgm:t>
        <a:bodyPr/>
        <a:lstStyle/>
        <a:p>
          <a:endParaRPr lang="en-US"/>
        </a:p>
      </dgm:t>
    </dgm:pt>
    <dgm:pt modelId="{8B37E3E2-D21F-4550-B5B0-0922907963FE}">
      <dgm:prSet phldrT="[Text]"/>
      <dgm:spPr/>
      <dgm:t>
        <a:bodyPr/>
        <a:lstStyle/>
        <a:p>
          <a:endParaRPr lang="en-US" dirty="0"/>
        </a:p>
        <a:p>
          <a:endParaRPr lang="en-US" dirty="0"/>
        </a:p>
      </dgm:t>
    </dgm:pt>
    <dgm:pt modelId="{F189F17B-6295-42DE-8414-9E5BFCBD0E40}" type="parTrans" cxnId="{364E433F-1B87-49AC-A469-6B94B141D77D}">
      <dgm:prSet/>
      <dgm:spPr/>
      <dgm:t>
        <a:bodyPr/>
        <a:lstStyle/>
        <a:p>
          <a:endParaRPr lang="en-US"/>
        </a:p>
      </dgm:t>
    </dgm:pt>
    <dgm:pt modelId="{08312683-2397-43DD-A456-1DE412905789}" type="sibTrans" cxnId="{364E433F-1B87-49AC-A469-6B94B141D77D}">
      <dgm:prSet/>
      <dgm:spPr/>
      <dgm:t>
        <a:bodyPr/>
        <a:lstStyle/>
        <a:p>
          <a:endParaRPr lang="en-US"/>
        </a:p>
      </dgm:t>
    </dgm:pt>
    <dgm:pt modelId="{386B4735-5FC7-4D22-AA4D-BCE5571F3216}">
      <dgm:prSet phldrT="[Text]"/>
      <dgm:spPr/>
      <dgm:t>
        <a:bodyPr/>
        <a:lstStyle/>
        <a:p>
          <a:endParaRPr lang="en-US" dirty="0"/>
        </a:p>
        <a:p>
          <a:endParaRPr lang="en-US" dirty="0"/>
        </a:p>
      </dgm:t>
    </dgm:pt>
    <dgm:pt modelId="{15998714-68C4-4C49-8F7D-3B01E2EA8905}" type="parTrans" cxnId="{6520D770-E5E3-4D5A-BE91-1BAF715F0FF8}">
      <dgm:prSet/>
      <dgm:spPr/>
      <dgm:t>
        <a:bodyPr/>
        <a:lstStyle/>
        <a:p>
          <a:endParaRPr lang="en-US"/>
        </a:p>
      </dgm:t>
    </dgm:pt>
    <dgm:pt modelId="{E34D4EDE-97D0-4D62-8FF0-33156F77AC0F}" type="sibTrans" cxnId="{6520D770-E5E3-4D5A-BE91-1BAF715F0FF8}">
      <dgm:prSet/>
      <dgm:spPr/>
      <dgm:t>
        <a:bodyPr/>
        <a:lstStyle/>
        <a:p>
          <a:endParaRPr lang="en-US"/>
        </a:p>
      </dgm:t>
    </dgm:pt>
    <dgm:pt modelId="{967DE2F0-3BCB-4658-96DD-7C1B4E96838E}">
      <dgm:prSet phldrT="[Text]"/>
      <dgm:spPr/>
      <dgm:t>
        <a:bodyPr/>
        <a:lstStyle/>
        <a:p>
          <a:endParaRPr lang="en-US" dirty="0"/>
        </a:p>
      </dgm:t>
    </dgm:pt>
    <dgm:pt modelId="{79F64FBC-A6E4-4DB6-BCEB-8DB18BF9347C}" type="parTrans" cxnId="{97C1B1FF-2389-4F6F-B453-8AF12E588FEC}">
      <dgm:prSet/>
      <dgm:spPr/>
      <dgm:t>
        <a:bodyPr/>
        <a:lstStyle/>
        <a:p>
          <a:endParaRPr lang="en-US"/>
        </a:p>
      </dgm:t>
    </dgm:pt>
    <dgm:pt modelId="{9756ED5E-5755-4725-B019-387940C59513}" type="sibTrans" cxnId="{97C1B1FF-2389-4F6F-B453-8AF12E588FEC}">
      <dgm:prSet/>
      <dgm:spPr/>
      <dgm:t>
        <a:bodyPr/>
        <a:lstStyle/>
        <a:p>
          <a:endParaRPr lang="en-US"/>
        </a:p>
      </dgm:t>
    </dgm:pt>
    <dgm:pt modelId="{68A6B575-979A-4EB9-B691-96B89C4DBA2A}" type="pres">
      <dgm:prSet presAssocID="{55051D19-DA16-4EE8-8B1D-EBFA14BD862B}" presName="cycle" presStyleCnt="0">
        <dgm:presLayoutVars>
          <dgm:dir/>
          <dgm:resizeHandles val="exact"/>
        </dgm:presLayoutVars>
      </dgm:prSet>
      <dgm:spPr/>
    </dgm:pt>
    <dgm:pt modelId="{032C8E15-E18F-4970-8000-3614AFEE706D}" type="pres">
      <dgm:prSet presAssocID="{BC2E4523-BBC4-4121-9750-31E001D2B44B}" presName="dummy" presStyleCnt="0"/>
      <dgm:spPr/>
    </dgm:pt>
    <dgm:pt modelId="{09E7131E-BE36-47A8-B191-0E4BA75E203E}" type="pres">
      <dgm:prSet presAssocID="{BC2E4523-BBC4-4121-9750-31E001D2B44B}" presName="node" presStyleLbl="revTx" presStyleIdx="0" presStyleCnt="5">
        <dgm:presLayoutVars>
          <dgm:bulletEnabled val="1"/>
        </dgm:presLayoutVars>
      </dgm:prSet>
      <dgm:spPr/>
    </dgm:pt>
    <dgm:pt modelId="{910057D5-3C9B-481B-BD93-577ECDB4BE22}" type="pres">
      <dgm:prSet presAssocID="{0E68F0DC-5D16-42B8-A5D8-8CC847E8E8C3}" presName="sibTrans" presStyleLbl="node1" presStyleIdx="0" presStyleCnt="5"/>
      <dgm:spPr/>
    </dgm:pt>
    <dgm:pt modelId="{1F3BB58E-28A5-42F5-8846-D74B99A3A265}" type="pres">
      <dgm:prSet presAssocID="{654C77F6-84BD-48C2-90DA-8DCD59B0D17E}" presName="dummy" presStyleCnt="0"/>
      <dgm:spPr/>
    </dgm:pt>
    <dgm:pt modelId="{AD773908-D605-475C-92BE-76B03D62E4AD}" type="pres">
      <dgm:prSet presAssocID="{654C77F6-84BD-48C2-90DA-8DCD59B0D17E}" presName="node" presStyleLbl="revTx" presStyleIdx="1" presStyleCnt="5">
        <dgm:presLayoutVars>
          <dgm:bulletEnabled val="1"/>
        </dgm:presLayoutVars>
      </dgm:prSet>
      <dgm:spPr/>
    </dgm:pt>
    <dgm:pt modelId="{803E9732-B6DE-4A79-8C9C-897B15DEA3D8}" type="pres">
      <dgm:prSet presAssocID="{2220B9BC-F3DB-41CD-BA6F-9E363E9E16D4}" presName="sibTrans" presStyleLbl="node1" presStyleIdx="1" presStyleCnt="5"/>
      <dgm:spPr/>
    </dgm:pt>
    <dgm:pt modelId="{5CAE4EC2-7019-41B9-BAA2-6648DD5AEE77}" type="pres">
      <dgm:prSet presAssocID="{8B37E3E2-D21F-4550-B5B0-0922907963FE}" presName="dummy" presStyleCnt="0"/>
      <dgm:spPr/>
    </dgm:pt>
    <dgm:pt modelId="{3D69F98A-E639-48E3-A38F-D92928C641BE}" type="pres">
      <dgm:prSet presAssocID="{8B37E3E2-D21F-4550-B5B0-0922907963FE}" presName="node" presStyleLbl="revTx" presStyleIdx="2" presStyleCnt="5">
        <dgm:presLayoutVars>
          <dgm:bulletEnabled val="1"/>
        </dgm:presLayoutVars>
      </dgm:prSet>
      <dgm:spPr/>
    </dgm:pt>
    <dgm:pt modelId="{1599AC7B-464B-43B8-86F8-00A05FA6D7DC}" type="pres">
      <dgm:prSet presAssocID="{08312683-2397-43DD-A456-1DE412905789}" presName="sibTrans" presStyleLbl="node1" presStyleIdx="2" presStyleCnt="5"/>
      <dgm:spPr/>
    </dgm:pt>
    <dgm:pt modelId="{AE78B5CE-E948-4FD2-AFC7-184EBA034606}" type="pres">
      <dgm:prSet presAssocID="{386B4735-5FC7-4D22-AA4D-BCE5571F3216}" presName="dummy" presStyleCnt="0"/>
      <dgm:spPr/>
    </dgm:pt>
    <dgm:pt modelId="{3C7B0E19-7780-4123-A43A-7A9E6831BD85}" type="pres">
      <dgm:prSet presAssocID="{386B4735-5FC7-4D22-AA4D-BCE5571F3216}" presName="node" presStyleLbl="revTx" presStyleIdx="3" presStyleCnt="5">
        <dgm:presLayoutVars>
          <dgm:bulletEnabled val="1"/>
        </dgm:presLayoutVars>
      </dgm:prSet>
      <dgm:spPr/>
    </dgm:pt>
    <dgm:pt modelId="{F0935F03-9728-497C-AAE2-9B577AF6CBB4}" type="pres">
      <dgm:prSet presAssocID="{E34D4EDE-97D0-4D62-8FF0-33156F77AC0F}" presName="sibTrans" presStyleLbl="node1" presStyleIdx="3" presStyleCnt="5"/>
      <dgm:spPr/>
    </dgm:pt>
    <dgm:pt modelId="{6E8321C1-30EC-4360-956D-E567F34B5349}" type="pres">
      <dgm:prSet presAssocID="{967DE2F0-3BCB-4658-96DD-7C1B4E96838E}" presName="dummy" presStyleCnt="0"/>
      <dgm:spPr/>
    </dgm:pt>
    <dgm:pt modelId="{DE292169-3911-467D-A43C-9108D9300F00}" type="pres">
      <dgm:prSet presAssocID="{967DE2F0-3BCB-4658-96DD-7C1B4E96838E}" presName="node" presStyleLbl="revTx" presStyleIdx="4" presStyleCnt="5">
        <dgm:presLayoutVars>
          <dgm:bulletEnabled val="1"/>
        </dgm:presLayoutVars>
      </dgm:prSet>
      <dgm:spPr/>
    </dgm:pt>
    <dgm:pt modelId="{54784A11-9156-4E12-97D4-CE3E76E00349}" type="pres">
      <dgm:prSet presAssocID="{9756ED5E-5755-4725-B019-387940C59513}" presName="sibTrans" presStyleLbl="node1" presStyleIdx="4" presStyleCnt="5"/>
      <dgm:spPr/>
    </dgm:pt>
  </dgm:ptLst>
  <dgm:cxnLst>
    <dgm:cxn modelId="{2C7F5C02-B6B5-46E2-AD79-5D0630551039}" type="presOf" srcId="{08312683-2397-43DD-A456-1DE412905789}" destId="{1599AC7B-464B-43B8-86F8-00A05FA6D7DC}" srcOrd="0" destOrd="0" presId="urn:microsoft.com/office/officeart/2005/8/layout/cycle1"/>
    <dgm:cxn modelId="{1630F133-C738-4A4C-8E4B-CEE7B190A28D}" type="presOf" srcId="{967DE2F0-3BCB-4658-96DD-7C1B4E96838E}" destId="{DE292169-3911-467D-A43C-9108D9300F00}" srcOrd="0" destOrd="0" presId="urn:microsoft.com/office/officeart/2005/8/layout/cycle1"/>
    <dgm:cxn modelId="{364E433F-1B87-49AC-A469-6B94B141D77D}" srcId="{55051D19-DA16-4EE8-8B1D-EBFA14BD862B}" destId="{8B37E3E2-D21F-4550-B5B0-0922907963FE}" srcOrd="2" destOrd="0" parTransId="{F189F17B-6295-42DE-8414-9E5BFCBD0E40}" sibTransId="{08312683-2397-43DD-A456-1DE412905789}"/>
    <dgm:cxn modelId="{B4AA5E4A-EBA1-4C7C-AF3D-FE8BD44B266F}" srcId="{55051D19-DA16-4EE8-8B1D-EBFA14BD862B}" destId="{654C77F6-84BD-48C2-90DA-8DCD59B0D17E}" srcOrd="1" destOrd="0" parTransId="{7534B776-1C08-48A0-B498-6B57FE572200}" sibTransId="{2220B9BC-F3DB-41CD-BA6F-9E363E9E16D4}"/>
    <dgm:cxn modelId="{06878E6D-8B78-4CEB-AA99-8E85446EF282}" type="presOf" srcId="{386B4735-5FC7-4D22-AA4D-BCE5571F3216}" destId="{3C7B0E19-7780-4123-A43A-7A9E6831BD85}" srcOrd="0" destOrd="0" presId="urn:microsoft.com/office/officeart/2005/8/layout/cycle1"/>
    <dgm:cxn modelId="{6520D770-E5E3-4D5A-BE91-1BAF715F0FF8}" srcId="{55051D19-DA16-4EE8-8B1D-EBFA14BD862B}" destId="{386B4735-5FC7-4D22-AA4D-BCE5571F3216}" srcOrd="3" destOrd="0" parTransId="{15998714-68C4-4C49-8F7D-3B01E2EA8905}" sibTransId="{E34D4EDE-97D0-4D62-8FF0-33156F77AC0F}"/>
    <dgm:cxn modelId="{4D589159-63F9-4F35-84FD-70C0E547395C}" type="presOf" srcId="{8B37E3E2-D21F-4550-B5B0-0922907963FE}" destId="{3D69F98A-E639-48E3-A38F-D92928C641BE}" srcOrd="0" destOrd="0" presId="urn:microsoft.com/office/officeart/2005/8/layout/cycle1"/>
    <dgm:cxn modelId="{23770E7F-42D1-47B5-B2F4-DAD29C1A5B79}" type="presOf" srcId="{55051D19-DA16-4EE8-8B1D-EBFA14BD862B}" destId="{68A6B575-979A-4EB9-B691-96B89C4DBA2A}" srcOrd="0" destOrd="0" presId="urn:microsoft.com/office/officeart/2005/8/layout/cycle1"/>
    <dgm:cxn modelId="{EB383599-1139-43C4-A84C-F8F9CB45499D}" type="presOf" srcId="{654C77F6-84BD-48C2-90DA-8DCD59B0D17E}" destId="{AD773908-D605-475C-92BE-76B03D62E4AD}" srcOrd="0" destOrd="0" presId="urn:microsoft.com/office/officeart/2005/8/layout/cycle1"/>
    <dgm:cxn modelId="{09DADBA3-B255-4FBD-ACCE-FAEA1135546F}" srcId="{55051D19-DA16-4EE8-8B1D-EBFA14BD862B}" destId="{BC2E4523-BBC4-4121-9750-31E001D2B44B}" srcOrd="0" destOrd="0" parTransId="{B712CB6F-0002-48A3-B87E-DAC38DDDC832}" sibTransId="{0E68F0DC-5D16-42B8-A5D8-8CC847E8E8C3}"/>
    <dgm:cxn modelId="{0D4043AF-6C12-4866-8A25-F8E300697003}" type="presOf" srcId="{9756ED5E-5755-4725-B019-387940C59513}" destId="{54784A11-9156-4E12-97D4-CE3E76E00349}" srcOrd="0" destOrd="0" presId="urn:microsoft.com/office/officeart/2005/8/layout/cycle1"/>
    <dgm:cxn modelId="{CF0627B4-1178-4DEC-AD88-8B8831C9DC11}" type="presOf" srcId="{2220B9BC-F3DB-41CD-BA6F-9E363E9E16D4}" destId="{803E9732-B6DE-4A79-8C9C-897B15DEA3D8}" srcOrd="0" destOrd="0" presId="urn:microsoft.com/office/officeart/2005/8/layout/cycle1"/>
    <dgm:cxn modelId="{A82837C1-35BA-4C56-8D60-56142DE6FBB4}" type="presOf" srcId="{E34D4EDE-97D0-4D62-8FF0-33156F77AC0F}" destId="{F0935F03-9728-497C-AAE2-9B577AF6CBB4}" srcOrd="0" destOrd="0" presId="urn:microsoft.com/office/officeart/2005/8/layout/cycle1"/>
    <dgm:cxn modelId="{B8B942D7-22AA-4DF0-BCB9-D26E3CD300C3}" type="presOf" srcId="{BC2E4523-BBC4-4121-9750-31E001D2B44B}" destId="{09E7131E-BE36-47A8-B191-0E4BA75E203E}" srcOrd="0" destOrd="0" presId="urn:microsoft.com/office/officeart/2005/8/layout/cycle1"/>
    <dgm:cxn modelId="{0CCB14D9-0D88-46BF-849E-8C7279E12D10}" type="presOf" srcId="{0E68F0DC-5D16-42B8-A5D8-8CC847E8E8C3}" destId="{910057D5-3C9B-481B-BD93-577ECDB4BE22}" srcOrd="0" destOrd="0" presId="urn:microsoft.com/office/officeart/2005/8/layout/cycle1"/>
    <dgm:cxn modelId="{97C1B1FF-2389-4F6F-B453-8AF12E588FEC}" srcId="{55051D19-DA16-4EE8-8B1D-EBFA14BD862B}" destId="{967DE2F0-3BCB-4658-96DD-7C1B4E96838E}" srcOrd="4" destOrd="0" parTransId="{79F64FBC-A6E4-4DB6-BCEB-8DB18BF9347C}" sibTransId="{9756ED5E-5755-4725-B019-387940C59513}"/>
    <dgm:cxn modelId="{2ABDED3C-53E5-4CC7-B0CE-DA77BD8D295C}" type="presParOf" srcId="{68A6B575-979A-4EB9-B691-96B89C4DBA2A}" destId="{032C8E15-E18F-4970-8000-3614AFEE706D}" srcOrd="0" destOrd="0" presId="urn:microsoft.com/office/officeart/2005/8/layout/cycle1"/>
    <dgm:cxn modelId="{89702E4E-31B5-4175-8091-29B6DB7586ED}" type="presParOf" srcId="{68A6B575-979A-4EB9-B691-96B89C4DBA2A}" destId="{09E7131E-BE36-47A8-B191-0E4BA75E203E}" srcOrd="1" destOrd="0" presId="urn:microsoft.com/office/officeart/2005/8/layout/cycle1"/>
    <dgm:cxn modelId="{2FFC833F-BC34-4CBF-A248-88E040DEB978}" type="presParOf" srcId="{68A6B575-979A-4EB9-B691-96B89C4DBA2A}" destId="{910057D5-3C9B-481B-BD93-577ECDB4BE22}" srcOrd="2" destOrd="0" presId="urn:microsoft.com/office/officeart/2005/8/layout/cycle1"/>
    <dgm:cxn modelId="{93D88C43-3B88-47BD-B2F5-09DD65E1A9E5}" type="presParOf" srcId="{68A6B575-979A-4EB9-B691-96B89C4DBA2A}" destId="{1F3BB58E-28A5-42F5-8846-D74B99A3A265}" srcOrd="3" destOrd="0" presId="urn:microsoft.com/office/officeart/2005/8/layout/cycle1"/>
    <dgm:cxn modelId="{4BCB1E5E-932B-4476-978A-CE59F4B7FA5E}" type="presParOf" srcId="{68A6B575-979A-4EB9-B691-96B89C4DBA2A}" destId="{AD773908-D605-475C-92BE-76B03D62E4AD}" srcOrd="4" destOrd="0" presId="urn:microsoft.com/office/officeart/2005/8/layout/cycle1"/>
    <dgm:cxn modelId="{CB2FF337-1315-4F2F-AB8F-02E1F7B9A973}" type="presParOf" srcId="{68A6B575-979A-4EB9-B691-96B89C4DBA2A}" destId="{803E9732-B6DE-4A79-8C9C-897B15DEA3D8}" srcOrd="5" destOrd="0" presId="urn:microsoft.com/office/officeart/2005/8/layout/cycle1"/>
    <dgm:cxn modelId="{F6E955A4-0FD2-43AC-BD5C-1F7E9E2F9658}" type="presParOf" srcId="{68A6B575-979A-4EB9-B691-96B89C4DBA2A}" destId="{5CAE4EC2-7019-41B9-BAA2-6648DD5AEE77}" srcOrd="6" destOrd="0" presId="urn:microsoft.com/office/officeart/2005/8/layout/cycle1"/>
    <dgm:cxn modelId="{55FFFD83-D7F1-4107-9264-95462F25E6B2}" type="presParOf" srcId="{68A6B575-979A-4EB9-B691-96B89C4DBA2A}" destId="{3D69F98A-E639-48E3-A38F-D92928C641BE}" srcOrd="7" destOrd="0" presId="urn:microsoft.com/office/officeart/2005/8/layout/cycle1"/>
    <dgm:cxn modelId="{E4FC7E30-8F32-44BF-BD82-2F6F080E52AB}" type="presParOf" srcId="{68A6B575-979A-4EB9-B691-96B89C4DBA2A}" destId="{1599AC7B-464B-43B8-86F8-00A05FA6D7DC}" srcOrd="8" destOrd="0" presId="urn:microsoft.com/office/officeart/2005/8/layout/cycle1"/>
    <dgm:cxn modelId="{69963043-0B59-4405-8957-7A13DBB0FF3C}" type="presParOf" srcId="{68A6B575-979A-4EB9-B691-96B89C4DBA2A}" destId="{AE78B5CE-E948-4FD2-AFC7-184EBA034606}" srcOrd="9" destOrd="0" presId="urn:microsoft.com/office/officeart/2005/8/layout/cycle1"/>
    <dgm:cxn modelId="{AFE84F78-882D-4C74-934C-5E8E8B9C4B10}" type="presParOf" srcId="{68A6B575-979A-4EB9-B691-96B89C4DBA2A}" destId="{3C7B0E19-7780-4123-A43A-7A9E6831BD85}" srcOrd="10" destOrd="0" presId="urn:microsoft.com/office/officeart/2005/8/layout/cycle1"/>
    <dgm:cxn modelId="{6147C704-123C-44AB-A9F4-42672E8E463B}" type="presParOf" srcId="{68A6B575-979A-4EB9-B691-96B89C4DBA2A}" destId="{F0935F03-9728-497C-AAE2-9B577AF6CBB4}" srcOrd="11" destOrd="0" presId="urn:microsoft.com/office/officeart/2005/8/layout/cycle1"/>
    <dgm:cxn modelId="{351A2945-001E-4AAB-BD0C-043BEB3B8F91}" type="presParOf" srcId="{68A6B575-979A-4EB9-B691-96B89C4DBA2A}" destId="{6E8321C1-30EC-4360-956D-E567F34B5349}" srcOrd="12" destOrd="0" presId="urn:microsoft.com/office/officeart/2005/8/layout/cycle1"/>
    <dgm:cxn modelId="{5D88B632-1C48-44D1-A417-346884E5F10B}" type="presParOf" srcId="{68A6B575-979A-4EB9-B691-96B89C4DBA2A}" destId="{DE292169-3911-467D-A43C-9108D9300F00}" srcOrd="13" destOrd="0" presId="urn:microsoft.com/office/officeart/2005/8/layout/cycle1"/>
    <dgm:cxn modelId="{28C7E138-DA00-4867-8E5F-128E8611CB1E}" type="presParOf" srcId="{68A6B575-979A-4EB9-B691-96B89C4DBA2A}" destId="{54784A11-9156-4E12-97D4-CE3E76E00349}"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7BB042-1A47-4F68-9A4A-405E4A4183F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3DF6900-6FA4-4268-BC75-B7C11081D4DB}">
      <dgm:prSet phldrT="[Text]" custT="1"/>
      <dgm:spPr>
        <a:ln>
          <a:solidFill>
            <a:schemeClr val="tx1"/>
          </a:solidFill>
        </a:ln>
      </dgm:spPr>
      <dgm:t>
        <a:bodyPr/>
        <a:lstStyle/>
        <a:p>
          <a:r>
            <a:rPr lang="en-US" sz="2200" b="1" dirty="0">
              <a:solidFill>
                <a:schemeClr val="bg1"/>
              </a:solidFill>
              <a:latin typeface="Roboto" panose="02000000000000000000" pitchFamily="2" charset="0"/>
              <a:ea typeface="Roboto" panose="02000000000000000000" pitchFamily="2" charset="0"/>
              <a:cs typeface="Roboto" panose="02000000000000000000" pitchFamily="2" charset="0"/>
            </a:rPr>
            <a:t>Preparation</a:t>
          </a:r>
        </a:p>
      </dgm:t>
    </dgm:pt>
    <dgm:pt modelId="{ABAAA463-BA28-48A5-A75F-4E2C8F6546C7}" type="parTrans" cxnId="{221BCDDF-0F0F-4A6B-A154-41021311B823}">
      <dgm:prSet/>
      <dgm:spPr/>
      <dgm:t>
        <a:bodyPr/>
        <a:lstStyle/>
        <a:p>
          <a:endParaRPr lang="en-US"/>
        </a:p>
      </dgm:t>
    </dgm:pt>
    <dgm:pt modelId="{9ED5FD73-24BF-44E9-9433-55E8FA238584}" type="sibTrans" cxnId="{221BCDDF-0F0F-4A6B-A154-41021311B823}">
      <dgm:prSet/>
      <dgm:spPr/>
      <dgm:t>
        <a:bodyPr/>
        <a:lstStyle/>
        <a:p>
          <a:endParaRPr lang="en-US"/>
        </a:p>
      </dgm:t>
    </dgm:pt>
    <dgm:pt modelId="{5828BA4D-4B17-417D-82A8-CE8D0378C9B7}">
      <dgm:prSet phldrT="[Text]" custT="1"/>
      <dgm:spPr>
        <a:ln>
          <a:solidFill>
            <a:schemeClr val="tx1"/>
          </a:solidFill>
        </a:ln>
      </dgm:spPr>
      <dgm:t>
        <a:bodyPr/>
        <a:lstStyle/>
        <a:p>
          <a:r>
            <a:rPr lang="en-US" sz="2200" b="1" dirty="0">
              <a:latin typeface="Roboto" panose="02000000000000000000" pitchFamily="2" charset="0"/>
              <a:ea typeface="Roboto" panose="02000000000000000000" pitchFamily="2" charset="0"/>
              <a:cs typeface="Roboto" panose="02000000000000000000" pitchFamily="2" charset="0"/>
            </a:rPr>
            <a:t>First Day</a:t>
          </a:r>
        </a:p>
      </dgm:t>
    </dgm:pt>
    <dgm:pt modelId="{30792FDB-CC34-4EC1-AE49-5BA29999AA22}" type="parTrans" cxnId="{807AA0AB-D889-451C-A4EC-5A834FA5932F}">
      <dgm:prSet/>
      <dgm:spPr/>
      <dgm:t>
        <a:bodyPr/>
        <a:lstStyle/>
        <a:p>
          <a:endParaRPr lang="en-US"/>
        </a:p>
      </dgm:t>
    </dgm:pt>
    <dgm:pt modelId="{69FBACC7-7A5C-41E8-89D8-CBE05EB0FA6F}" type="sibTrans" cxnId="{807AA0AB-D889-451C-A4EC-5A834FA5932F}">
      <dgm:prSet/>
      <dgm:spPr/>
      <dgm:t>
        <a:bodyPr/>
        <a:lstStyle/>
        <a:p>
          <a:endParaRPr lang="en-US"/>
        </a:p>
      </dgm:t>
    </dgm:pt>
    <dgm:pt modelId="{799A72FF-9227-46E3-84DD-F4BC52A201C6}">
      <dgm:prSet phldrT="[Text]" custT="1"/>
      <dgm:spPr>
        <a:ln>
          <a:solidFill>
            <a:schemeClr val="tx1"/>
          </a:solidFill>
        </a:ln>
      </dgm:spPr>
      <dgm:t>
        <a:bodyPr/>
        <a:lstStyle/>
        <a:p>
          <a:r>
            <a:rPr lang="en-US" sz="2200" b="1" dirty="0">
              <a:latin typeface="Roboto" panose="02000000000000000000" pitchFamily="2" charset="0"/>
              <a:ea typeface="Roboto" panose="02000000000000000000" pitchFamily="2" charset="0"/>
              <a:cs typeface="Roboto" panose="02000000000000000000" pitchFamily="2" charset="0"/>
            </a:rPr>
            <a:t>First Month</a:t>
          </a:r>
        </a:p>
      </dgm:t>
    </dgm:pt>
    <dgm:pt modelId="{9F0536BE-64A2-4ACA-827B-124D351CB635}" type="parTrans" cxnId="{1B524BCD-CE9A-46E7-A12F-71619787B285}">
      <dgm:prSet/>
      <dgm:spPr/>
      <dgm:t>
        <a:bodyPr/>
        <a:lstStyle/>
        <a:p>
          <a:endParaRPr lang="en-US"/>
        </a:p>
      </dgm:t>
    </dgm:pt>
    <dgm:pt modelId="{52009609-5A86-403B-9441-09F5751D9602}" type="sibTrans" cxnId="{1B524BCD-CE9A-46E7-A12F-71619787B285}">
      <dgm:prSet/>
      <dgm:spPr/>
      <dgm:t>
        <a:bodyPr/>
        <a:lstStyle/>
        <a:p>
          <a:endParaRPr lang="en-US"/>
        </a:p>
      </dgm:t>
    </dgm:pt>
    <dgm:pt modelId="{86BE6946-8E1A-410C-975B-9EE5D3207133}">
      <dgm:prSet phldrT="[Text]" custT="1"/>
      <dgm:spPr>
        <a:ln>
          <a:solidFill>
            <a:schemeClr val="tx1"/>
          </a:solidFill>
        </a:ln>
      </dgm:spPr>
      <dgm:t>
        <a:bodyPr/>
        <a:lstStyle/>
        <a:p>
          <a:r>
            <a:rPr lang="en-US" sz="2200" b="1" dirty="0">
              <a:latin typeface="Roboto" panose="02000000000000000000" pitchFamily="2" charset="0"/>
              <a:ea typeface="Roboto" panose="02000000000000000000" pitchFamily="2" charset="0"/>
              <a:cs typeface="Roboto" panose="02000000000000000000" pitchFamily="2" charset="0"/>
            </a:rPr>
            <a:t>First Quarter</a:t>
          </a:r>
        </a:p>
      </dgm:t>
    </dgm:pt>
    <dgm:pt modelId="{527336A8-7D59-47FF-9761-B81D2CD872F1}" type="parTrans" cxnId="{B43C7944-F705-4E1C-9D19-6674085A8341}">
      <dgm:prSet/>
      <dgm:spPr/>
      <dgm:t>
        <a:bodyPr/>
        <a:lstStyle/>
        <a:p>
          <a:endParaRPr lang="en-US"/>
        </a:p>
      </dgm:t>
    </dgm:pt>
    <dgm:pt modelId="{6825502F-F47B-4B39-9D64-054E761715D0}" type="sibTrans" cxnId="{B43C7944-F705-4E1C-9D19-6674085A8341}">
      <dgm:prSet/>
      <dgm:spPr/>
      <dgm:t>
        <a:bodyPr/>
        <a:lstStyle/>
        <a:p>
          <a:endParaRPr lang="en-US"/>
        </a:p>
      </dgm:t>
    </dgm:pt>
    <dgm:pt modelId="{542D9338-2CE3-4163-9F55-A79AF2AF18A9}">
      <dgm:prSet phldrT="[Text]" custT="1"/>
      <dgm:spPr>
        <a:ln>
          <a:solidFill>
            <a:schemeClr val="tx1"/>
          </a:solidFill>
        </a:ln>
      </dgm:spPr>
      <dgm:t>
        <a:bodyPr/>
        <a:lstStyle/>
        <a:p>
          <a:r>
            <a:rPr lang="en-US" sz="1500" dirty="0">
              <a:latin typeface="Roboto" panose="02000000000000000000" pitchFamily="2" charset="0"/>
              <a:ea typeface="Roboto" panose="02000000000000000000" pitchFamily="2" charset="0"/>
              <a:cs typeface="Roboto" panose="02000000000000000000" pitchFamily="2" charset="0"/>
            </a:rPr>
            <a:t>Set up workspace, technology, and welcome materials before day one.</a:t>
          </a:r>
        </a:p>
      </dgm:t>
    </dgm:pt>
    <dgm:pt modelId="{B3C9A5B9-6F49-41BE-A3A4-2A18DAABBBD6}" type="parTrans" cxnId="{C39FACFB-DFCE-4B62-B505-20F9219F1964}">
      <dgm:prSet/>
      <dgm:spPr/>
      <dgm:t>
        <a:bodyPr/>
        <a:lstStyle/>
        <a:p>
          <a:endParaRPr lang="en-US"/>
        </a:p>
      </dgm:t>
    </dgm:pt>
    <dgm:pt modelId="{BB2F2F66-A2D5-4F2C-9969-DDC4759A71D0}" type="sibTrans" cxnId="{C39FACFB-DFCE-4B62-B505-20F9219F1964}">
      <dgm:prSet/>
      <dgm:spPr>
        <a:ln>
          <a:solidFill>
            <a:schemeClr val="tx1"/>
          </a:solidFill>
        </a:ln>
      </dgm:spPr>
      <dgm:t>
        <a:bodyPr/>
        <a:lstStyle/>
        <a:p>
          <a:endParaRPr lang="en-US"/>
        </a:p>
      </dgm:t>
    </dgm:pt>
    <dgm:pt modelId="{76A154FB-91B2-4CAB-9936-138D397421C3}">
      <dgm:prSet phldrT="[Text]" custT="1"/>
      <dgm:spPr>
        <a:ln>
          <a:solidFill>
            <a:schemeClr val="tx1"/>
          </a:solidFill>
        </a:ln>
      </dgm:spPr>
      <dgm:t>
        <a:bodyPr/>
        <a:lstStyle/>
        <a:p>
          <a:r>
            <a:rPr lang="en-US" sz="1500" dirty="0">
              <a:latin typeface="Roboto" panose="02000000000000000000" pitchFamily="2" charset="0"/>
              <a:ea typeface="Roboto" panose="02000000000000000000" pitchFamily="2" charset="0"/>
              <a:cs typeface="Roboto" panose="02000000000000000000" pitchFamily="2" charset="0"/>
            </a:rPr>
            <a:t>Introduce team members, provide tour, and review essential policies.</a:t>
          </a:r>
        </a:p>
      </dgm:t>
    </dgm:pt>
    <dgm:pt modelId="{A3242FDF-CF1B-4548-9393-8F9A4932EEC0}" type="parTrans" cxnId="{32D4AB20-B40C-42F6-B89C-2DBF62A117A2}">
      <dgm:prSet/>
      <dgm:spPr/>
      <dgm:t>
        <a:bodyPr/>
        <a:lstStyle/>
        <a:p>
          <a:endParaRPr lang="en-US"/>
        </a:p>
      </dgm:t>
    </dgm:pt>
    <dgm:pt modelId="{3247D38C-D58D-436E-AF64-94BA3114A35A}" type="sibTrans" cxnId="{32D4AB20-B40C-42F6-B89C-2DBF62A117A2}">
      <dgm:prSet/>
      <dgm:spPr/>
      <dgm:t>
        <a:bodyPr/>
        <a:lstStyle/>
        <a:p>
          <a:endParaRPr lang="en-US"/>
        </a:p>
      </dgm:t>
    </dgm:pt>
    <dgm:pt modelId="{D72249B5-89A1-4CF6-B48B-FCDB2F39AACE}">
      <dgm:prSet phldrT="[Text]" custT="1"/>
      <dgm:spPr>
        <a:ln>
          <a:solidFill>
            <a:schemeClr val="tx1"/>
          </a:solidFill>
        </a:ln>
      </dgm:spPr>
      <dgm:t>
        <a:bodyPr/>
        <a:lstStyle/>
        <a:p>
          <a:r>
            <a:rPr lang="en-US" sz="1500" dirty="0">
              <a:latin typeface="Roboto" panose="02000000000000000000" pitchFamily="2" charset="0"/>
              <a:ea typeface="Roboto" panose="02000000000000000000" pitchFamily="2" charset="0"/>
              <a:cs typeface="Roboto" panose="02000000000000000000" pitchFamily="2" charset="0"/>
            </a:rPr>
            <a:t>Assign mentor, schedule check-ins, and provide role-specific training.</a:t>
          </a:r>
        </a:p>
      </dgm:t>
    </dgm:pt>
    <dgm:pt modelId="{C8FCA112-ABBF-4A1D-8FD6-098964DE4C75}" type="parTrans" cxnId="{C0EFA4E0-4342-4D81-9377-0A64825D29B2}">
      <dgm:prSet/>
      <dgm:spPr/>
      <dgm:t>
        <a:bodyPr/>
        <a:lstStyle/>
        <a:p>
          <a:endParaRPr lang="en-US"/>
        </a:p>
      </dgm:t>
    </dgm:pt>
    <dgm:pt modelId="{89015106-8D05-435C-AB13-AAD831481B33}" type="sibTrans" cxnId="{C0EFA4E0-4342-4D81-9377-0A64825D29B2}">
      <dgm:prSet/>
      <dgm:spPr/>
      <dgm:t>
        <a:bodyPr/>
        <a:lstStyle/>
        <a:p>
          <a:endParaRPr lang="en-US"/>
        </a:p>
      </dgm:t>
    </dgm:pt>
    <dgm:pt modelId="{E5C6F460-1BA5-4C80-9320-BFDA0CF35A00}">
      <dgm:prSet phldrT="[Text]"/>
      <dgm:spPr>
        <a:ln>
          <a:solidFill>
            <a:schemeClr val="tx1"/>
          </a:solidFill>
        </a:ln>
      </dgm:spPr>
      <dgm:t>
        <a:bodyPr/>
        <a:lstStyle/>
        <a:p>
          <a:r>
            <a:rPr lang="en-US" sz="1500" dirty="0">
              <a:latin typeface="Roboto" panose="02000000000000000000" pitchFamily="2" charset="0"/>
              <a:ea typeface="Roboto" panose="02000000000000000000" pitchFamily="2" charset="0"/>
              <a:cs typeface="Roboto" panose="02000000000000000000" pitchFamily="2" charset="0"/>
            </a:rPr>
            <a:t>Review progress, gather feedback, and adjust development plan as needed.</a:t>
          </a:r>
        </a:p>
      </dgm:t>
    </dgm:pt>
    <dgm:pt modelId="{35CBFC9F-E2D5-4514-A10C-E919F20D278D}" type="parTrans" cxnId="{6F6AC23B-F6F1-460C-9E22-6C1360A20D10}">
      <dgm:prSet/>
      <dgm:spPr/>
      <dgm:t>
        <a:bodyPr/>
        <a:lstStyle/>
        <a:p>
          <a:endParaRPr lang="en-US"/>
        </a:p>
      </dgm:t>
    </dgm:pt>
    <dgm:pt modelId="{41FCBFCA-47F5-4655-A906-EB7C79708132}" type="sibTrans" cxnId="{6F6AC23B-F6F1-460C-9E22-6C1360A20D10}">
      <dgm:prSet/>
      <dgm:spPr/>
      <dgm:t>
        <a:bodyPr/>
        <a:lstStyle/>
        <a:p>
          <a:endParaRPr lang="en-US"/>
        </a:p>
      </dgm:t>
    </dgm:pt>
    <dgm:pt modelId="{69020CBC-BADA-4EFB-B934-5C4165775CE1}" type="pres">
      <dgm:prSet presAssocID="{927BB042-1A47-4F68-9A4A-405E4A4183F4}" presName="Name0" presStyleCnt="0">
        <dgm:presLayoutVars>
          <dgm:chMax val="7"/>
          <dgm:chPref val="7"/>
          <dgm:dir/>
        </dgm:presLayoutVars>
      </dgm:prSet>
      <dgm:spPr/>
    </dgm:pt>
    <dgm:pt modelId="{ABD0C759-7317-4430-A679-889C61BE1723}" type="pres">
      <dgm:prSet presAssocID="{927BB042-1A47-4F68-9A4A-405E4A4183F4}" presName="Name1" presStyleCnt="0"/>
      <dgm:spPr/>
    </dgm:pt>
    <dgm:pt modelId="{05A58C1F-2F9A-4799-B83D-C845F8E3FA49}" type="pres">
      <dgm:prSet presAssocID="{927BB042-1A47-4F68-9A4A-405E4A4183F4}" presName="cycle" presStyleCnt="0"/>
      <dgm:spPr/>
    </dgm:pt>
    <dgm:pt modelId="{954F4CBC-1862-48B2-891F-6F441D77FE7F}" type="pres">
      <dgm:prSet presAssocID="{927BB042-1A47-4F68-9A4A-405E4A4183F4}" presName="srcNode" presStyleLbl="node1" presStyleIdx="0" presStyleCnt="4"/>
      <dgm:spPr/>
    </dgm:pt>
    <dgm:pt modelId="{72BCF0D8-A836-43C0-AEE8-53A137631B71}" type="pres">
      <dgm:prSet presAssocID="{927BB042-1A47-4F68-9A4A-405E4A4183F4}" presName="conn" presStyleLbl="parChTrans1D2" presStyleIdx="0" presStyleCnt="1"/>
      <dgm:spPr/>
    </dgm:pt>
    <dgm:pt modelId="{F5347B13-B949-4CDF-A48C-A869AB39E565}" type="pres">
      <dgm:prSet presAssocID="{927BB042-1A47-4F68-9A4A-405E4A4183F4}" presName="extraNode" presStyleLbl="node1" presStyleIdx="0" presStyleCnt="4"/>
      <dgm:spPr/>
    </dgm:pt>
    <dgm:pt modelId="{4EBD7D13-B977-45AA-B716-E6519243AAD5}" type="pres">
      <dgm:prSet presAssocID="{927BB042-1A47-4F68-9A4A-405E4A4183F4}" presName="dstNode" presStyleLbl="node1" presStyleIdx="0" presStyleCnt="4"/>
      <dgm:spPr/>
    </dgm:pt>
    <dgm:pt modelId="{2FAA4648-8F5C-492F-9A21-8997C9F1B204}" type="pres">
      <dgm:prSet presAssocID="{33DF6900-6FA4-4268-BC75-B7C11081D4DB}" presName="text_1" presStyleLbl="node1" presStyleIdx="0" presStyleCnt="4">
        <dgm:presLayoutVars>
          <dgm:bulletEnabled val="1"/>
        </dgm:presLayoutVars>
      </dgm:prSet>
      <dgm:spPr/>
    </dgm:pt>
    <dgm:pt modelId="{D41D25CA-49B0-48CE-B3B2-5289C7922C09}" type="pres">
      <dgm:prSet presAssocID="{33DF6900-6FA4-4268-BC75-B7C11081D4DB}" presName="accent_1" presStyleCnt="0"/>
      <dgm:spPr/>
    </dgm:pt>
    <dgm:pt modelId="{16D2F518-6D68-4CAD-99FF-A8388A609636}" type="pres">
      <dgm:prSet presAssocID="{33DF6900-6FA4-4268-BC75-B7C11081D4DB}" presName="accentRepeatNode" presStyleLbl="solidFgAcc1" presStyleIdx="0" presStyleCnt="4"/>
      <dgm:spPr>
        <a:ln>
          <a:solidFill>
            <a:schemeClr val="tx1"/>
          </a:solidFill>
        </a:ln>
      </dgm:spPr>
    </dgm:pt>
    <dgm:pt modelId="{27D605DB-A94F-4E20-A425-F49244B1D470}" type="pres">
      <dgm:prSet presAssocID="{5828BA4D-4B17-417D-82A8-CE8D0378C9B7}" presName="text_2" presStyleLbl="node1" presStyleIdx="1" presStyleCnt="4">
        <dgm:presLayoutVars>
          <dgm:bulletEnabled val="1"/>
        </dgm:presLayoutVars>
      </dgm:prSet>
      <dgm:spPr/>
    </dgm:pt>
    <dgm:pt modelId="{59FA14A2-392B-4A6B-9662-454C1EBE2588}" type="pres">
      <dgm:prSet presAssocID="{5828BA4D-4B17-417D-82A8-CE8D0378C9B7}" presName="accent_2" presStyleCnt="0"/>
      <dgm:spPr/>
    </dgm:pt>
    <dgm:pt modelId="{E1573393-684E-477F-9B47-BE75D5D98D15}" type="pres">
      <dgm:prSet presAssocID="{5828BA4D-4B17-417D-82A8-CE8D0378C9B7}" presName="accentRepeatNode" presStyleLbl="solidFgAcc1" presStyleIdx="1" presStyleCnt="4"/>
      <dgm:spPr>
        <a:ln>
          <a:solidFill>
            <a:schemeClr val="tx1"/>
          </a:solidFill>
        </a:ln>
      </dgm:spPr>
    </dgm:pt>
    <dgm:pt modelId="{850084B1-0253-411E-BBD6-43D27F38EBF7}" type="pres">
      <dgm:prSet presAssocID="{799A72FF-9227-46E3-84DD-F4BC52A201C6}" presName="text_3" presStyleLbl="node1" presStyleIdx="2" presStyleCnt="4">
        <dgm:presLayoutVars>
          <dgm:bulletEnabled val="1"/>
        </dgm:presLayoutVars>
      </dgm:prSet>
      <dgm:spPr/>
    </dgm:pt>
    <dgm:pt modelId="{EC6EB21B-CFAC-4B3E-AB1C-21519F7BCBA8}" type="pres">
      <dgm:prSet presAssocID="{799A72FF-9227-46E3-84DD-F4BC52A201C6}" presName="accent_3" presStyleCnt="0"/>
      <dgm:spPr/>
    </dgm:pt>
    <dgm:pt modelId="{9117699F-6C7E-4E7C-BF47-5958141BA718}" type="pres">
      <dgm:prSet presAssocID="{799A72FF-9227-46E3-84DD-F4BC52A201C6}" presName="accentRepeatNode" presStyleLbl="solidFgAcc1" presStyleIdx="2" presStyleCnt="4"/>
      <dgm:spPr>
        <a:ln>
          <a:solidFill>
            <a:schemeClr val="tx1"/>
          </a:solidFill>
        </a:ln>
      </dgm:spPr>
    </dgm:pt>
    <dgm:pt modelId="{DED3F0BF-B1F3-42EC-AAAC-7A976D11BB2D}" type="pres">
      <dgm:prSet presAssocID="{86BE6946-8E1A-410C-975B-9EE5D3207133}" presName="text_4" presStyleLbl="node1" presStyleIdx="3" presStyleCnt="4">
        <dgm:presLayoutVars>
          <dgm:bulletEnabled val="1"/>
        </dgm:presLayoutVars>
      </dgm:prSet>
      <dgm:spPr/>
    </dgm:pt>
    <dgm:pt modelId="{4B2BEA9D-604F-4F66-A72C-B3F06169AEF0}" type="pres">
      <dgm:prSet presAssocID="{86BE6946-8E1A-410C-975B-9EE5D3207133}" presName="accent_4" presStyleCnt="0"/>
      <dgm:spPr/>
    </dgm:pt>
    <dgm:pt modelId="{E548344F-BBA9-445C-B5FC-37723B3CE046}" type="pres">
      <dgm:prSet presAssocID="{86BE6946-8E1A-410C-975B-9EE5D3207133}" presName="accentRepeatNode" presStyleLbl="solidFgAcc1" presStyleIdx="3" presStyleCnt="4"/>
      <dgm:spPr>
        <a:ln>
          <a:solidFill>
            <a:schemeClr val="tx1"/>
          </a:solidFill>
        </a:ln>
      </dgm:spPr>
    </dgm:pt>
  </dgm:ptLst>
  <dgm:cxnLst>
    <dgm:cxn modelId="{ACD35A03-56CC-42FE-9529-FCF8545D9AAE}" type="presOf" srcId="{542D9338-2CE3-4163-9F55-A79AF2AF18A9}" destId="{2FAA4648-8F5C-492F-9A21-8997C9F1B204}" srcOrd="0" destOrd="1" presId="urn:microsoft.com/office/officeart/2008/layout/VerticalCurvedList"/>
    <dgm:cxn modelId="{EB14FF15-A202-4D92-AF1F-705B61707731}" type="presOf" srcId="{927BB042-1A47-4F68-9A4A-405E4A4183F4}" destId="{69020CBC-BADA-4EFB-B934-5C4165775CE1}" srcOrd="0" destOrd="0" presId="urn:microsoft.com/office/officeart/2008/layout/VerticalCurvedList"/>
    <dgm:cxn modelId="{0745A31C-C3C2-4315-8F33-0653C789261B}" type="presOf" srcId="{BB2F2F66-A2D5-4F2C-9969-DDC4759A71D0}" destId="{72BCF0D8-A836-43C0-AEE8-53A137631B71}" srcOrd="0" destOrd="0" presId="urn:microsoft.com/office/officeart/2008/layout/VerticalCurvedList"/>
    <dgm:cxn modelId="{32D4AB20-B40C-42F6-B89C-2DBF62A117A2}" srcId="{5828BA4D-4B17-417D-82A8-CE8D0378C9B7}" destId="{76A154FB-91B2-4CAB-9936-138D397421C3}" srcOrd="0" destOrd="0" parTransId="{A3242FDF-CF1B-4548-9393-8F9A4932EEC0}" sibTransId="{3247D38C-D58D-436E-AF64-94BA3114A35A}"/>
    <dgm:cxn modelId="{6F6AC23B-F6F1-460C-9E22-6C1360A20D10}" srcId="{86BE6946-8E1A-410C-975B-9EE5D3207133}" destId="{E5C6F460-1BA5-4C80-9320-BFDA0CF35A00}" srcOrd="0" destOrd="0" parTransId="{35CBFC9F-E2D5-4514-A10C-E919F20D278D}" sibTransId="{41FCBFCA-47F5-4655-A906-EB7C79708132}"/>
    <dgm:cxn modelId="{F9EAC83F-366E-4DEC-A027-9066F3FE464C}" type="presOf" srcId="{33DF6900-6FA4-4268-BC75-B7C11081D4DB}" destId="{2FAA4648-8F5C-492F-9A21-8997C9F1B204}" srcOrd="0" destOrd="0" presId="urn:microsoft.com/office/officeart/2008/layout/VerticalCurvedList"/>
    <dgm:cxn modelId="{861E4363-BA34-40E3-86EA-9EA3C36B9397}" type="presOf" srcId="{86BE6946-8E1A-410C-975B-9EE5D3207133}" destId="{DED3F0BF-B1F3-42EC-AAAC-7A976D11BB2D}" srcOrd="0" destOrd="0" presId="urn:microsoft.com/office/officeart/2008/layout/VerticalCurvedList"/>
    <dgm:cxn modelId="{B43C7944-F705-4E1C-9D19-6674085A8341}" srcId="{927BB042-1A47-4F68-9A4A-405E4A4183F4}" destId="{86BE6946-8E1A-410C-975B-9EE5D3207133}" srcOrd="3" destOrd="0" parTransId="{527336A8-7D59-47FF-9761-B81D2CD872F1}" sibTransId="{6825502F-F47B-4B39-9D64-054E761715D0}"/>
    <dgm:cxn modelId="{CE8BB066-D315-4461-BEE6-C930AD985FFD}" type="presOf" srcId="{799A72FF-9227-46E3-84DD-F4BC52A201C6}" destId="{850084B1-0253-411E-BBD6-43D27F38EBF7}" srcOrd="0" destOrd="0" presId="urn:microsoft.com/office/officeart/2008/layout/VerticalCurvedList"/>
    <dgm:cxn modelId="{77D6D770-E9AA-400E-87CA-C18830591B67}" type="presOf" srcId="{E5C6F460-1BA5-4C80-9320-BFDA0CF35A00}" destId="{DED3F0BF-B1F3-42EC-AAAC-7A976D11BB2D}" srcOrd="0" destOrd="1" presId="urn:microsoft.com/office/officeart/2008/layout/VerticalCurvedList"/>
    <dgm:cxn modelId="{B82C7F7A-E08A-4DA5-AEFC-C7392F068343}" type="presOf" srcId="{5828BA4D-4B17-417D-82A8-CE8D0378C9B7}" destId="{27D605DB-A94F-4E20-A425-F49244B1D470}" srcOrd="0" destOrd="0" presId="urn:microsoft.com/office/officeart/2008/layout/VerticalCurvedList"/>
    <dgm:cxn modelId="{807AA0AB-D889-451C-A4EC-5A834FA5932F}" srcId="{927BB042-1A47-4F68-9A4A-405E4A4183F4}" destId="{5828BA4D-4B17-417D-82A8-CE8D0378C9B7}" srcOrd="1" destOrd="0" parTransId="{30792FDB-CC34-4EC1-AE49-5BA29999AA22}" sibTransId="{69FBACC7-7A5C-41E8-89D8-CBE05EB0FA6F}"/>
    <dgm:cxn modelId="{1C4EEFBD-B966-4859-B27F-D380F08C1F45}" type="presOf" srcId="{76A154FB-91B2-4CAB-9936-138D397421C3}" destId="{27D605DB-A94F-4E20-A425-F49244B1D470}" srcOrd="0" destOrd="1" presId="urn:microsoft.com/office/officeart/2008/layout/VerticalCurvedList"/>
    <dgm:cxn modelId="{837FB5BE-F7F7-4F87-A434-8833EBBDC924}" type="presOf" srcId="{D72249B5-89A1-4CF6-B48B-FCDB2F39AACE}" destId="{850084B1-0253-411E-BBD6-43D27F38EBF7}" srcOrd="0" destOrd="1" presId="urn:microsoft.com/office/officeart/2008/layout/VerticalCurvedList"/>
    <dgm:cxn modelId="{1B524BCD-CE9A-46E7-A12F-71619787B285}" srcId="{927BB042-1A47-4F68-9A4A-405E4A4183F4}" destId="{799A72FF-9227-46E3-84DD-F4BC52A201C6}" srcOrd="2" destOrd="0" parTransId="{9F0536BE-64A2-4ACA-827B-124D351CB635}" sibTransId="{52009609-5A86-403B-9441-09F5751D9602}"/>
    <dgm:cxn modelId="{221BCDDF-0F0F-4A6B-A154-41021311B823}" srcId="{927BB042-1A47-4F68-9A4A-405E4A4183F4}" destId="{33DF6900-6FA4-4268-BC75-B7C11081D4DB}" srcOrd="0" destOrd="0" parTransId="{ABAAA463-BA28-48A5-A75F-4E2C8F6546C7}" sibTransId="{9ED5FD73-24BF-44E9-9433-55E8FA238584}"/>
    <dgm:cxn modelId="{C0EFA4E0-4342-4D81-9377-0A64825D29B2}" srcId="{799A72FF-9227-46E3-84DD-F4BC52A201C6}" destId="{D72249B5-89A1-4CF6-B48B-FCDB2F39AACE}" srcOrd="0" destOrd="0" parTransId="{C8FCA112-ABBF-4A1D-8FD6-098964DE4C75}" sibTransId="{89015106-8D05-435C-AB13-AAD831481B33}"/>
    <dgm:cxn modelId="{C39FACFB-DFCE-4B62-B505-20F9219F1964}" srcId="{33DF6900-6FA4-4268-BC75-B7C11081D4DB}" destId="{542D9338-2CE3-4163-9F55-A79AF2AF18A9}" srcOrd="0" destOrd="0" parTransId="{B3C9A5B9-6F49-41BE-A3A4-2A18DAABBBD6}" sibTransId="{BB2F2F66-A2D5-4F2C-9969-DDC4759A71D0}"/>
    <dgm:cxn modelId="{64A7E72A-A326-44AC-8B20-EA779CDA4C08}" type="presParOf" srcId="{69020CBC-BADA-4EFB-B934-5C4165775CE1}" destId="{ABD0C759-7317-4430-A679-889C61BE1723}" srcOrd="0" destOrd="0" presId="urn:microsoft.com/office/officeart/2008/layout/VerticalCurvedList"/>
    <dgm:cxn modelId="{9BC9AE01-C278-4F18-8AAB-EDF3654434E0}" type="presParOf" srcId="{ABD0C759-7317-4430-A679-889C61BE1723}" destId="{05A58C1F-2F9A-4799-B83D-C845F8E3FA49}" srcOrd="0" destOrd="0" presId="urn:microsoft.com/office/officeart/2008/layout/VerticalCurvedList"/>
    <dgm:cxn modelId="{3EA379CB-B663-4F77-AC33-6B7C7A97CCB5}" type="presParOf" srcId="{05A58C1F-2F9A-4799-B83D-C845F8E3FA49}" destId="{954F4CBC-1862-48B2-891F-6F441D77FE7F}" srcOrd="0" destOrd="0" presId="urn:microsoft.com/office/officeart/2008/layout/VerticalCurvedList"/>
    <dgm:cxn modelId="{0D24C365-3171-4C1D-8C91-2D1B13C3AA94}" type="presParOf" srcId="{05A58C1F-2F9A-4799-B83D-C845F8E3FA49}" destId="{72BCF0D8-A836-43C0-AEE8-53A137631B71}" srcOrd="1" destOrd="0" presId="urn:microsoft.com/office/officeart/2008/layout/VerticalCurvedList"/>
    <dgm:cxn modelId="{486CAF91-C5F4-4ADB-90C4-A9076123CDD5}" type="presParOf" srcId="{05A58C1F-2F9A-4799-B83D-C845F8E3FA49}" destId="{F5347B13-B949-4CDF-A48C-A869AB39E565}" srcOrd="2" destOrd="0" presId="urn:microsoft.com/office/officeart/2008/layout/VerticalCurvedList"/>
    <dgm:cxn modelId="{EC6C6670-1421-49ED-99DB-D69BB3AF4DE0}" type="presParOf" srcId="{05A58C1F-2F9A-4799-B83D-C845F8E3FA49}" destId="{4EBD7D13-B977-45AA-B716-E6519243AAD5}" srcOrd="3" destOrd="0" presId="urn:microsoft.com/office/officeart/2008/layout/VerticalCurvedList"/>
    <dgm:cxn modelId="{3A64D00D-C374-4B55-A8EF-9F63E9D7D6A6}" type="presParOf" srcId="{ABD0C759-7317-4430-A679-889C61BE1723}" destId="{2FAA4648-8F5C-492F-9A21-8997C9F1B204}" srcOrd="1" destOrd="0" presId="urn:microsoft.com/office/officeart/2008/layout/VerticalCurvedList"/>
    <dgm:cxn modelId="{0A6E09D3-5A08-460A-8570-E57AD849807A}" type="presParOf" srcId="{ABD0C759-7317-4430-A679-889C61BE1723}" destId="{D41D25CA-49B0-48CE-B3B2-5289C7922C09}" srcOrd="2" destOrd="0" presId="urn:microsoft.com/office/officeart/2008/layout/VerticalCurvedList"/>
    <dgm:cxn modelId="{9A6881D0-E173-45CC-A9EA-68A0703D5FFF}" type="presParOf" srcId="{D41D25CA-49B0-48CE-B3B2-5289C7922C09}" destId="{16D2F518-6D68-4CAD-99FF-A8388A609636}" srcOrd="0" destOrd="0" presId="urn:microsoft.com/office/officeart/2008/layout/VerticalCurvedList"/>
    <dgm:cxn modelId="{E2B660B6-C1DD-4BD9-8240-0AE7F3925C9E}" type="presParOf" srcId="{ABD0C759-7317-4430-A679-889C61BE1723}" destId="{27D605DB-A94F-4E20-A425-F49244B1D470}" srcOrd="3" destOrd="0" presId="urn:microsoft.com/office/officeart/2008/layout/VerticalCurvedList"/>
    <dgm:cxn modelId="{DB1589BA-15BD-4BFD-83DC-8892CF209D0C}" type="presParOf" srcId="{ABD0C759-7317-4430-A679-889C61BE1723}" destId="{59FA14A2-392B-4A6B-9662-454C1EBE2588}" srcOrd="4" destOrd="0" presId="urn:microsoft.com/office/officeart/2008/layout/VerticalCurvedList"/>
    <dgm:cxn modelId="{1DE8CFB5-C601-4163-A65F-F7F3B37F3891}" type="presParOf" srcId="{59FA14A2-392B-4A6B-9662-454C1EBE2588}" destId="{E1573393-684E-477F-9B47-BE75D5D98D15}" srcOrd="0" destOrd="0" presId="urn:microsoft.com/office/officeart/2008/layout/VerticalCurvedList"/>
    <dgm:cxn modelId="{3624CC9A-BFB2-446F-8B92-970C82A748C2}" type="presParOf" srcId="{ABD0C759-7317-4430-A679-889C61BE1723}" destId="{850084B1-0253-411E-BBD6-43D27F38EBF7}" srcOrd="5" destOrd="0" presId="urn:microsoft.com/office/officeart/2008/layout/VerticalCurvedList"/>
    <dgm:cxn modelId="{79D2DD35-32C2-4221-B8B9-D66ED6172CD7}" type="presParOf" srcId="{ABD0C759-7317-4430-A679-889C61BE1723}" destId="{EC6EB21B-CFAC-4B3E-AB1C-21519F7BCBA8}" srcOrd="6" destOrd="0" presId="urn:microsoft.com/office/officeart/2008/layout/VerticalCurvedList"/>
    <dgm:cxn modelId="{6CACEC1E-186A-4506-AC72-B5D0B16DC673}" type="presParOf" srcId="{EC6EB21B-CFAC-4B3E-AB1C-21519F7BCBA8}" destId="{9117699F-6C7E-4E7C-BF47-5958141BA718}" srcOrd="0" destOrd="0" presId="urn:microsoft.com/office/officeart/2008/layout/VerticalCurvedList"/>
    <dgm:cxn modelId="{D19EE69A-CDDE-4195-BB9F-89DD1E9B0741}" type="presParOf" srcId="{ABD0C759-7317-4430-A679-889C61BE1723}" destId="{DED3F0BF-B1F3-42EC-AAAC-7A976D11BB2D}" srcOrd="7" destOrd="0" presId="urn:microsoft.com/office/officeart/2008/layout/VerticalCurvedList"/>
    <dgm:cxn modelId="{CA23046B-229C-4D31-9B9C-1D94BA565EF3}" type="presParOf" srcId="{ABD0C759-7317-4430-A679-889C61BE1723}" destId="{4B2BEA9D-604F-4F66-A72C-B3F06169AEF0}" srcOrd="8" destOrd="0" presId="urn:microsoft.com/office/officeart/2008/layout/VerticalCurvedList"/>
    <dgm:cxn modelId="{65921A96-5E98-40DC-B26B-D59D8BDC8B0E}" type="presParOf" srcId="{4B2BEA9D-604F-4F66-A72C-B3F06169AEF0}" destId="{E548344F-BBA9-445C-B5FC-37723B3CE04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0248B4-C06D-4DCA-8CE1-50467101495D}"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FE85F2E9-6408-45AB-B1D0-C0E3783DA4D0}">
      <dgm:prSet phldrT="[Text]"/>
      <dgm:spPr/>
      <dgm:t>
        <a:bodyPr/>
        <a:lstStyle/>
        <a:p>
          <a:r>
            <a:rPr lang="en-US" dirty="0"/>
            <a:t>1</a:t>
          </a:r>
        </a:p>
      </dgm:t>
    </dgm:pt>
    <dgm:pt modelId="{0C7E3F28-D5CC-4877-A7A9-7976DBF014E1}" type="parTrans" cxnId="{2BA5EFD9-4FBB-4D7B-8DFA-5B63A65A7339}">
      <dgm:prSet/>
      <dgm:spPr/>
      <dgm:t>
        <a:bodyPr/>
        <a:lstStyle/>
        <a:p>
          <a:endParaRPr lang="en-US"/>
        </a:p>
      </dgm:t>
    </dgm:pt>
    <dgm:pt modelId="{A6340FAC-6FA8-4851-AD5B-968C037F7885}" type="sibTrans" cxnId="{2BA5EFD9-4FBB-4D7B-8DFA-5B63A65A7339}">
      <dgm:prSet/>
      <dgm:spPr/>
      <dgm:t>
        <a:bodyPr/>
        <a:lstStyle/>
        <a:p>
          <a:endParaRPr lang="en-US"/>
        </a:p>
      </dgm:t>
    </dgm:pt>
    <dgm:pt modelId="{DD86C561-984E-4CC0-991F-4927AA61253E}">
      <dgm:prSet phldrT="[Text]" custT="1"/>
      <dgm:spPr/>
      <dgm:t>
        <a:bodyPr/>
        <a:lstStyle/>
        <a:p>
          <a:pPr>
            <a:buNone/>
          </a:pPr>
          <a:r>
            <a:rPr lang="en-US" sz="1800" b="1" dirty="0">
              <a:latin typeface="Roboto" panose="02000000000000000000" pitchFamily="2" charset="0"/>
              <a:ea typeface="Roboto" panose="02000000000000000000" pitchFamily="2" charset="0"/>
              <a:cs typeface="Roboto" panose="02000000000000000000" pitchFamily="2" charset="0"/>
            </a:rPr>
            <a:t>Prioritize People Strategy</a:t>
          </a:r>
        </a:p>
      </dgm:t>
    </dgm:pt>
    <dgm:pt modelId="{07B5878C-2553-4FD1-897B-DCD61EE41DB0}" type="parTrans" cxnId="{4262C5B3-3AB5-42A5-9852-050775A71C23}">
      <dgm:prSet/>
      <dgm:spPr/>
      <dgm:t>
        <a:bodyPr/>
        <a:lstStyle/>
        <a:p>
          <a:endParaRPr lang="en-US"/>
        </a:p>
      </dgm:t>
    </dgm:pt>
    <dgm:pt modelId="{B46F6D65-3E41-43EF-8C9C-96B947CDB10D}" type="sibTrans" cxnId="{4262C5B3-3AB5-42A5-9852-050775A71C23}">
      <dgm:prSet/>
      <dgm:spPr/>
      <dgm:t>
        <a:bodyPr/>
        <a:lstStyle/>
        <a:p>
          <a:endParaRPr lang="en-US"/>
        </a:p>
      </dgm:t>
    </dgm:pt>
    <dgm:pt modelId="{9E19889A-2A76-4D3C-A769-22E54E0D4041}">
      <dgm:prSet phldrT="[Text]" custT="1"/>
      <dgm:spPr/>
      <dgm:t>
        <a:bodyPr/>
        <a:lstStyle/>
        <a:p>
          <a:pPr>
            <a:buNone/>
          </a:pPr>
          <a:r>
            <a:rPr lang="en-US" sz="1800" dirty="0">
              <a:latin typeface="Roboto" panose="02000000000000000000" pitchFamily="2" charset="0"/>
              <a:ea typeface="Roboto" panose="02000000000000000000" pitchFamily="2" charset="0"/>
              <a:cs typeface="Roboto" panose="02000000000000000000" pitchFamily="2" charset="0"/>
            </a:rPr>
            <a:t>Allocate sufficient resources to recruitment and retention initiatives.</a:t>
          </a:r>
        </a:p>
      </dgm:t>
    </dgm:pt>
    <dgm:pt modelId="{AC5D3BCF-B921-4F07-8607-1FE8BD23658E}" type="parTrans" cxnId="{CEF02BE5-3853-486D-9A7A-B82E2E1C9F76}">
      <dgm:prSet/>
      <dgm:spPr/>
      <dgm:t>
        <a:bodyPr/>
        <a:lstStyle/>
        <a:p>
          <a:endParaRPr lang="en-US"/>
        </a:p>
      </dgm:t>
    </dgm:pt>
    <dgm:pt modelId="{FA5336EF-1F51-4405-86E0-A84E483CD902}" type="sibTrans" cxnId="{CEF02BE5-3853-486D-9A7A-B82E2E1C9F76}">
      <dgm:prSet/>
      <dgm:spPr/>
      <dgm:t>
        <a:bodyPr/>
        <a:lstStyle/>
        <a:p>
          <a:endParaRPr lang="en-US"/>
        </a:p>
      </dgm:t>
    </dgm:pt>
    <dgm:pt modelId="{10DAB2E3-08F6-4734-A33A-22845C4A5546}">
      <dgm:prSet phldrT="[Text]"/>
      <dgm:spPr/>
      <dgm:t>
        <a:bodyPr/>
        <a:lstStyle/>
        <a:p>
          <a:r>
            <a:rPr lang="en-US" dirty="0"/>
            <a:t>2</a:t>
          </a:r>
        </a:p>
      </dgm:t>
    </dgm:pt>
    <dgm:pt modelId="{3A08C261-AF98-426A-9615-E67CF5245F93}" type="parTrans" cxnId="{C9846812-D44F-4BC5-8FDD-FD9CAA44F5C3}">
      <dgm:prSet/>
      <dgm:spPr/>
      <dgm:t>
        <a:bodyPr/>
        <a:lstStyle/>
        <a:p>
          <a:endParaRPr lang="en-US"/>
        </a:p>
      </dgm:t>
    </dgm:pt>
    <dgm:pt modelId="{E1C2B9B7-8EBD-4DD8-860B-D641203A859F}" type="sibTrans" cxnId="{C9846812-D44F-4BC5-8FDD-FD9CAA44F5C3}">
      <dgm:prSet/>
      <dgm:spPr/>
      <dgm:t>
        <a:bodyPr/>
        <a:lstStyle/>
        <a:p>
          <a:endParaRPr lang="en-US"/>
        </a:p>
      </dgm:t>
    </dgm:pt>
    <dgm:pt modelId="{8EB0074A-A31F-4265-B54D-6ADB96D45190}">
      <dgm:prSet phldrT="[Text]" custT="1"/>
      <dgm:spPr/>
      <dgm:t>
        <a:bodyPr/>
        <a:lstStyle/>
        <a:p>
          <a:pPr>
            <a:buNone/>
          </a:pPr>
          <a:r>
            <a:rPr lang="en-US" sz="1800" b="1" dirty="0">
              <a:latin typeface="Roboto" panose="02000000000000000000" pitchFamily="2" charset="0"/>
              <a:ea typeface="Roboto" panose="02000000000000000000" pitchFamily="2" charset="0"/>
              <a:cs typeface="Roboto" panose="02000000000000000000" pitchFamily="2" charset="0"/>
            </a:rPr>
            <a:t>Embrace Innovation</a:t>
          </a:r>
        </a:p>
      </dgm:t>
    </dgm:pt>
    <dgm:pt modelId="{1B0ACAB4-2C04-4BEC-8574-D02AAB09DE78}" type="parTrans" cxnId="{FFC6997F-8A5A-4767-9ED7-890D8E390B11}">
      <dgm:prSet/>
      <dgm:spPr/>
      <dgm:t>
        <a:bodyPr/>
        <a:lstStyle/>
        <a:p>
          <a:endParaRPr lang="en-US"/>
        </a:p>
      </dgm:t>
    </dgm:pt>
    <dgm:pt modelId="{5A87CC1A-F97C-4F28-9C7F-9AF114A3DD95}" type="sibTrans" cxnId="{FFC6997F-8A5A-4767-9ED7-890D8E390B11}">
      <dgm:prSet/>
      <dgm:spPr/>
      <dgm:t>
        <a:bodyPr/>
        <a:lstStyle/>
        <a:p>
          <a:endParaRPr lang="en-US"/>
        </a:p>
      </dgm:t>
    </dgm:pt>
    <dgm:pt modelId="{8C53F84E-9C58-4EBB-9622-33D75146E71C}">
      <dgm:prSet phldrT="[Text]" custT="1"/>
      <dgm:spPr/>
      <dgm:t>
        <a:bodyPr/>
        <a:lstStyle/>
        <a:p>
          <a:pPr>
            <a:buNone/>
          </a:pPr>
          <a:r>
            <a:rPr lang="en-US" sz="1800" dirty="0">
              <a:latin typeface="Roboto" panose="02000000000000000000" pitchFamily="2" charset="0"/>
              <a:ea typeface="Roboto" panose="02000000000000000000" pitchFamily="2" charset="0"/>
              <a:cs typeface="Roboto" panose="02000000000000000000" pitchFamily="2" charset="0"/>
            </a:rPr>
            <a:t>Implement modern technologies and approaches to attract digital natives. </a:t>
          </a:r>
        </a:p>
      </dgm:t>
    </dgm:pt>
    <dgm:pt modelId="{CA4A082A-E623-4B16-8A52-83AE5F7C99B5}" type="parTrans" cxnId="{48969089-DE89-4491-882D-70AF61E31752}">
      <dgm:prSet/>
      <dgm:spPr/>
      <dgm:t>
        <a:bodyPr/>
        <a:lstStyle/>
        <a:p>
          <a:endParaRPr lang="en-US"/>
        </a:p>
      </dgm:t>
    </dgm:pt>
    <dgm:pt modelId="{2CC0B806-9D92-48EA-85B1-531C53D1FA90}" type="sibTrans" cxnId="{48969089-DE89-4491-882D-70AF61E31752}">
      <dgm:prSet/>
      <dgm:spPr/>
      <dgm:t>
        <a:bodyPr/>
        <a:lstStyle/>
        <a:p>
          <a:endParaRPr lang="en-US"/>
        </a:p>
      </dgm:t>
    </dgm:pt>
    <dgm:pt modelId="{CE3A932D-C22B-45DA-9C72-A02A147BAC90}">
      <dgm:prSet phldrT="[Text]"/>
      <dgm:spPr/>
      <dgm:t>
        <a:bodyPr/>
        <a:lstStyle/>
        <a:p>
          <a:r>
            <a:rPr lang="en-US" dirty="0"/>
            <a:t>3</a:t>
          </a:r>
        </a:p>
      </dgm:t>
    </dgm:pt>
    <dgm:pt modelId="{B1BE4886-A3BF-4BA3-8CF7-BC197B4A3D38}" type="parTrans" cxnId="{10EDB513-980E-4EEE-BEA1-E220842B2BD8}">
      <dgm:prSet/>
      <dgm:spPr/>
      <dgm:t>
        <a:bodyPr/>
        <a:lstStyle/>
        <a:p>
          <a:endParaRPr lang="en-US"/>
        </a:p>
      </dgm:t>
    </dgm:pt>
    <dgm:pt modelId="{80D0FBAC-7B07-413A-8F3C-6BE26FD3D182}" type="sibTrans" cxnId="{10EDB513-980E-4EEE-BEA1-E220842B2BD8}">
      <dgm:prSet/>
      <dgm:spPr/>
      <dgm:t>
        <a:bodyPr/>
        <a:lstStyle/>
        <a:p>
          <a:endParaRPr lang="en-US"/>
        </a:p>
      </dgm:t>
    </dgm:pt>
    <dgm:pt modelId="{B4D3FFE7-CC48-4137-81AD-4E54C06F35B2}">
      <dgm:prSet phldrT="[Text]" custT="1"/>
      <dgm:spPr/>
      <dgm:t>
        <a:bodyPr/>
        <a:lstStyle/>
        <a:p>
          <a:pPr>
            <a:buNone/>
          </a:pPr>
          <a:r>
            <a:rPr lang="en-US" sz="1800" b="1" dirty="0">
              <a:latin typeface="Roboto" panose="02000000000000000000" pitchFamily="2" charset="0"/>
              <a:ea typeface="Roboto" panose="02000000000000000000" pitchFamily="2" charset="0"/>
              <a:cs typeface="Roboto" panose="02000000000000000000" pitchFamily="2" charset="0"/>
            </a:rPr>
            <a:t>Focus on Experience</a:t>
          </a:r>
          <a:r>
            <a:rPr lang="en-US" sz="1800" dirty="0">
              <a:latin typeface="Roboto" panose="02000000000000000000" pitchFamily="2" charset="0"/>
              <a:ea typeface="Roboto" panose="02000000000000000000" pitchFamily="2" charset="0"/>
              <a:cs typeface="Roboto" panose="02000000000000000000" pitchFamily="2" charset="0"/>
            </a:rPr>
            <a:t>	</a:t>
          </a:r>
        </a:p>
      </dgm:t>
    </dgm:pt>
    <dgm:pt modelId="{E14BA8F0-6547-4F9E-9541-56795CEBED7F}" type="parTrans" cxnId="{FDD79173-79DC-4A3A-A295-8BB28C09CB7D}">
      <dgm:prSet/>
      <dgm:spPr/>
      <dgm:t>
        <a:bodyPr/>
        <a:lstStyle/>
        <a:p>
          <a:endParaRPr lang="en-US"/>
        </a:p>
      </dgm:t>
    </dgm:pt>
    <dgm:pt modelId="{F22E8845-0755-44E8-A1AC-1DABFE8BD898}" type="sibTrans" cxnId="{FDD79173-79DC-4A3A-A295-8BB28C09CB7D}">
      <dgm:prSet/>
      <dgm:spPr/>
      <dgm:t>
        <a:bodyPr/>
        <a:lstStyle/>
        <a:p>
          <a:endParaRPr lang="en-US"/>
        </a:p>
      </dgm:t>
    </dgm:pt>
    <dgm:pt modelId="{6A09A04A-0C03-4404-9429-6AF53AC0C01D}">
      <dgm:prSet phldrT="[Text]" custT="1"/>
      <dgm:spPr/>
      <dgm:t>
        <a:bodyPr/>
        <a:lstStyle/>
        <a:p>
          <a:pPr>
            <a:buNone/>
          </a:pPr>
          <a:r>
            <a:rPr lang="en-US" sz="1800" dirty="0">
              <a:latin typeface="Roboto" panose="02000000000000000000" pitchFamily="2" charset="0"/>
              <a:ea typeface="Roboto" panose="02000000000000000000" pitchFamily="2" charset="0"/>
              <a:cs typeface="Roboto" panose="02000000000000000000" pitchFamily="2" charset="0"/>
            </a:rPr>
            <a:t>Create inclusive environments where diverse employees feel valued. </a:t>
          </a:r>
        </a:p>
      </dgm:t>
    </dgm:pt>
    <dgm:pt modelId="{C313D7B2-E87F-45EC-BEBB-9ACFD632BF8A}" type="parTrans" cxnId="{07C8F832-432A-4F46-B306-34BC1BC5ACA4}">
      <dgm:prSet/>
      <dgm:spPr/>
      <dgm:t>
        <a:bodyPr/>
        <a:lstStyle/>
        <a:p>
          <a:endParaRPr lang="en-US"/>
        </a:p>
      </dgm:t>
    </dgm:pt>
    <dgm:pt modelId="{17ED5CEA-8714-404D-9FC5-1C782A172523}" type="sibTrans" cxnId="{07C8F832-432A-4F46-B306-34BC1BC5ACA4}">
      <dgm:prSet/>
      <dgm:spPr/>
      <dgm:t>
        <a:bodyPr/>
        <a:lstStyle/>
        <a:p>
          <a:endParaRPr lang="en-US"/>
        </a:p>
      </dgm:t>
    </dgm:pt>
    <dgm:pt modelId="{06EABC9B-5382-48BE-80F7-E0B9BFDFBE60}">
      <dgm:prSet phldrT="[Text]"/>
      <dgm:spPr/>
      <dgm:t>
        <a:bodyPr/>
        <a:lstStyle/>
        <a:p>
          <a:r>
            <a:rPr lang="en-US" dirty="0"/>
            <a:t>4</a:t>
          </a:r>
        </a:p>
      </dgm:t>
    </dgm:pt>
    <dgm:pt modelId="{183D30E8-1199-4A5E-AE30-3D38C3D07BB1}" type="parTrans" cxnId="{9920006E-C725-4001-B8D4-AD2B95674072}">
      <dgm:prSet/>
      <dgm:spPr/>
      <dgm:t>
        <a:bodyPr/>
        <a:lstStyle/>
        <a:p>
          <a:endParaRPr lang="en-US"/>
        </a:p>
      </dgm:t>
    </dgm:pt>
    <dgm:pt modelId="{56B3F941-4260-48BE-8B04-F03E6C971485}" type="sibTrans" cxnId="{9920006E-C725-4001-B8D4-AD2B95674072}">
      <dgm:prSet/>
      <dgm:spPr/>
      <dgm:t>
        <a:bodyPr/>
        <a:lstStyle/>
        <a:p>
          <a:endParaRPr lang="en-US"/>
        </a:p>
      </dgm:t>
    </dgm:pt>
    <dgm:pt modelId="{9A0C4920-8CD6-4783-A6CE-86AE5758A4D6}">
      <dgm:prSet phldrT="[Text]" custT="1"/>
      <dgm:spPr/>
      <dgm:t>
        <a:bodyPr/>
        <a:lstStyle/>
        <a:p>
          <a:pPr>
            <a:buNone/>
          </a:pPr>
          <a:r>
            <a:rPr lang="en-US" sz="1800" b="1" dirty="0">
              <a:latin typeface="Roboto" panose="02000000000000000000" pitchFamily="2" charset="0"/>
              <a:ea typeface="Roboto" panose="02000000000000000000" pitchFamily="2" charset="0"/>
              <a:cs typeface="Roboto" panose="02000000000000000000" pitchFamily="2" charset="0"/>
            </a:rPr>
            <a:t>Continuous Improvement</a:t>
          </a:r>
        </a:p>
      </dgm:t>
    </dgm:pt>
    <dgm:pt modelId="{228494EB-1164-4657-BDDF-6E304A9C203C}" type="parTrans" cxnId="{BDC91C91-F4F2-4301-B949-08C5A643CFD2}">
      <dgm:prSet/>
      <dgm:spPr/>
      <dgm:t>
        <a:bodyPr/>
        <a:lstStyle/>
        <a:p>
          <a:endParaRPr lang="en-US"/>
        </a:p>
      </dgm:t>
    </dgm:pt>
    <dgm:pt modelId="{73EE3614-D39C-4911-931E-42AB92959C6A}" type="sibTrans" cxnId="{BDC91C91-F4F2-4301-B949-08C5A643CFD2}">
      <dgm:prSet/>
      <dgm:spPr/>
      <dgm:t>
        <a:bodyPr/>
        <a:lstStyle/>
        <a:p>
          <a:endParaRPr lang="en-US"/>
        </a:p>
      </dgm:t>
    </dgm:pt>
    <dgm:pt modelId="{B181E379-6363-4C96-B14C-3760D33CE8DC}">
      <dgm:prSet phldrT="[Text]" custT="1"/>
      <dgm:spPr/>
      <dgm:t>
        <a:bodyPr/>
        <a:lstStyle/>
        <a:p>
          <a:pPr>
            <a:buFont typeface="Arial" panose="020B0604020202020204" pitchFamily="34" charset="0"/>
            <a:buNone/>
          </a:pPr>
          <a:r>
            <a:rPr lang="en-US" sz="1800" b="0" dirty="0">
              <a:latin typeface="Roboto" panose="02000000000000000000" pitchFamily="2" charset="0"/>
              <a:ea typeface="Roboto" panose="02000000000000000000" pitchFamily="2" charset="0"/>
              <a:cs typeface="Roboto" panose="02000000000000000000" pitchFamily="2" charset="0"/>
            </a:rPr>
            <a:t>Regularly assess hiring processes and adjust based on outcomes.</a:t>
          </a:r>
        </a:p>
      </dgm:t>
    </dgm:pt>
    <dgm:pt modelId="{AE5E4851-DFB2-4180-9809-16B4B9B4E712}" type="parTrans" cxnId="{BFE540EC-A961-4299-9213-E2F6A305B2A0}">
      <dgm:prSet/>
      <dgm:spPr/>
      <dgm:t>
        <a:bodyPr/>
        <a:lstStyle/>
        <a:p>
          <a:endParaRPr lang="en-US"/>
        </a:p>
      </dgm:t>
    </dgm:pt>
    <dgm:pt modelId="{555D4C39-9A59-4AF7-8EE7-9CFB5DAFF7F8}" type="sibTrans" cxnId="{BFE540EC-A961-4299-9213-E2F6A305B2A0}">
      <dgm:prSet/>
      <dgm:spPr/>
      <dgm:t>
        <a:bodyPr/>
        <a:lstStyle/>
        <a:p>
          <a:endParaRPr lang="en-US"/>
        </a:p>
      </dgm:t>
    </dgm:pt>
    <dgm:pt modelId="{F50DBE95-D470-45B1-BDE1-CBF6B141676A}" type="pres">
      <dgm:prSet presAssocID="{DB0248B4-C06D-4DCA-8CE1-50467101495D}" presName="linearFlow" presStyleCnt="0">
        <dgm:presLayoutVars>
          <dgm:dir/>
          <dgm:animLvl val="lvl"/>
          <dgm:resizeHandles val="exact"/>
        </dgm:presLayoutVars>
      </dgm:prSet>
      <dgm:spPr/>
    </dgm:pt>
    <dgm:pt modelId="{A360511C-70B3-4104-A620-6A4743682497}" type="pres">
      <dgm:prSet presAssocID="{FE85F2E9-6408-45AB-B1D0-C0E3783DA4D0}" presName="composite" presStyleCnt="0"/>
      <dgm:spPr/>
    </dgm:pt>
    <dgm:pt modelId="{C6D76058-FB2A-4CE9-95E7-2B254A09D24E}" type="pres">
      <dgm:prSet presAssocID="{FE85F2E9-6408-45AB-B1D0-C0E3783DA4D0}" presName="parentText" presStyleLbl="alignNode1" presStyleIdx="0" presStyleCnt="4">
        <dgm:presLayoutVars>
          <dgm:chMax val="1"/>
          <dgm:bulletEnabled val="1"/>
        </dgm:presLayoutVars>
      </dgm:prSet>
      <dgm:spPr/>
    </dgm:pt>
    <dgm:pt modelId="{11519331-03B2-4EBA-8CD1-33DF94710C49}" type="pres">
      <dgm:prSet presAssocID="{FE85F2E9-6408-45AB-B1D0-C0E3783DA4D0}" presName="descendantText" presStyleLbl="alignAcc1" presStyleIdx="0" presStyleCnt="4">
        <dgm:presLayoutVars>
          <dgm:bulletEnabled val="1"/>
        </dgm:presLayoutVars>
      </dgm:prSet>
      <dgm:spPr/>
    </dgm:pt>
    <dgm:pt modelId="{87CE8838-2E0A-47E9-9F07-590BEECB59D3}" type="pres">
      <dgm:prSet presAssocID="{A6340FAC-6FA8-4851-AD5B-968C037F7885}" presName="sp" presStyleCnt="0"/>
      <dgm:spPr/>
    </dgm:pt>
    <dgm:pt modelId="{10740F2B-EE9A-4A73-BE80-21021690458C}" type="pres">
      <dgm:prSet presAssocID="{10DAB2E3-08F6-4734-A33A-22845C4A5546}" presName="composite" presStyleCnt="0"/>
      <dgm:spPr/>
    </dgm:pt>
    <dgm:pt modelId="{E563E315-2AAB-41A8-9078-9F1DCB16AF17}" type="pres">
      <dgm:prSet presAssocID="{10DAB2E3-08F6-4734-A33A-22845C4A5546}" presName="parentText" presStyleLbl="alignNode1" presStyleIdx="1" presStyleCnt="4">
        <dgm:presLayoutVars>
          <dgm:chMax val="1"/>
          <dgm:bulletEnabled val="1"/>
        </dgm:presLayoutVars>
      </dgm:prSet>
      <dgm:spPr/>
    </dgm:pt>
    <dgm:pt modelId="{24BCBE53-0377-4256-BD1D-3AC7F875A00D}" type="pres">
      <dgm:prSet presAssocID="{10DAB2E3-08F6-4734-A33A-22845C4A5546}" presName="descendantText" presStyleLbl="alignAcc1" presStyleIdx="1" presStyleCnt="4">
        <dgm:presLayoutVars>
          <dgm:bulletEnabled val="1"/>
        </dgm:presLayoutVars>
      </dgm:prSet>
      <dgm:spPr/>
    </dgm:pt>
    <dgm:pt modelId="{9D2E3F18-A74D-458B-9FC5-0E4297D0B115}" type="pres">
      <dgm:prSet presAssocID="{E1C2B9B7-8EBD-4DD8-860B-D641203A859F}" presName="sp" presStyleCnt="0"/>
      <dgm:spPr/>
    </dgm:pt>
    <dgm:pt modelId="{3B7B3CB2-6B93-4DB2-BBC8-874A34DEA077}" type="pres">
      <dgm:prSet presAssocID="{CE3A932D-C22B-45DA-9C72-A02A147BAC90}" presName="composite" presStyleCnt="0"/>
      <dgm:spPr/>
    </dgm:pt>
    <dgm:pt modelId="{CC53F2F5-842D-4F49-8A99-828FF67FF280}" type="pres">
      <dgm:prSet presAssocID="{CE3A932D-C22B-45DA-9C72-A02A147BAC90}" presName="parentText" presStyleLbl="alignNode1" presStyleIdx="2" presStyleCnt="4">
        <dgm:presLayoutVars>
          <dgm:chMax val="1"/>
          <dgm:bulletEnabled val="1"/>
        </dgm:presLayoutVars>
      </dgm:prSet>
      <dgm:spPr/>
    </dgm:pt>
    <dgm:pt modelId="{DD0C70EE-3826-4668-AC24-4DA4ED102B51}" type="pres">
      <dgm:prSet presAssocID="{CE3A932D-C22B-45DA-9C72-A02A147BAC90}" presName="descendantText" presStyleLbl="alignAcc1" presStyleIdx="2" presStyleCnt="4" custScaleY="99591">
        <dgm:presLayoutVars>
          <dgm:bulletEnabled val="1"/>
        </dgm:presLayoutVars>
      </dgm:prSet>
      <dgm:spPr/>
    </dgm:pt>
    <dgm:pt modelId="{0E261787-63D8-4F97-9A49-F15381BFDBC6}" type="pres">
      <dgm:prSet presAssocID="{80D0FBAC-7B07-413A-8F3C-6BE26FD3D182}" presName="sp" presStyleCnt="0"/>
      <dgm:spPr/>
    </dgm:pt>
    <dgm:pt modelId="{ADF1B43D-E8A0-4C5B-BA21-0D913492330E}" type="pres">
      <dgm:prSet presAssocID="{06EABC9B-5382-48BE-80F7-E0B9BFDFBE60}" presName="composite" presStyleCnt="0"/>
      <dgm:spPr/>
    </dgm:pt>
    <dgm:pt modelId="{F965256F-495B-4268-8F8F-8ACDABC90189}" type="pres">
      <dgm:prSet presAssocID="{06EABC9B-5382-48BE-80F7-E0B9BFDFBE60}" presName="parentText" presStyleLbl="alignNode1" presStyleIdx="3" presStyleCnt="4">
        <dgm:presLayoutVars>
          <dgm:chMax val="1"/>
          <dgm:bulletEnabled val="1"/>
        </dgm:presLayoutVars>
      </dgm:prSet>
      <dgm:spPr/>
    </dgm:pt>
    <dgm:pt modelId="{830AA727-4499-4FA7-A530-633C963FD717}" type="pres">
      <dgm:prSet presAssocID="{06EABC9B-5382-48BE-80F7-E0B9BFDFBE60}" presName="descendantText" presStyleLbl="alignAcc1" presStyleIdx="3" presStyleCnt="4">
        <dgm:presLayoutVars>
          <dgm:bulletEnabled val="1"/>
        </dgm:presLayoutVars>
      </dgm:prSet>
      <dgm:spPr/>
    </dgm:pt>
  </dgm:ptLst>
  <dgm:cxnLst>
    <dgm:cxn modelId="{7DF0170C-9A24-41A6-80DF-FAA6803085EA}" type="presOf" srcId="{B4D3FFE7-CC48-4137-81AD-4E54C06F35B2}" destId="{DD0C70EE-3826-4668-AC24-4DA4ED102B51}" srcOrd="0" destOrd="0" presId="urn:microsoft.com/office/officeart/2005/8/layout/chevron2"/>
    <dgm:cxn modelId="{C9846812-D44F-4BC5-8FDD-FD9CAA44F5C3}" srcId="{DB0248B4-C06D-4DCA-8CE1-50467101495D}" destId="{10DAB2E3-08F6-4734-A33A-22845C4A5546}" srcOrd="1" destOrd="0" parTransId="{3A08C261-AF98-426A-9615-E67CF5245F93}" sibTransId="{E1C2B9B7-8EBD-4DD8-860B-D641203A859F}"/>
    <dgm:cxn modelId="{10EDB513-980E-4EEE-BEA1-E220842B2BD8}" srcId="{DB0248B4-C06D-4DCA-8CE1-50467101495D}" destId="{CE3A932D-C22B-45DA-9C72-A02A147BAC90}" srcOrd="2" destOrd="0" parTransId="{B1BE4886-A3BF-4BA3-8CF7-BC197B4A3D38}" sibTransId="{80D0FBAC-7B07-413A-8F3C-6BE26FD3D182}"/>
    <dgm:cxn modelId="{726BA516-2C6F-4313-9DFD-E4561DFBF2EE}" type="presOf" srcId="{10DAB2E3-08F6-4734-A33A-22845C4A5546}" destId="{E563E315-2AAB-41A8-9078-9F1DCB16AF17}" srcOrd="0" destOrd="0" presId="urn:microsoft.com/office/officeart/2005/8/layout/chevron2"/>
    <dgm:cxn modelId="{0A9EAF2C-F42A-4F69-9854-7EBA33FAADAE}" type="presOf" srcId="{8C53F84E-9C58-4EBB-9622-33D75146E71C}" destId="{24BCBE53-0377-4256-BD1D-3AC7F875A00D}" srcOrd="0" destOrd="1" presId="urn:microsoft.com/office/officeart/2005/8/layout/chevron2"/>
    <dgm:cxn modelId="{07C8F832-432A-4F46-B306-34BC1BC5ACA4}" srcId="{B4D3FFE7-CC48-4137-81AD-4E54C06F35B2}" destId="{6A09A04A-0C03-4404-9429-6AF53AC0C01D}" srcOrd="0" destOrd="0" parTransId="{C313D7B2-E87F-45EC-BEBB-9ACFD632BF8A}" sibTransId="{17ED5CEA-8714-404D-9FC5-1C782A172523}"/>
    <dgm:cxn modelId="{07D4093C-1A4F-4352-A6C9-C0C45B3762CB}" type="presOf" srcId="{FE85F2E9-6408-45AB-B1D0-C0E3783DA4D0}" destId="{C6D76058-FB2A-4CE9-95E7-2B254A09D24E}" srcOrd="0" destOrd="0" presId="urn:microsoft.com/office/officeart/2005/8/layout/chevron2"/>
    <dgm:cxn modelId="{9920006E-C725-4001-B8D4-AD2B95674072}" srcId="{DB0248B4-C06D-4DCA-8CE1-50467101495D}" destId="{06EABC9B-5382-48BE-80F7-E0B9BFDFBE60}" srcOrd="3" destOrd="0" parTransId="{183D30E8-1199-4A5E-AE30-3D38C3D07BB1}" sibTransId="{56B3F941-4260-48BE-8B04-F03E6C971485}"/>
    <dgm:cxn modelId="{B72C6070-E0E6-4E7B-9993-911967D6F71A}" type="presOf" srcId="{8EB0074A-A31F-4265-B54D-6ADB96D45190}" destId="{24BCBE53-0377-4256-BD1D-3AC7F875A00D}" srcOrd="0" destOrd="0" presId="urn:microsoft.com/office/officeart/2005/8/layout/chevron2"/>
    <dgm:cxn modelId="{FDD79173-79DC-4A3A-A295-8BB28C09CB7D}" srcId="{CE3A932D-C22B-45DA-9C72-A02A147BAC90}" destId="{B4D3FFE7-CC48-4137-81AD-4E54C06F35B2}" srcOrd="0" destOrd="0" parTransId="{E14BA8F0-6547-4F9E-9541-56795CEBED7F}" sibTransId="{F22E8845-0755-44E8-A1AC-1DABFE8BD898}"/>
    <dgm:cxn modelId="{FFC6997F-8A5A-4767-9ED7-890D8E390B11}" srcId="{10DAB2E3-08F6-4734-A33A-22845C4A5546}" destId="{8EB0074A-A31F-4265-B54D-6ADB96D45190}" srcOrd="0" destOrd="0" parTransId="{1B0ACAB4-2C04-4BEC-8574-D02AAB09DE78}" sibTransId="{5A87CC1A-F97C-4F28-9C7F-9AF114A3DD95}"/>
    <dgm:cxn modelId="{48969089-DE89-4491-882D-70AF61E31752}" srcId="{8EB0074A-A31F-4265-B54D-6ADB96D45190}" destId="{8C53F84E-9C58-4EBB-9622-33D75146E71C}" srcOrd="0" destOrd="0" parTransId="{CA4A082A-E623-4B16-8A52-83AE5F7C99B5}" sibTransId="{2CC0B806-9D92-48EA-85B1-531C53D1FA90}"/>
    <dgm:cxn modelId="{BDC91C91-F4F2-4301-B949-08C5A643CFD2}" srcId="{06EABC9B-5382-48BE-80F7-E0B9BFDFBE60}" destId="{9A0C4920-8CD6-4783-A6CE-86AE5758A4D6}" srcOrd="0" destOrd="0" parTransId="{228494EB-1164-4657-BDDF-6E304A9C203C}" sibTransId="{73EE3614-D39C-4911-931E-42AB92959C6A}"/>
    <dgm:cxn modelId="{9237A692-FC7E-4E50-8F2B-B9D39D274BC1}" type="presOf" srcId="{DB0248B4-C06D-4DCA-8CE1-50467101495D}" destId="{F50DBE95-D470-45B1-BDE1-CBF6B141676A}" srcOrd="0" destOrd="0" presId="urn:microsoft.com/office/officeart/2005/8/layout/chevron2"/>
    <dgm:cxn modelId="{23CECD92-CD9E-4305-A955-C07F192800F2}" type="presOf" srcId="{B181E379-6363-4C96-B14C-3760D33CE8DC}" destId="{830AA727-4499-4FA7-A530-633C963FD717}" srcOrd="0" destOrd="1" presId="urn:microsoft.com/office/officeart/2005/8/layout/chevron2"/>
    <dgm:cxn modelId="{8A09EBA8-ED01-4B4C-96B2-23B9F0019633}" type="presOf" srcId="{06EABC9B-5382-48BE-80F7-E0B9BFDFBE60}" destId="{F965256F-495B-4268-8F8F-8ACDABC90189}" srcOrd="0" destOrd="0" presId="urn:microsoft.com/office/officeart/2005/8/layout/chevron2"/>
    <dgm:cxn modelId="{7D59F0AC-EA3C-4A03-9BF2-E2397EA208C9}" type="presOf" srcId="{CE3A932D-C22B-45DA-9C72-A02A147BAC90}" destId="{CC53F2F5-842D-4F49-8A99-828FF67FF280}" srcOrd="0" destOrd="0" presId="urn:microsoft.com/office/officeart/2005/8/layout/chevron2"/>
    <dgm:cxn modelId="{739298AF-AAA6-4A01-BB18-1ED8A790D3E7}" type="presOf" srcId="{9E19889A-2A76-4D3C-A769-22E54E0D4041}" destId="{11519331-03B2-4EBA-8CD1-33DF94710C49}" srcOrd="0" destOrd="1" presId="urn:microsoft.com/office/officeart/2005/8/layout/chevron2"/>
    <dgm:cxn modelId="{4262C5B3-3AB5-42A5-9852-050775A71C23}" srcId="{FE85F2E9-6408-45AB-B1D0-C0E3783DA4D0}" destId="{DD86C561-984E-4CC0-991F-4927AA61253E}" srcOrd="0" destOrd="0" parTransId="{07B5878C-2553-4FD1-897B-DCD61EE41DB0}" sibTransId="{B46F6D65-3E41-43EF-8C9C-96B947CDB10D}"/>
    <dgm:cxn modelId="{B1EA18C7-F42C-4C3B-B3F9-3EAF41319172}" type="presOf" srcId="{DD86C561-984E-4CC0-991F-4927AA61253E}" destId="{11519331-03B2-4EBA-8CD1-33DF94710C49}" srcOrd="0" destOrd="0" presId="urn:microsoft.com/office/officeart/2005/8/layout/chevron2"/>
    <dgm:cxn modelId="{2BA5EFD9-4FBB-4D7B-8DFA-5B63A65A7339}" srcId="{DB0248B4-C06D-4DCA-8CE1-50467101495D}" destId="{FE85F2E9-6408-45AB-B1D0-C0E3783DA4D0}" srcOrd="0" destOrd="0" parTransId="{0C7E3F28-D5CC-4877-A7A9-7976DBF014E1}" sibTransId="{A6340FAC-6FA8-4851-AD5B-968C037F7885}"/>
    <dgm:cxn modelId="{CEF02BE5-3853-486D-9A7A-B82E2E1C9F76}" srcId="{DD86C561-984E-4CC0-991F-4927AA61253E}" destId="{9E19889A-2A76-4D3C-A769-22E54E0D4041}" srcOrd="0" destOrd="0" parTransId="{AC5D3BCF-B921-4F07-8607-1FE8BD23658E}" sibTransId="{FA5336EF-1F51-4405-86E0-A84E483CD902}"/>
    <dgm:cxn modelId="{BFE540EC-A961-4299-9213-E2F6A305B2A0}" srcId="{9A0C4920-8CD6-4783-A6CE-86AE5758A4D6}" destId="{B181E379-6363-4C96-B14C-3760D33CE8DC}" srcOrd="0" destOrd="0" parTransId="{AE5E4851-DFB2-4180-9809-16B4B9B4E712}" sibTransId="{555D4C39-9A59-4AF7-8EE7-9CFB5DAFF7F8}"/>
    <dgm:cxn modelId="{DF6699F9-E762-4E08-9412-D3272386CDD5}" type="presOf" srcId="{9A0C4920-8CD6-4783-A6CE-86AE5758A4D6}" destId="{830AA727-4499-4FA7-A530-633C963FD717}" srcOrd="0" destOrd="0" presId="urn:microsoft.com/office/officeart/2005/8/layout/chevron2"/>
    <dgm:cxn modelId="{C33059FB-0289-405B-96AC-4982729164A5}" type="presOf" srcId="{6A09A04A-0C03-4404-9429-6AF53AC0C01D}" destId="{DD0C70EE-3826-4668-AC24-4DA4ED102B51}" srcOrd="0" destOrd="1" presId="urn:microsoft.com/office/officeart/2005/8/layout/chevron2"/>
    <dgm:cxn modelId="{08FDE231-8915-461A-8019-E9FBE24B5495}" type="presParOf" srcId="{F50DBE95-D470-45B1-BDE1-CBF6B141676A}" destId="{A360511C-70B3-4104-A620-6A4743682497}" srcOrd="0" destOrd="0" presId="urn:microsoft.com/office/officeart/2005/8/layout/chevron2"/>
    <dgm:cxn modelId="{7BA60577-017A-4F63-A99F-5C863ADC1C40}" type="presParOf" srcId="{A360511C-70B3-4104-A620-6A4743682497}" destId="{C6D76058-FB2A-4CE9-95E7-2B254A09D24E}" srcOrd="0" destOrd="0" presId="urn:microsoft.com/office/officeart/2005/8/layout/chevron2"/>
    <dgm:cxn modelId="{50E6204D-F629-4FA7-8814-4202E2A64050}" type="presParOf" srcId="{A360511C-70B3-4104-A620-6A4743682497}" destId="{11519331-03B2-4EBA-8CD1-33DF94710C49}" srcOrd="1" destOrd="0" presId="urn:microsoft.com/office/officeart/2005/8/layout/chevron2"/>
    <dgm:cxn modelId="{DD12976D-59C2-429E-BE73-C33A8BBB407C}" type="presParOf" srcId="{F50DBE95-D470-45B1-BDE1-CBF6B141676A}" destId="{87CE8838-2E0A-47E9-9F07-590BEECB59D3}" srcOrd="1" destOrd="0" presId="urn:microsoft.com/office/officeart/2005/8/layout/chevron2"/>
    <dgm:cxn modelId="{4FFB4F7E-7FAD-4ECC-8226-AAEE1B2B2ABC}" type="presParOf" srcId="{F50DBE95-D470-45B1-BDE1-CBF6B141676A}" destId="{10740F2B-EE9A-4A73-BE80-21021690458C}" srcOrd="2" destOrd="0" presId="urn:microsoft.com/office/officeart/2005/8/layout/chevron2"/>
    <dgm:cxn modelId="{076D9733-F057-47D8-A497-FE0E781CBA90}" type="presParOf" srcId="{10740F2B-EE9A-4A73-BE80-21021690458C}" destId="{E563E315-2AAB-41A8-9078-9F1DCB16AF17}" srcOrd="0" destOrd="0" presId="urn:microsoft.com/office/officeart/2005/8/layout/chevron2"/>
    <dgm:cxn modelId="{65E00389-2295-49CB-AC50-A2B6E5FB9745}" type="presParOf" srcId="{10740F2B-EE9A-4A73-BE80-21021690458C}" destId="{24BCBE53-0377-4256-BD1D-3AC7F875A00D}" srcOrd="1" destOrd="0" presId="urn:microsoft.com/office/officeart/2005/8/layout/chevron2"/>
    <dgm:cxn modelId="{5583290E-CE0B-442A-8343-BDDEC8A46709}" type="presParOf" srcId="{F50DBE95-D470-45B1-BDE1-CBF6B141676A}" destId="{9D2E3F18-A74D-458B-9FC5-0E4297D0B115}" srcOrd="3" destOrd="0" presId="urn:microsoft.com/office/officeart/2005/8/layout/chevron2"/>
    <dgm:cxn modelId="{8AFB0F86-6B79-46BC-886F-BD53F58A1373}" type="presParOf" srcId="{F50DBE95-D470-45B1-BDE1-CBF6B141676A}" destId="{3B7B3CB2-6B93-4DB2-BBC8-874A34DEA077}" srcOrd="4" destOrd="0" presId="urn:microsoft.com/office/officeart/2005/8/layout/chevron2"/>
    <dgm:cxn modelId="{1389FEF4-7D69-403D-8CE5-D6C5973038DE}" type="presParOf" srcId="{3B7B3CB2-6B93-4DB2-BBC8-874A34DEA077}" destId="{CC53F2F5-842D-4F49-8A99-828FF67FF280}" srcOrd="0" destOrd="0" presId="urn:microsoft.com/office/officeart/2005/8/layout/chevron2"/>
    <dgm:cxn modelId="{5749C986-1205-4BE6-8BDC-23ECD032E122}" type="presParOf" srcId="{3B7B3CB2-6B93-4DB2-BBC8-874A34DEA077}" destId="{DD0C70EE-3826-4668-AC24-4DA4ED102B51}" srcOrd="1" destOrd="0" presId="urn:microsoft.com/office/officeart/2005/8/layout/chevron2"/>
    <dgm:cxn modelId="{56F835E1-45B2-4EB8-B5E3-ABCB1461D8EB}" type="presParOf" srcId="{F50DBE95-D470-45B1-BDE1-CBF6B141676A}" destId="{0E261787-63D8-4F97-9A49-F15381BFDBC6}" srcOrd="5" destOrd="0" presId="urn:microsoft.com/office/officeart/2005/8/layout/chevron2"/>
    <dgm:cxn modelId="{F6BB210F-0A42-401B-8A9F-600C0D76390A}" type="presParOf" srcId="{F50DBE95-D470-45B1-BDE1-CBF6B141676A}" destId="{ADF1B43D-E8A0-4C5B-BA21-0D913492330E}" srcOrd="6" destOrd="0" presId="urn:microsoft.com/office/officeart/2005/8/layout/chevron2"/>
    <dgm:cxn modelId="{D9B1236D-3DFA-4A75-AC3A-7B5505192122}" type="presParOf" srcId="{ADF1B43D-E8A0-4C5B-BA21-0D913492330E}" destId="{F965256F-495B-4268-8F8F-8ACDABC90189}" srcOrd="0" destOrd="0" presId="urn:microsoft.com/office/officeart/2005/8/layout/chevron2"/>
    <dgm:cxn modelId="{03E85199-1424-4E41-8716-072678108265}" type="presParOf" srcId="{ADF1B43D-E8A0-4C5B-BA21-0D913492330E}" destId="{830AA727-4499-4FA7-A530-633C963FD71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804882-A72F-4F00-B9B8-ACDF37DB2D8E}" type="doc">
      <dgm:prSet loTypeId="urn:microsoft.com/office/officeart/2005/8/layout/arrow2" loCatId="process" qsTypeId="urn:microsoft.com/office/officeart/2005/8/quickstyle/simple1" qsCatId="simple" csTypeId="urn:microsoft.com/office/officeart/2005/8/colors/accent1_2" csCatId="accent1" phldr="1"/>
      <dgm:spPr/>
    </dgm:pt>
    <dgm:pt modelId="{1D575817-8502-410A-B78D-AFB751E93CCF}">
      <dgm:prSet phldrT="[Text]" custT="1"/>
      <dgm:spPr/>
      <dgm:t>
        <a:bodyPr/>
        <a:lstStyle/>
        <a:p>
          <a:pPr algn="ctr"/>
          <a:r>
            <a:rPr lang="en-US" sz="2400" dirty="0"/>
            <a:t>“Inducement”</a:t>
          </a:r>
        </a:p>
      </dgm:t>
    </dgm:pt>
    <dgm:pt modelId="{23FC6024-8F6A-4D01-9C53-5FE56A9686FE}" type="parTrans" cxnId="{663893EB-1783-4D76-8724-41B8187E862B}">
      <dgm:prSet/>
      <dgm:spPr/>
      <dgm:t>
        <a:bodyPr/>
        <a:lstStyle/>
        <a:p>
          <a:endParaRPr lang="en-US" sz="2400"/>
        </a:p>
      </dgm:t>
    </dgm:pt>
    <dgm:pt modelId="{0E8E32C3-528D-40F3-805F-9C53E1102B95}" type="sibTrans" cxnId="{663893EB-1783-4D76-8724-41B8187E862B}">
      <dgm:prSet/>
      <dgm:spPr/>
      <dgm:t>
        <a:bodyPr/>
        <a:lstStyle/>
        <a:p>
          <a:endParaRPr lang="en-US" sz="2400"/>
        </a:p>
      </dgm:t>
    </dgm:pt>
    <dgm:pt modelId="{0D3411D3-4C8A-4157-8103-7139A400D0A2}">
      <dgm:prSet phldrT="[Text]" custT="1"/>
      <dgm:spPr/>
      <dgm:t>
        <a:bodyPr/>
        <a:lstStyle/>
        <a:p>
          <a:pPr algn="ctr"/>
          <a:r>
            <a:rPr lang="en-CA" sz="2400" dirty="0"/>
            <a:t>Notice entitlement</a:t>
          </a:r>
          <a:endParaRPr lang="en-US" sz="2400" dirty="0"/>
        </a:p>
      </dgm:t>
    </dgm:pt>
    <dgm:pt modelId="{7088C470-CAD7-4D7B-92CA-EE0AF893B099}" type="parTrans" cxnId="{785D8F78-8096-4E3A-8EA4-E5464B644A64}">
      <dgm:prSet/>
      <dgm:spPr/>
      <dgm:t>
        <a:bodyPr/>
        <a:lstStyle/>
        <a:p>
          <a:endParaRPr lang="en-US" sz="2400"/>
        </a:p>
      </dgm:t>
    </dgm:pt>
    <dgm:pt modelId="{17DDDA04-3729-4804-92DA-02465A1318F4}" type="sibTrans" cxnId="{785D8F78-8096-4E3A-8EA4-E5464B644A64}">
      <dgm:prSet/>
      <dgm:spPr/>
      <dgm:t>
        <a:bodyPr/>
        <a:lstStyle/>
        <a:p>
          <a:endParaRPr lang="en-US" sz="2400"/>
        </a:p>
      </dgm:t>
    </dgm:pt>
    <dgm:pt modelId="{9BF190D6-1567-4215-AE84-256FDF05562C}" type="pres">
      <dgm:prSet presAssocID="{66804882-A72F-4F00-B9B8-ACDF37DB2D8E}" presName="arrowDiagram" presStyleCnt="0">
        <dgm:presLayoutVars>
          <dgm:chMax val="5"/>
          <dgm:dir/>
          <dgm:resizeHandles val="exact"/>
        </dgm:presLayoutVars>
      </dgm:prSet>
      <dgm:spPr/>
    </dgm:pt>
    <dgm:pt modelId="{CB434110-6E62-4F65-9973-847E1116DBEC}" type="pres">
      <dgm:prSet presAssocID="{66804882-A72F-4F00-B9B8-ACDF37DB2D8E}" presName="arrow" presStyleLbl="bgShp" presStyleIdx="0" presStyleCnt="1"/>
      <dgm:spPr>
        <a:solidFill>
          <a:schemeClr val="accent2"/>
        </a:solidFill>
      </dgm:spPr>
    </dgm:pt>
    <dgm:pt modelId="{4AD6EB9D-1ABD-4C70-A2B7-FA9E36D3FF00}" type="pres">
      <dgm:prSet presAssocID="{66804882-A72F-4F00-B9B8-ACDF37DB2D8E}" presName="arrowDiagram2" presStyleCnt="0"/>
      <dgm:spPr/>
    </dgm:pt>
    <dgm:pt modelId="{B95BA4F9-A111-44AC-9BB3-F053152CB5F6}" type="pres">
      <dgm:prSet presAssocID="{1D575817-8502-410A-B78D-AFB751E93CCF}" presName="bullet2a" presStyleLbl="node1" presStyleIdx="0" presStyleCnt="2" custLinFactX="-35185" custLinFactY="4828" custLinFactNeighborX="-100000" custLinFactNeighborY="100000"/>
      <dgm:spPr>
        <a:solidFill>
          <a:srgbClr val="FFFF00"/>
        </a:solidFill>
      </dgm:spPr>
    </dgm:pt>
    <dgm:pt modelId="{F882A28C-1FCB-47E1-AF41-2AB38D824F53}" type="pres">
      <dgm:prSet presAssocID="{1D575817-8502-410A-B78D-AFB751E93CCF}" presName="textBox2a" presStyleLbl="revTx" presStyleIdx="0" presStyleCnt="2" custScaleX="94302" custScaleY="77921" custLinFactNeighborX="-19658" custLinFactNeighborY="14130">
        <dgm:presLayoutVars>
          <dgm:bulletEnabled val="1"/>
        </dgm:presLayoutVars>
      </dgm:prSet>
      <dgm:spPr/>
    </dgm:pt>
    <dgm:pt modelId="{DC200C8D-6E57-490A-B549-6085E970CD79}" type="pres">
      <dgm:prSet presAssocID="{0D3411D3-4C8A-4157-8103-7139A400D0A2}" presName="bullet2b" presStyleLbl="node1" presStyleIdx="1" presStyleCnt="2" custLinFactX="55247" custLinFactNeighborX="100000" custLinFactNeighborY="-43596"/>
      <dgm:spPr>
        <a:solidFill>
          <a:srgbClr val="FF0000"/>
        </a:solidFill>
      </dgm:spPr>
    </dgm:pt>
    <dgm:pt modelId="{6E03A17E-0949-40BE-8769-6AD847DED54B}" type="pres">
      <dgm:prSet presAssocID="{0D3411D3-4C8A-4157-8103-7139A400D0A2}" presName="textBox2b" presStyleLbl="revTx" presStyleIdx="1" presStyleCnt="2" custScaleX="81311" custScaleY="84256" custLinFactNeighborX="-4159" custLinFactNeighborY="4330">
        <dgm:presLayoutVars>
          <dgm:bulletEnabled val="1"/>
        </dgm:presLayoutVars>
      </dgm:prSet>
      <dgm:spPr/>
    </dgm:pt>
  </dgm:ptLst>
  <dgm:cxnLst>
    <dgm:cxn modelId="{785D8F78-8096-4E3A-8EA4-E5464B644A64}" srcId="{66804882-A72F-4F00-B9B8-ACDF37DB2D8E}" destId="{0D3411D3-4C8A-4157-8103-7139A400D0A2}" srcOrd="1" destOrd="0" parTransId="{7088C470-CAD7-4D7B-92CA-EE0AF893B099}" sibTransId="{17DDDA04-3729-4804-92DA-02465A1318F4}"/>
    <dgm:cxn modelId="{B2EFBAA8-67EB-4443-82DE-7ECA858D9925}" type="presOf" srcId="{1D575817-8502-410A-B78D-AFB751E93CCF}" destId="{F882A28C-1FCB-47E1-AF41-2AB38D824F53}" srcOrd="0" destOrd="0" presId="urn:microsoft.com/office/officeart/2005/8/layout/arrow2"/>
    <dgm:cxn modelId="{95DD91C2-A230-4716-A8CF-C5B418EB7327}" type="presOf" srcId="{66804882-A72F-4F00-B9B8-ACDF37DB2D8E}" destId="{9BF190D6-1567-4215-AE84-256FDF05562C}" srcOrd="0" destOrd="0" presId="urn:microsoft.com/office/officeart/2005/8/layout/arrow2"/>
    <dgm:cxn modelId="{98EB99D7-A797-449A-AB6C-DE8C14492CE3}" type="presOf" srcId="{0D3411D3-4C8A-4157-8103-7139A400D0A2}" destId="{6E03A17E-0949-40BE-8769-6AD847DED54B}" srcOrd="0" destOrd="0" presId="urn:microsoft.com/office/officeart/2005/8/layout/arrow2"/>
    <dgm:cxn modelId="{663893EB-1783-4D76-8724-41B8187E862B}" srcId="{66804882-A72F-4F00-B9B8-ACDF37DB2D8E}" destId="{1D575817-8502-410A-B78D-AFB751E93CCF}" srcOrd="0" destOrd="0" parTransId="{23FC6024-8F6A-4D01-9C53-5FE56A9686FE}" sibTransId="{0E8E32C3-528D-40F3-805F-9C53E1102B95}"/>
    <dgm:cxn modelId="{46E8BB29-C367-4FC7-AFA8-7581576C7743}" type="presParOf" srcId="{9BF190D6-1567-4215-AE84-256FDF05562C}" destId="{CB434110-6E62-4F65-9973-847E1116DBEC}" srcOrd="0" destOrd="0" presId="urn:microsoft.com/office/officeart/2005/8/layout/arrow2"/>
    <dgm:cxn modelId="{EE187789-3E9D-4E24-BD14-1B85C62CE114}" type="presParOf" srcId="{9BF190D6-1567-4215-AE84-256FDF05562C}" destId="{4AD6EB9D-1ABD-4C70-A2B7-FA9E36D3FF00}" srcOrd="1" destOrd="0" presId="urn:microsoft.com/office/officeart/2005/8/layout/arrow2"/>
    <dgm:cxn modelId="{05B124D7-805E-40D9-A2F4-43D517B9158F}" type="presParOf" srcId="{4AD6EB9D-1ABD-4C70-A2B7-FA9E36D3FF00}" destId="{B95BA4F9-A111-44AC-9BB3-F053152CB5F6}" srcOrd="0" destOrd="0" presId="urn:microsoft.com/office/officeart/2005/8/layout/arrow2"/>
    <dgm:cxn modelId="{AC6F2A49-B31D-4243-B79D-1C430D053FD3}" type="presParOf" srcId="{4AD6EB9D-1ABD-4C70-A2B7-FA9E36D3FF00}" destId="{F882A28C-1FCB-47E1-AF41-2AB38D824F53}" srcOrd="1" destOrd="0" presId="urn:microsoft.com/office/officeart/2005/8/layout/arrow2"/>
    <dgm:cxn modelId="{0B26633C-2654-4DFF-8D72-361E05B53F17}" type="presParOf" srcId="{4AD6EB9D-1ABD-4C70-A2B7-FA9E36D3FF00}" destId="{DC200C8D-6E57-490A-B549-6085E970CD79}" srcOrd="2" destOrd="0" presId="urn:microsoft.com/office/officeart/2005/8/layout/arrow2"/>
    <dgm:cxn modelId="{99E6784E-E9D2-45B0-A543-528EB81E2D85}" type="presParOf" srcId="{4AD6EB9D-1ABD-4C70-A2B7-FA9E36D3FF00}" destId="{6E03A17E-0949-40BE-8769-6AD847DED54B}"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7131E-BE36-47A8-B191-0E4BA75E203E}">
      <dsp:nvSpPr>
        <dsp:cNvPr id="0" name=""/>
        <dsp:cNvSpPr/>
      </dsp:nvSpPr>
      <dsp:spPr>
        <a:xfrm>
          <a:off x="1986905" y="23337"/>
          <a:ext cx="775902" cy="775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1986905" y="23337"/>
        <a:ext cx="775902" cy="775902"/>
      </dsp:txXfrm>
    </dsp:sp>
    <dsp:sp modelId="{910057D5-3C9B-481B-BD93-577ECDB4BE22}">
      <dsp:nvSpPr>
        <dsp:cNvPr id="0" name=""/>
        <dsp:cNvSpPr/>
      </dsp:nvSpPr>
      <dsp:spPr>
        <a:xfrm>
          <a:off x="162476" y="983"/>
          <a:ext cx="2908106" cy="2908106"/>
        </a:xfrm>
        <a:prstGeom prst="circularArrow">
          <a:avLst>
            <a:gd name="adj1" fmla="val 5203"/>
            <a:gd name="adj2" fmla="val 336101"/>
            <a:gd name="adj3" fmla="val 21292478"/>
            <a:gd name="adj4" fmla="val 19766908"/>
            <a:gd name="adj5" fmla="val 60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D773908-D605-475C-92BE-76B03D62E4AD}">
      <dsp:nvSpPr>
        <dsp:cNvPr id="0" name=""/>
        <dsp:cNvSpPr/>
      </dsp:nvSpPr>
      <dsp:spPr>
        <a:xfrm>
          <a:off x="2455578" y="1465762"/>
          <a:ext cx="775902" cy="775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2455578" y="1465762"/>
        <a:ext cx="775902" cy="775902"/>
      </dsp:txXfrm>
    </dsp:sp>
    <dsp:sp modelId="{803E9732-B6DE-4A79-8C9C-897B15DEA3D8}">
      <dsp:nvSpPr>
        <dsp:cNvPr id="0" name=""/>
        <dsp:cNvSpPr/>
      </dsp:nvSpPr>
      <dsp:spPr>
        <a:xfrm>
          <a:off x="162476" y="983"/>
          <a:ext cx="2908106" cy="2908106"/>
        </a:xfrm>
        <a:prstGeom prst="circularArrow">
          <a:avLst>
            <a:gd name="adj1" fmla="val 5203"/>
            <a:gd name="adj2" fmla="val 336101"/>
            <a:gd name="adj3" fmla="val 4013906"/>
            <a:gd name="adj4" fmla="val 2254159"/>
            <a:gd name="adj5" fmla="val 60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D69F98A-E639-48E3-A38F-D92928C641BE}">
      <dsp:nvSpPr>
        <dsp:cNvPr id="0" name=""/>
        <dsp:cNvSpPr/>
      </dsp:nvSpPr>
      <dsp:spPr>
        <a:xfrm>
          <a:off x="1228578" y="2357229"/>
          <a:ext cx="775902" cy="775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a:p>
          <a:pPr marL="0" lvl="0" indent="0" algn="ctr" defTabSz="933450">
            <a:lnSpc>
              <a:spcPct val="90000"/>
            </a:lnSpc>
            <a:spcBef>
              <a:spcPct val="0"/>
            </a:spcBef>
            <a:spcAft>
              <a:spcPct val="35000"/>
            </a:spcAft>
            <a:buNone/>
          </a:pPr>
          <a:endParaRPr lang="en-US" sz="2100" kern="1200" dirty="0"/>
        </a:p>
      </dsp:txBody>
      <dsp:txXfrm>
        <a:off x="1228578" y="2357229"/>
        <a:ext cx="775902" cy="775902"/>
      </dsp:txXfrm>
    </dsp:sp>
    <dsp:sp modelId="{1599AC7B-464B-43B8-86F8-00A05FA6D7DC}">
      <dsp:nvSpPr>
        <dsp:cNvPr id="0" name=""/>
        <dsp:cNvSpPr/>
      </dsp:nvSpPr>
      <dsp:spPr>
        <a:xfrm>
          <a:off x="162476" y="983"/>
          <a:ext cx="2908106" cy="2908106"/>
        </a:xfrm>
        <a:prstGeom prst="circularArrow">
          <a:avLst>
            <a:gd name="adj1" fmla="val 5203"/>
            <a:gd name="adj2" fmla="val 336101"/>
            <a:gd name="adj3" fmla="val 8209740"/>
            <a:gd name="adj4" fmla="val 6449993"/>
            <a:gd name="adj5" fmla="val 60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C7B0E19-7780-4123-A43A-7A9E6831BD85}">
      <dsp:nvSpPr>
        <dsp:cNvPr id="0" name=""/>
        <dsp:cNvSpPr/>
      </dsp:nvSpPr>
      <dsp:spPr>
        <a:xfrm>
          <a:off x="1578" y="1465762"/>
          <a:ext cx="775902" cy="775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a:p>
          <a:pPr marL="0" lvl="0" indent="0" algn="ctr" defTabSz="933450">
            <a:lnSpc>
              <a:spcPct val="90000"/>
            </a:lnSpc>
            <a:spcBef>
              <a:spcPct val="0"/>
            </a:spcBef>
            <a:spcAft>
              <a:spcPct val="35000"/>
            </a:spcAft>
            <a:buNone/>
          </a:pPr>
          <a:endParaRPr lang="en-US" sz="2100" kern="1200" dirty="0"/>
        </a:p>
      </dsp:txBody>
      <dsp:txXfrm>
        <a:off x="1578" y="1465762"/>
        <a:ext cx="775902" cy="775902"/>
      </dsp:txXfrm>
    </dsp:sp>
    <dsp:sp modelId="{F0935F03-9728-497C-AAE2-9B577AF6CBB4}">
      <dsp:nvSpPr>
        <dsp:cNvPr id="0" name=""/>
        <dsp:cNvSpPr/>
      </dsp:nvSpPr>
      <dsp:spPr>
        <a:xfrm>
          <a:off x="162476" y="983"/>
          <a:ext cx="2908106" cy="2908106"/>
        </a:xfrm>
        <a:prstGeom prst="circularArrow">
          <a:avLst>
            <a:gd name="adj1" fmla="val 5203"/>
            <a:gd name="adj2" fmla="val 336101"/>
            <a:gd name="adj3" fmla="val 12296991"/>
            <a:gd name="adj4" fmla="val 10771421"/>
            <a:gd name="adj5" fmla="val 60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E292169-3911-467D-A43C-9108D9300F00}">
      <dsp:nvSpPr>
        <dsp:cNvPr id="0" name=""/>
        <dsp:cNvSpPr/>
      </dsp:nvSpPr>
      <dsp:spPr>
        <a:xfrm>
          <a:off x="470250" y="23337"/>
          <a:ext cx="775902" cy="775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470250" y="23337"/>
        <a:ext cx="775902" cy="775902"/>
      </dsp:txXfrm>
    </dsp:sp>
    <dsp:sp modelId="{54784A11-9156-4E12-97D4-CE3E76E00349}">
      <dsp:nvSpPr>
        <dsp:cNvPr id="0" name=""/>
        <dsp:cNvSpPr/>
      </dsp:nvSpPr>
      <dsp:spPr>
        <a:xfrm>
          <a:off x="162476" y="983"/>
          <a:ext cx="2908106" cy="2908106"/>
        </a:xfrm>
        <a:prstGeom prst="circularArrow">
          <a:avLst>
            <a:gd name="adj1" fmla="val 5203"/>
            <a:gd name="adj2" fmla="val 336101"/>
            <a:gd name="adj3" fmla="val 16864898"/>
            <a:gd name="adj4" fmla="val 15199002"/>
            <a:gd name="adj5" fmla="val 60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CF0D8-A836-43C0-AEE8-53A137631B71}">
      <dsp:nvSpPr>
        <dsp:cNvPr id="0" name=""/>
        <dsp:cNvSpPr/>
      </dsp:nvSpPr>
      <dsp:spPr>
        <a:xfrm>
          <a:off x="-5820582" y="-890830"/>
          <a:ext cx="6929509" cy="6929509"/>
        </a:xfrm>
        <a:prstGeom prst="blockArc">
          <a:avLst>
            <a:gd name="adj1" fmla="val 18900000"/>
            <a:gd name="adj2" fmla="val 2700000"/>
            <a:gd name="adj3" fmla="val 312"/>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2FAA4648-8F5C-492F-9A21-8997C9F1B204}">
      <dsp:nvSpPr>
        <dsp:cNvPr id="0" name=""/>
        <dsp:cNvSpPr/>
      </dsp:nvSpPr>
      <dsp:spPr>
        <a:xfrm>
          <a:off x="580442" y="395766"/>
          <a:ext cx="7304708" cy="791945"/>
        </a:xfrm>
        <a:prstGeom prst="rect">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06" tIns="55880" rIns="55880" bIns="55880" numCol="1" spcCol="1270" anchor="t" anchorCtr="0">
          <a:noAutofit/>
        </a:bodyPr>
        <a:lstStyle/>
        <a:p>
          <a:pPr marL="0" lvl="0" indent="0" algn="l" defTabSz="977900">
            <a:lnSpc>
              <a:spcPct val="90000"/>
            </a:lnSpc>
            <a:spcBef>
              <a:spcPct val="0"/>
            </a:spcBef>
            <a:spcAft>
              <a:spcPct val="35000"/>
            </a:spcAft>
            <a:buNone/>
          </a:pPr>
          <a:r>
            <a:rPr lang="en-US" sz="2200" b="1" kern="1200" dirty="0">
              <a:solidFill>
                <a:schemeClr val="bg1"/>
              </a:solidFill>
              <a:latin typeface="Roboto" panose="02000000000000000000" pitchFamily="2" charset="0"/>
              <a:ea typeface="Roboto" panose="02000000000000000000" pitchFamily="2" charset="0"/>
              <a:cs typeface="Roboto" panose="02000000000000000000" pitchFamily="2" charset="0"/>
            </a:rPr>
            <a:t>Preparation</a:t>
          </a:r>
        </a:p>
        <a:p>
          <a:pPr marL="114300" lvl="1" indent="-114300" algn="l" defTabSz="666750">
            <a:lnSpc>
              <a:spcPct val="90000"/>
            </a:lnSpc>
            <a:spcBef>
              <a:spcPct val="0"/>
            </a:spcBef>
            <a:spcAft>
              <a:spcPct val="15000"/>
            </a:spcAft>
            <a:buChar char="•"/>
          </a:pPr>
          <a:r>
            <a:rPr lang="en-US" sz="1500" kern="1200" dirty="0">
              <a:latin typeface="Roboto" panose="02000000000000000000" pitchFamily="2" charset="0"/>
              <a:ea typeface="Roboto" panose="02000000000000000000" pitchFamily="2" charset="0"/>
              <a:cs typeface="Roboto" panose="02000000000000000000" pitchFamily="2" charset="0"/>
            </a:rPr>
            <a:t>Set up workspace, technology, and welcome materials before day one.</a:t>
          </a:r>
        </a:p>
      </dsp:txBody>
      <dsp:txXfrm>
        <a:off x="580442" y="395766"/>
        <a:ext cx="7304708" cy="791945"/>
      </dsp:txXfrm>
    </dsp:sp>
    <dsp:sp modelId="{16D2F518-6D68-4CAD-99FF-A8388A609636}">
      <dsp:nvSpPr>
        <dsp:cNvPr id="0" name=""/>
        <dsp:cNvSpPr/>
      </dsp:nvSpPr>
      <dsp:spPr>
        <a:xfrm>
          <a:off x="85476" y="296773"/>
          <a:ext cx="989931" cy="989931"/>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27D605DB-A94F-4E20-A425-F49244B1D470}">
      <dsp:nvSpPr>
        <dsp:cNvPr id="0" name=""/>
        <dsp:cNvSpPr/>
      </dsp:nvSpPr>
      <dsp:spPr>
        <a:xfrm>
          <a:off x="1034482" y="1583890"/>
          <a:ext cx="6850668" cy="791945"/>
        </a:xfrm>
        <a:prstGeom prst="rect">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06" tIns="55880" rIns="55880" bIns="55880" numCol="1" spcCol="1270" anchor="t" anchorCtr="0">
          <a:noAutofit/>
        </a:bodyPr>
        <a:lstStyle/>
        <a:p>
          <a:pPr marL="0" lvl="0" indent="0" algn="l" defTabSz="977900">
            <a:lnSpc>
              <a:spcPct val="90000"/>
            </a:lnSpc>
            <a:spcBef>
              <a:spcPct val="0"/>
            </a:spcBef>
            <a:spcAft>
              <a:spcPct val="35000"/>
            </a:spcAft>
            <a:buNone/>
          </a:pPr>
          <a:r>
            <a:rPr lang="en-US" sz="2200" b="1" kern="1200" dirty="0">
              <a:latin typeface="Roboto" panose="02000000000000000000" pitchFamily="2" charset="0"/>
              <a:ea typeface="Roboto" panose="02000000000000000000" pitchFamily="2" charset="0"/>
              <a:cs typeface="Roboto" panose="02000000000000000000" pitchFamily="2" charset="0"/>
            </a:rPr>
            <a:t>First Day</a:t>
          </a:r>
        </a:p>
        <a:p>
          <a:pPr marL="114300" lvl="1" indent="-114300" algn="l" defTabSz="666750">
            <a:lnSpc>
              <a:spcPct val="90000"/>
            </a:lnSpc>
            <a:spcBef>
              <a:spcPct val="0"/>
            </a:spcBef>
            <a:spcAft>
              <a:spcPct val="15000"/>
            </a:spcAft>
            <a:buChar char="•"/>
          </a:pPr>
          <a:r>
            <a:rPr lang="en-US" sz="1500" kern="1200" dirty="0">
              <a:latin typeface="Roboto" panose="02000000000000000000" pitchFamily="2" charset="0"/>
              <a:ea typeface="Roboto" panose="02000000000000000000" pitchFamily="2" charset="0"/>
              <a:cs typeface="Roboto" panose="02000000000000000000" pitchFamily="2" charset="0"/>
            </a:rPr>
            <a:t>Introduce team members, provide tour, and review essential policies.</a:t>
          </a:r>
        </a:p>
      </dsp:txBody>
      <dsp:txXfrm>
        <a:off x="1034482" y="1583890"/>
        <a:ext cx="6850668" cy="791945"/>
      </dsp:txXfrm>
    </dsp:sp>
    <dsp:sp modelId="{E1573393-684E-477F-9B47-BE75D5D98D15}">
      <dsp:nvSpPr>
        <dsp:cNvPr id="0" name=""/>
        <dsp:cNvSpPr/>
      </dsp:nvSpPr>
      <dsp:spPr>
        <a:xfrm>
          <a:off x="539517" y="1484897"/>
          <a:ext cx="989931" cy="989931"/>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850084B1-0253-411E-BBD6-43D27F38EBF7}">
      <dsp:nvSpPr>
        <dsp:cNvPr id="0" name=""/>
        <dsp:cNvSpPr/>
      </dsp:nvSpPr>
      <dsp:spPr>
        <a:xfrm>
          <a:off x="1034482" y="2772013"/>
          <a:ext cx="6850668" cy="791945"/>
        </a:xfrm>
        <a:prstGeom prst="rect">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06" tIns="55880" rIns="55880" bIns="55880" numCol="1" spcCol="1270" anchor="t" anchorCtr="0">
          <a:noAutofit/>
        </a:bodyPr>
        <a:lstStyle/>
        <a:p>
          <a:pPr marL="0" lvl="0" indent="0" algn="l" defTabSz="977900">
            <a:lnSpc>
              <a:spcPct val="90000"/>
            </a:lnSpc>
            <a:spcBef>
              <a:spcPct val="0"/>
            </a:spcBef>
            <a:spcAft>
              <a:spcPct val="35000"/>
            </a:spcAft>
            <a:buNone/>
          </a:pPr>
          <a:r>
            <a:rPr lang="en-US" sz="2200" b="1" kern="1200" dirty="0">
              <a:latin typeface="Roboto" panose="02000000000000000000" pitchFamily="2" charset="0"/>
              <a:ea typeface="Roboto" panose="02000000000000000000" pitchFamily="2" charset="0"/>
              <a:cs typeface="Roboto" panose="02000000000000000000" pitchFamily="2" charset="0"/>
            </a:rPr>
            <a:t>First Month</a:t>
          </a:r>
        </a:p>
        <a:p>
          <a:pPr marL="114300" lvl="1" indent="-114300" algn="l" defTabSz="666750">
            <a:lnSpc>
              <a:spcPct val="90000"/>
            </a:lnSpc>
            <a:spcBef>
              <a:spcPct val="0"/>
            </a:spcBef>
            <a:spcAft>
              <a:spcPct val="15000"/>
            </a:spcAft>
            <a:buChar char="•"/>
          </a:pPr>
          <a:r>
            <a:rPr lang="en-US" sz="1500" kern="1200" dirty="0">
              <a:latin typeface="Roboto" panose="02000000000000000000" pitchFamily="2" charset="0"/>
              <a:ea typeface="Roboto" panose="02000000000000000000" pitchFamily="2" charset="0"/>
              <a:cs typeface="Roboto" panose="02000000000000000000" pitchFamily="2" charset="0"/>
            </a:rPr>
            <a:t>Assign mentor, schedule check-ins, and provide role-specific training.</a:t>
          </a:r>
        </a:p>
      </dsp:txBody>
      <dsp:txXfrm>
        <a:off x="1034482" y="2772013"/>
        <a:ext cx="6850668" cy="791945"/>
      </dsp:txXfrm>
    </dsp:sp>
    <dsp:sp modelId="{9117699F-6C7E-4E7C-BF47-5958141BA718}">
      <dsp:nvSpPr>
        <dsp:cNvPr id="0" name=""/>
        <dsp:cNvSpPr/>
      </dsp:nvSpPr>
      <dsp:spPr>
        <a:xfrm>
          <a:off x="539517" y="2673020"/>
          <a:ext cx="989931" cy="989931"/>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DED3F0BF-B1F3-42EC-AAAC-7A976D11BB2D}">
      <dsp:nvSpPr>
        <dsp:cNvPr id="0" name=""/>
        <dsp:cNvSpPr/>
      </dsp:nvSpPr>
      <dsp:spPr>
        <a:xfrm>
          <a:off x="580442" y="3960137"/>
          <a:ext cx="7304708" cy="791945"/>
        </a:xfrm>
        <a:prstGeom prst="rect">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06" tIns="55880" rIns="55880" bIns="55880" numCol="1" spcCol="1270" anchor="t" anchorCtr="0">
          <a:noAutofit/>
        </a:bodyPr>
        <a:lstStyle/>
        <a:p>
          <a:pPr marL="0" lvl="0" indent="0" algn="l" defTabSz="977900">
            <a:lnSpc>
              <a:spcPct val="90000"/>
            </a:lnSpc>
            <a:spcBef>
              <a:spcPct val="0"/>
            </a:spcBef>
            <a:spcAft>
              <a:spcPct val="35000"/>
            </a:spcAft>
            <a:buNone/>
          </a:pPr>
          <a:r>
            <a:rPr lang="en-US" sz="2200" b="1" kern="1200" dirty="0">
              <a:latin typeface="Roboto" panose="02000000000000000000" pitchFamily="2" charset="0"/>
              <a:ea typeface="Roboto" panose="02000000000000000000" pitchFamily="2" charset="0"/>
              <a:cs typeface="Roboto" panose="02000000000000000000" pitchFamily="2" charset="0"/>
            </a:rPr>
            <a:t>First Quarter</a:t>
          </a:r>
        </a:p>
        <a:p>
          <a:pPr marL="114300" lvl="1" indent="-114300" algn="l" defTabSz="666750">
            <a:lnSpc>
              <a:spcPct val="90000"/>
            </a:lnSpc>
            <a:spcBef>
              <a:spcPct val="0"/>
            </a:spcBef>
            <a:spcAft>
              <a:spcPct val="15000"/>
            </a:spcAft>
            <a:buChar char="•"/>
          </a:pPr>
          <a:r>
            <a:rPr lang="en-US" sz="1500" kern="1200" dirty="0">
              <a:latin typeface="Roboto" panose="02000000000000000000" pitchFamily="2" charset="0"/>
              <a:ea typeface="Roboto" panose="02000000000000000000" pitchFamily="2" charset="0"/>
              <a:cs typeface="Roboto" panose="02000000000000000000" pitchFamily="2" charset="0"/>
            </a:rPr>
            <a:t>Review progress, gather feedback, and adjust development plan as needed.</a:t>
          </a:r>
        </a:p>
      </dsp:txBody>
      <dsp:txXfrm>
        <a:off x="580442" y="3960137"/>
        <a:ext cx="7304708" cy="791945"/>
      </dsp:txXfrm>
    </dsp:sp>
    <dsp:sp modelId="{E548344F-BBA9-445C-B5FC-37723B3CE046}">
      <dsp:nvSpPr>
        <dsp:cNvPr id="0" name=""/>
        <dsp:cNvSpPr/>
      </dsp:nvSpPr>
      <dsp:spPr>
        <a:xfrm>
          <a:off x="85476" y="3861144"/>
          <a:ext cx="989931" cy="989931"/>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76058-FB2A-4CE9-95E7-2B254A09D24E}">
      <dsp:nvSpPr>
        <dsp:cNvPr id="0" name=""/>
        <dsp:cNvSpPr/>
      </dsp:nvSpPr>
      <dsp:spPr>
        <a:xfrm rot="5400000">
          <a:off x="-199348" y="203145"/>
          <a:ext cx="1328987" cy="93029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1</a:t>
          </a:r>
        </a:p>
      </dsp:txBody>
      <dsp:txXfrm rot="-5400000">
        <a:off x="1" y="468943"/>
        <a:ext cx="930291" cy="398696"/>
      </dsp:txXfrm>
    </dsp:sp>
    <dsp:sp modelId="{11519331-03B2-4EBA-8CD1-33DF94710C49}">
      <dsp:nvSpPr>
        <dsp:cNvPr id="0" name=""/>
        <dsp:cNvSpPr/>
      </dsp:nvSpPr>
      <dsp:spPr>
        <a:xfrm rot="5400000">
          <a:off x="4939053" y="-4004963"/>
          <a:ext cx="863842" cy="8881365"/>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sz="1800" b="1" kern="1200" dirty="0">
              <a:latin typeface="Roboto" panose="02000000000000000000" pitchFamily="2" charset="0"/>
              <a:ea typeface="Roboto" panose="02000000000000000000" pitchFamily="2" charset="0"/>
              <a:cs typeface="Roboto" panose="02000000000000000000" pitchFamily="2" charset="0"/>
            </a:rPr>
            <a:t>Prioritize People Strategy</a:t>
          </a:r>
        </a:p>
        <a:p>
          <a:pPr marL="342900" lvl="2" indent="-171450" algn="l" defTabSz="800100">
            <a:lnSpc>
              <a:spcPct val="90000"/>
            </a:lnSpc>
            <a:spcBef>
              <a:spcPct val="0"/>
            </a:spcBef>
            <a:spcAft>
              <a:spcPct val="15000"/>
            </a:spcAft>
            <a:buNone/>
          </a:pPr>
          <a:r>
            <a:rPr lang="en-US" sz="1800" kern="1200" dirty="0">
              <a:latin typeface="Roboto" panose="02000000000000000000" pitchFamily="2" charset="0"/>
              <a:ea typeface="Roboto" panose="02000000000000000000" pitchFamily="2" charset="0"/>
              <a:cs typeface="Roboto" panose="02000000000000000000" pitchFamily="2" charset="0"/>
            </a:rPr>
            <a:t>Allocate sufficient resources to recruitment and retention initiatives.</a:t>
          </a:r>
        </a:p>
      </dsp:txBody>
      <dsp:txXfrm rot="-5400000">
        <a:off x="930292" y="45967"/>
        <a:ext cx="8839196" cy="779504"/>
      </dsp:txXfrm>
    </dsp:sp>
    <dsp:sp modelId="{E563E315-2AAB-41A8-9078-9F1DCB16AF17}">
      <dsp:nvSpPr>
        <dsp:cNvPr id="0" name=""/>
        <dsp:cNvSpPr/>
      </dsp:nvSpPr>
      <dsp:spPr>
        <a:xfrm rot="5400000">
          <a:off x="-199348" y="1386443"/>
          <a:ext cx="1328987" cy="930291"/>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2</a:t>
          </a:r>
        </a:p>
      </dsp:txBody>
      <dsp:txXfrm rot="-5400000">
        <a:off x="1" y="1652241"/>
        <a:ext cx="930291" cy="398696"/>
      </dsp:txXfrm>
    </dsp:sp>
    <dsp:sp modelId="{24BCBE53-0377-4256-BD1D-3AC7F875A00D}">
      <dsp:nvSpPr>
        <dsp:cNvPr id="0" name=""/>
        <dsp:cNvSpPr/>
      </dsp:nvSpPr>
      <dsp:spPr>
        <a:xfrm rot="5400000">
          <a:off x="4939053" y="-2821666"/>
          <a:ext cx="863842" cy="8881365"/>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sz="1800" b="1" kern="1200" dirty="0">
              <a:latin typeface="Roboto" panose="02000000000000000000" pitchFamily="2" charset="0"/>
              <a:ea typeface="Roboto" panose="02000000000000000000" pitchFamily="2" charset="0"/>
              <a:cs typeface="Roboto" panose="02000000000000000000" pitchFamily="2" charset="0"/>
            </a:rPr>
            <a:t>Embrace Innovation</a:t>
          </a:r>
        </a:p>
        <a:p>
          <a:pPr marL="342900" lvl="2" indent="-171450" algn="l" defTabSz="800100">
            <a:lnSpc>
              <a:spcPct val="90000"/>
            </a:lnSpc>
            <a:spcBef>
              <a:spcPct val="0"/>
            </a:spcBef>
            <a:spcAft>
              <a:spcPct val="15000"/>
            </a:spcAft>
            <a:buNone/>
          </a:pPr>
          <a:r>
            <a:rPr lang="en-US" sz="1800" kern="1200" dirty="0">
              <a:latin typeface="Roboto" panose="02000000000000000000" pitchFamily="2" charset="0"/>
              <a:ea typeface="Roboto" panose="02000000000000000000" pitchFamily="2" charset="0"/>
              <a:cs typeface="Roboto" panose="02000000000000000000" pitchFamily="2" charset="0"/>
            </a:rPr>
            <a:t>Implement modern technologies and approaches to attract digital natives. </a:t>
          </a:r>
        </a:p>
      </dsp:txBody>
      <dsp:txXfrm rot="-5400000">
        <a:off x="930292" y="1229264"/>
        <a:ext cx="8839196" cy="779504"/>
      </dsp:txXfrm>
    </dsp:sp>
    <dsp:sp modelId="{CC53F2F5-842D-4F49-8A99-828FF67FF280}">
      <dsp:nvSpPr>
        <dsp:cNvPr id="0" name=""/>
        <dsp:cNvSpPr/>
      </dsp:nvSpPr>
      <dsp:spPr>
        <a:xfrm rot="5400000">
          <a:off x="-199348" y="2569741"/>
          <a:ext cx="1328987" cy="930291"/>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3</a:t>
          </a:r>
        </a:p>
      </dsp:txBody>
      <dsp:txXfrm rot="-5400000">
        <a:off x="1" y="2835539"/>
        <a:ext cx="930291" cy="398696"/>
      </dsp:txXfrm>
    </dsp:sp>
    <dsp:sp modelId="{DD0C70EE-3826-4668-AC24-4DA4ED102B51}">
      <dsp:nvSpPr>
        <dsp:cNvPr id="0" name=""/>
        <dsp:cNvSpPr/>
      </dsp:nvSpPr>
      <dsp:spPr>
        <a:xfrm rot="5400000">
          <a:off x="4940819" y="-1638368"/>
          <a:ext cx="860308" cy="8881365"/>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sz="1800" b="1" kern="1200" dirty="0">
              <a:latin typeface="Roboto" panose="02000000000000000000" pitchFamily="2" charset="0"/>
              <a:ea typeface="Roboto" panose="02000000000000000000" pitchFamily="2" charset="0"/>
              <a:cs typeface="Roboto" panose="02000000000000000000" pitchFamily="2" charset="0"/>
            </a:rPr>
            <a:t>Focus on Experience</a:t>
          </a:r>
          <a:r>
            <a:rPr lang="en-US" sz="1800" kern="1200" dirty="0">
              <a:latin typeface="Roboto" panose="02000000000000000000" pitchFamily="2" charset="0"/>
              <a:ea typeface="Roboto" panose="02000000000000000000" pitchFamily="2" charset="0"/>
              <a:cs typeface="Roboto" panose="02000000000000000000" pitchFamily="2" charset="0"/>
            </a:rPr>
            <a:t>	</a:t>
          </a:r>
        </a:p>
        <a:p>
          <a:pPr marL="342900" lvl="2" indent="-171450" algn="l" defTabSz="800100">
            <a:lnSpc>
              <a:spcPct val="90000"/>
            </a:lnSpc>
            <a:spcBef>
              <a:spcPct val="0"/>
            </a:spcBef>
            <a:spcAft>
              <a:spcPct val="15000"/>
            </a:spcAft>
            <a:buNone/>
          </a:pPr>
          <a:r>
            <a:rPr lang="en-US" sz="1800" kern="1200" dirty="0">
              <a:latin typeface="Roboto" panose="02000000000000000000" pitchFamily="2" charset="0"/>
              <a:ea typeface="Roboto" panose="02000000000000000000" pitchFamily="2" charset="0"/>
              <a:cs typeface="Roboto" panose="02000000000000000000" pitchFamily="2" charset="0"/>
            </a:rPr>
            <a:t>Create inclusive environments where diverse employees feel valued. </a:t>
          </a:r>
        </a:p>
      </dsp:txBody>
      <dsp:txXfrm rot="-5400000">
        <a:off x="930291" y="2414157"/>
        <a:ext cx="8839368" cy="776314"/>
      </dsp:txXfrm>
    </dsp:sp>
    <dsp:sp modelId="{F965256F-495B-4268-8F8F-8ACDABC90189}">
      <dsp:nvSpPr>
        <dsp:cNvPr id="0" name=""/>
        <dsp:cNvSpPr/>
      </dsp:nvSpPr>
      <dsp:spPr>
        <a:xfrm rot="5400000">
          <a:off x="-199348" y="3753038"/>
          <a:ext cx="1328987" cy="930291"/>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4</a:t>
          </a:r>
        </a:p>
      </dsp:txBody>
      <dsp:txXfrm rot="-5400000">
        <a:off x="1" y="4018836"/>
        <a:ext cx="930291" cy="398696"/>
      </dsp:txXfrm>
    </dsp:sp>
    <dsp:sp modelId="{830AA727-4499-4FA7-A530-633C963FD717}">
      <dsp:nvSpPr>
        <dsp:cNvPr id="0" name=""/>
        <dsp:cNvSpPr/>
      </dsp:nvSpPr>
      <dsp:spPr>
        <a:xfrm rot="5400000">
          <a:off x="4939053" y="-455071"/>
          <a:ext cx="863842" cy="888136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sz="1800" b="1" kern="1200" dirty="0">
              <a:latin typeface="Roboto" panose="02000000000000000000" pitchFamily="2" charset="0"/>
              <a:ea typeface="Roboto" panose="02000000000000000000" pitchFamily="2" charset="0"/>
              <a:cs typeface="Roboto" panose="02000000000000000000" pitchFamily="2" charset="0"/>
            </a:rPr>
            <a:t>Continuous Improvement</a:t>
          </a:r>
        </a:p>
        <a:p>
          <a:pPr marL="342900" lvl="2" indent="-171450" algn="l" defTabSz="800100">
            <a:lnSpc>
              <a:spcPct val="90000"/>
            </a:lnSpc>
            <a:spcBef>
              <a:spcPct val="0"/>
            </a:spcBef>
            <a:spcAft>
              <a:spcPct val="15000"/>
            </a:spcAft>
            <a:buFont typeface="Arial" panose="020B0604020202020204" pitchFamily="34" charset="0"/>
            <a:buNone/>
          </a:pPr>
          <a:r>
            <a:rPr lang="en-US" sz="1800" b="0" kern="1200" dirty="0">
              <a:latin typeface="Roboto" panose="02000000000000000000" pitchFamily="2" charset="0"/>
              <a:ea typeface="Roboto" panose="02000000000000000000" pitchFamily="2" charset="0"/>
              <a:cs typeface="Roboto" panose="02000000000000000000" pitchFamily="2" charset="0"/>
            </a:rPr>
            <a:t>Regularly assess hiring processes and adjust based on outcomes.</a:t>
          </a:r>
        </a:p>
      </dsp:txBody>
      <dsp:txXfrm rot="-5400000">
        <a:off x="930292" y="3595859"/>
        <a:ext cx="8839196" cy="779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34110-6E62-4F65-9973-847E1116DBEC}">
      <dsp:nvSpPr>
        <dsp:cNvPr id="0" name=""/>
        <dsp:cNvSpPr/>
      </dsp:nvSpPr>
      <dsp:spPr>
        <a:xfrm>
          <a:off x="309128" y="0"/>
          <a:ext cx="9082792" cy="5676745"/>
        </a:xfrm>
        <a:prstGeom prst="swooshArrow">
          <a:avLst>
            <a:gd name="adj1" fmla="val 25000"/>
            <a:gd name="adj2" fmla="val 25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B95BA4F9-A111-44AC-9BB3-F053152CB5F6}">
      <dsp:nvSpPr>
        <dsp:cNvPr id="0" name=""/>
        <dsp:cNvSpPr/>
      </dsp:nvSpPr>
      <dsp:spPr>
        <a:xfrm>
          <a:off x="1991127" y="3427071"/>
          <a:ext cx="317897" cy="317897"/>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82A28C-1FCB-47E1-AF41-2AB38D824F53}">
      <dsp:nvSpPr>
        <dsp:cNvPr id="0" name=""/>
        <dsp:cNvSpPr/>
      </dsp:nvSpPr>
      <dsp:spPr>
        <a:xfrm>
          <a:off x="2083639" y="3787963"/>
          <a:ext cx="2783707" cy="188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7"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“Inducement”</a:t>
          </a:r>
        </a:p>
      </dsp:txBody>
      <dsp:txXfrm>
        <a:off x="2083639" y="3787963"/>
        <a:ext cx="2783707" cy="1888781"/>
      </dsp:txXfrm>
    </dsp:sp>
    <dsp:sp modelId="{DC200C8D-6E57-490A-B549-6085E970CD79}">
      <dsp:nvSpPr>
        <dsp:cNvPr id="0" name=""/>
        <dsp:cNvSpPr/>
      </dsp:nvSpPr>
      <dsp:spPr>
        <a:xfrm>
          <a:off x="6196123" y="1408672"/>
          <a:ext cx="544967" cy="544967"/>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3A17E-0949-40BE-8769-6AD847DED54B}">
      <dsp:nvSpPr>
        <dsp:cNvPr id="0" name=""/>
        <dsp:cNvSpPr/>
      </dsp:nvSpPr>
      <dsp:spPr>
        <a:xfrm>
          <a:off x="5775632" y="2377291"/>
          <a:ext cx="2400225" cy="3166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767" tIns="0" rIns="0" bIns="0" numCol="1" spcCol="1270" anchor="t" anchorCtr="0">
          <a:noAutofit/>
        </a:bodyPr>
        <a:lstStyle/>
        <a:p>
          <a:pPr marL="0" lvl="0" indent="0" algn="ctr" defTabSz="1066800">
            <a:lnSpc>
              <a:spcPct val="90000"/>
            </a:lnSpc>
            <a:spcBef>
              <a:spcPct val="0"/>
            </a:spcBef>
            <a:spcAft>
              <a:spcPct val="35000"/>
            </a:spcAft>
            <a:buNone/>
          </a:pPr>
          <a:r>
            <a:rPr lang="en-CA" sz="2400" kern="1200" dirty="0"/>
            <a:t>Notice entitlement</a:t>
          </a:r>
          <a:endParaRPr lang="en-US" sz="2400" kern="1200" dirty="0"/>
        </a:p>
      </dsp:txBody>
      <dsp:txXfrm>
        <a:off x="5775632" y="2377291"/>
        <a:ext cx="2400225" cy="3166344"/>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F7F47-DCB6-AE4C-8A30-AFE4F989865B}"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FBA20-926E-2741-B393-64227B5A5299}" type="slidenum">
              <a:rPr lang="en-US" smtClean="0"/>
              <a:t>‹#›</a:t>
            </a:fld>
            <a:endParaRPr lang="en-US"/>
          </a:p>
        </p:txBody>
      </p:sp>
    </p:spTree>
    <p:extLst>
      <p:ext uri="{BB962C8B-B14F-4D97-AF65-F5344CB8AC3E}">
        <p14:creationId xmlns:p14="http://schemas.microsoft.com/office/powerpoint/2010/main" val="306518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DFBA20-926E-2741-B393-64227B5A5299}" type="slidenum">
              <a:rPr lang="en-US" smtClean="0"/>
              <a:t>2</a:t>
            </a:fld>
            <a:endParaRPr lang="en-US"/>
          </a:p>
        </p:txBody>
      </p:sp>
    </p:spTree>
    <p:extLst>
      <p:ext uri="{BB962C8B-B14F-4D97-AF65-F5344CB8AC3E}">
        <p14:creationId xmlns:p14="http://schemas.microsoft.com/office/powerpoint/2010/main" val="1181029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9278A9-9754-4B9B-A3BF-2213E4A3EF8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562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9278A9-9754-4B9B-A3BF-2213E4A3EF8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99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DFBA20-926E-2741-B393-64227B5A5299}" type="slidenum">
              <a:rPr lang="en-US" smtClean="0"/>
              <a:t>3</a:t>
            </a:fld>
            <a:endParaRPr lang="en-US"/>
          </a:p>
        </p:txBody>
      </p:sp>
    </p:spTree>
    <p:extLst>
      <p:ext uri="{BB962C8B-B14F-4D97-AF65-F5344CB8AC3E}">
        <p14:creationId xmlns:p14="http://schemas.microsoft.com/office/powerpoint/2010/main" val="289997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DFBA20-926E-2741-B393-64227B5A5299}" type="slidenum">
              <a:rPr lang="en-US" smtClean="0"/>
              <a:t>4</a:t>
            </a:fld>
            <a:endParaRPr lang="en-US"/>
          </a:p>
        </p:txBody>
      </p:sp>
    </p:spTree>
    <p:extLst>
      <p:ext uri="{BB962C8B-B14F-4D97-AF65-F5344CB8AC3E}">
        <p14:creationId xmlns:p14="http://schemas.microsoft.com/office/powerpoint/2010/main" val="988726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4190-CDD1-491E-8F36-839D130086E6}" type="slidenum">
              <a:rPr lang="en-CA" smtClean="0"/>
              <a:t>5</a:t>
            </a:fld>
            <a:endParaRPr lang="en-CA"/>
          </a:p>
        </p:txBody>
      </p:sp>
    </p:spTree>
    <p:extLst>
      <p:ext uri="{BB962C8B-B14F-4D97-AF65-F5344CB8AC3E}">
        <p14:creationId xmlns:p14="http://schemas.microsoft.com/office/powerpoint/2010/main" val="2159045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DFBA20-926E-2741-B393-64227B5A5299}" type="slidenum">
              <a:rPr lang="en-US" smtClean="0"/>
              <a:t>6</a:t>
            </a:fld>
            <a:endParaRPr lang="en-US"/>
          </a:p>
        </p:txBody>
      </p:sp>
    </p:spTree>
    <p:extLst>
      <p:ext uri="{BB962C8B-B14F-4D97-AF65-F5344CB8AC3E}">
        <p14:creationId xmlns:p14="http://schemas.microsoft.com/office/powerpoint/2010/main" val="403909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C8EF72-AF37-49C9-9BB0-8269C9E5ED3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163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normAutofit/>
          </a:bodyPr>
          <a:lstStyle/>
          <a:p>
            <a:pPr marL="0" indent="0">
              <a:buNone/>
            </a:pPr>
            <a:endParaRPr lang="en-US" dirty="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9A6569F-28F9-4E7B-BCC1-541B3D0807C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553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normAutofit/>
          </a:bodyPr>
          <a:lstStyle/>
          <a:p>
            <a:pPr marL="0" indent="0">
              <a:buFont typeface="Arial" panose="020B0604020202020204" pitchFamily="34" charset="0"/>
              <a:buNone/>
            </a:pPr>
            <a:endParaRPr lang="en-US" dirty="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9A6569F-28F9-4E7B-BCC1-541B3D0807C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737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C8EF72-AF37-49C9-9BB0-8269C9E5ED3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410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pic>
        <p:nvPicPr>
          <p:cNvPr id="5" name="Picture 4" descr="A picture containing indoor, tiled, tile&#10;&#10;Description automatically generated">
            <a:extLst>
              <a:ext uri="{FF2B5EF4-FFF2-40B4-BE49-F238E27FC236}">
                <a16:creationId xmlns:a16="http://schemas.microsoft.com/office/drawing/2014/main" id="{A3495F66-6509-EB4F-BEDB-087C444E9254}"/>
              </a:ext>
            </a:extLst>
          </p:cNvPr>
          <p:cNvPicPr>
            <a:picLocks noChangeAspect="1"/>
          </p:cNvPicPr>
          <p:nvPr userDrawn="1"/>
        </p:nvPicPr>
        <p:blipFill rotWithShape="1">
          <a:blip r:embed="rId2">
            <a:alphaModFix amt="70000"/>
          </a:blip>
          <a:srcRect l="-5" t="6" r="5" b="26051"/>
          <a:stretch/>
        </p:blipFill>
        <p:spPr>
          <a:xfrm>
            <a:off x="-24781" y="0"/>
            <a:ext cx="12240000" cy="6803999"/>
          </a:xfrm>
          <a:prstGeom prst="rect">
            <a:avLst/>
          </a:prstGeom>
        </p:spPr>
      </p:pic>
      <p:sp>
        <p:nvSpPr>
          <p:cNvPr id="2" name="Title 1">
            <a:extLst>
              <a:ext uri="{FF2B5EF4-FFF2-40B4-BE49-F238E27FC236}">
                <a16:creationId xmlns:a16="http://schemas.microsoft.com/office/drawing/2014/main" id="{52A0BFB4-3A2D-794C-9819-D7D6AB78C43F}"/>
              </a:ext>
            </a:extLst>
          </p:cNvPr>
          <p:cNvSpPr>
            <a:spLocks noGrp="1"/>
          </p:cNvSpPr>
          <p:nvPr>
            <p:ph type="ctrTitle" hasCustomPrompt="1"/>
          </p:nvPr>
        </p:nvSpPr>
        <p:spPr>
          <a:xfrm>
            <a:off x="914400" y="2556534"/>
            <a:ext cx="10080568" cy="853002"/>
          </a:xfrm>
          <a:prstGeom prst="rect">
            <a:avLst/>
          </a:prstGeom>
        </p:spPr>
        <p:txBody>
          <a:bodyPr anchor="b">
            <a:noAutofit/>
          </a:bodyPr>
          <a:lstStyle>
            <a:lvl1pPr algn="l">
              <a:defRPr sz="4500">
                <a:latin typeface="Georgia" panose="02040502050405020303" pitchFamily="18" charset="0"/>
              </a:defRPr>
            </a:lvl1pPr>
          </a:lstStyle>
          <a:p>
            <a:r>
              <a:rPr lang="en-US"/>
              <a:t>MC Advisory </a:t>
            </a:r>
          </a:p>
        </p:txBody>
      </p:sp>
      <p:sp>
        <p:nvSpPr>
          <p:cNvPr id="3" name="Subtitle 2">
            <a:extLst>
              <a:ext uri="{FF2B5EF4-FFF2-40B4-BE49-F238E27FC236}">
                <a16:creationId xmlns:a16="http://schemas.microsoft.com/office/drawing/2014/main" id="{F33BE7DD-ACC3-9C41-8D1A-713811F420C0}"/>
              </a:ext>
            </a:extLst>
          </p:cNvPr>
          <p:cNvSpPr>
            <a:spLocks noGrp="1"/>
          </p:cNvSpPr>
          <p:nvPr>
            <p:ph type="subTitle" idx="1" hasCustomPrompt="1"/>
          </p:nvPr>
        </p:nvSpPr>
        <p:spPr>
          <a:xfrm>
            <a:off x="914402" y="3429000"/>
            <a:ext cx="8269860" cy="1510791"/>
          </a:xfrm>
          <a:prstGeom prst="rect">
            <a:avLst/>
          </a:prstGeom>
        </p:spPr>
        <p:txBody>
          <a:bodyPr>
            <a:noAutofit/>
          </a:bodyPr>
          <a:lstStyle>
            <a:lvl1pPr marL="0" indent="0" algn="l">
              <a:buNone/>
              <a:defRPr sz="28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September 14, 2021</a:t>
            </a:r>
            <a:br>
              <a:rPr lang="en-US"/>
            </a:br>
            <a:endParaRPr lang="en-US"/>
          </a:p>
        </p:txBody>
      </p:sp>
      <p:sp>
        <p:nvSpPr>
          <p:cNvPr id="15" name="Rectangle 14">
            <a:extLst>
              <a:ext uri="{FF2B5EF4-FFF2-40B4-BE49-F238E27FC236}">
                <a16:creationId xmlns:a16="http://schemas.microsoft.com/office/drawing/2014/main" id="{AA918C4D-0F8B-9547-8991-8A7F8B71D335}"/>
              </a:ext>
            </a:extLst>
          </p:cNvPr>
          <p:cNvSpPr/>
          <p:nvPr userDrawn="1"/>
        </p:nvSpPr>
        <p:spPr>
          <a:xfrm>
            <a:off x="-24781" y="6775059"/>
            <a:ext cx="12241561" cy="95641"/>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descr="Icon&#10;&#10;Description automatically generated">
            <a:extLst>
              <a:ext uri="{FF2B5EF4-FFF2-40B4-BE49-F238E27FC236}">
                <a16:creationId xmlns:a16="http://schemas.microsoft.com/office/drawing/2014/main" id="{DD03356E-537E-1B46-9964-F8195405A0C6}"/>
              </a:ext>
            </a:extLst>
          </p:cNvPr>
          <p:cNvPicPr>
            <a:picLocks noChangeAspect="1"/>
          </p:cNvPicPr>
          <p:nvPr userDrawn="1"/>
        </p:nvPicPr>
        <p:blipFill>
          <a:blip r:embed="rId3"/>
          <a:stretch>
            <a:fillRect/>
          </a:stretch>
        </p:blipFill>
        <p:spPr>
          <a:xfrm>
            <a:off x="8325764" y="5689400"/>
            <a:ext cx="3192159" cy="681909"/>
          </a:xfrm>
          <a:prstGeom prst="rect">
            <a:avLst/>
          </a:prstGeom>
        </p:spPr>
      </p:pic>
    </p:spTree>
    <p:extLst>
      <p:ext uri="{BB962C8B-B14F-4D97-AF65-F5344CB8AC3E}">
        <p14:creationId xmlns:p14="http://schemas.microsoft.com/office/powerpoint/2010/main" val="2729832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5EA5CC00-EB65-3347-BFDE-18FFEA116B2F}"/>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2" name="Title 1">
            <a:extLst>
              <a:ext uri="{FF2B5EF4-FFF2-40B4-BE49-F238E27FC236}">
                <a16:creationId xmlns:a16="http://schemas.microsoft.com/office/drawing/2014/main" id="{52A0BFB4-3A2D-794C-9819-D7D6AB78C43F}"/>
              </a:ext>
            </a:extLst>
          </p:cNvPr>
          <p:cNvSpPr>
            <a:spLocks noGrp="1"/>
          </p:cNvSpPr>
          <p:nvPr>
            <p:ph type="ctrTitle" hasCustomPrompt="1"/>
          </p:nvPr>
        </p:nvSpPr>
        <p:spPr>
          <a:xfrm>
            <a:off x="917822" y="1573342"/>
            <a:ext cx="10080568" cy="853002"/>
          </a:xfrm>
          <a:prstGeom prst="rect">
            <a:avLst/>
          </a:prstGeom>
        </p:spPr>
        <p:txBody>
          <a:bodyPr anchor="b">
            <a:noAutofit/>
          </a:bodyPr>
          <a:lstStyle>
            <a:lvl1pPr algn="l">
              <a:defRPr sz="4500">
                <a:latin typeface="+mj-lt"/>
              </a:defRPr>
            </a:lvl1pPr>
          </a:lstStyle>
          <a:p>
            <a:r>
              <a:rPr lang="en-US" dirty="0"/>
              <a:t>Click to edit main title style</a:t>
            </a:r>
          </a:p>
        </p:txBody>
      </p:sp>
      <p:sp>
        <p:nvSpPr>
          <p:cNvPr id="3" name="Subtitle 2">
            <a:extLst>
              <a:ext uri="{FF2B5EF4-FFF2-40B4-BE49-F238E27FC236}">
                <a16:creationId xmlns:a16="http://schemas.microsoft.com/office/drawing/2014/main" id="{F33BE7DD-ACC3-9C41-8D1A-713811F420C0}"/>
              </a:ext>
            </a:extLst>
          </p:cNvPr>
          <p:cNvSpPr>
            <a:spLocks noGrp="1"/>
          </p:cNvSpPr>
          <p:nvPr>
            <p:ph type="subTitle" idx="1" hasCustomPrompt="1"/>
          </p:nvPr>
        </p:nvSpPr>
        <p:spPr>
          <a:xfrm>
            <a:off x="914402" y="3429000"/>
            <a:ext cx="8269860" cy="457200"/>
          </a:xfrm>
          <a:prstGeom prst="rect">
            <a:avLst/>
          </a:prstGeom>
        </p:spPr>
        <p:txBody>
          <a:bodyPr>
            <a:noAutofit/>
          </a:bodyPr>
          <a:lstStyle>
            <a:lvl1pPr marL="0" indent="0" algn="l">
              <a:buNone/>
              <a:defRPr sz="2800" spc="5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or Names</a:t>
            </a:r>
          </a:p>
        </p:txBody>
      </p:sp>
      <p:pic>
        <p:nvPicPr>
          <p:cNvPr id="14" name="Picture 13">
            <a:extLst>
              <a:ext uri="{FF2B5EF4-FFF2-40B4-BE49-F238E27FC236}">
                <a16:creationId xmlns:a16="http://schemas.microsoft.com/office/drawing/2014/main" id="{D2D2B172-D1F0-5A49-98FB-C1EA4622ED61}"/>
              </a:ext>
            </a:extLst>
          </p:cNvPr>
          <p:cNvPicPr>
            <a:picLocks noChangeAspect="1"/>
          </p:cNvPicPr>
          <p:nvPr userDrawn="1"/>
        </p:nvPicPr>
        <p:blipFill>
          <a:blip r:embed="rId3"/>
          <a:stretch>
            <a:fillRect/>
          </a:stretch>
        </p:blipFill>
        <p:spPr>
          <a:xfrm>
            <a:off x="9498623" y="5385044"/>
            <a:ext cx="2019300" cy="825500"/>
          </a:xfrm>
          <a:prstGeom prst="rect">
            <a:avLst/>
          </a:prstGeom>
        </p:spPr>
      </p:pic>
      <p:sp>
        <p:nvSpPr>
          <p:cNvPr id="15" name="Rectangle 14">
            <a:extLst>
              <a:ext uri="{FF2B5EF4-FFF2-40B4-BE49-F238E27FC236}">
                <a16:creationId xmlns:a16="http://schemas.microsoft.com/office/drawing/2014/main" id="{AA918C4D-0F8B-9547-8991-8A7F8B71D335}"/>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4"/>
          <p:cNvSpPr>
            <a:spLocks noGrp="1"/>
          </p:cNvSpPr>
          <p:nvPr>
            <p:ph type="body" sz="quarter" idx="10" hasCustomPrompt="1"/>
          </p:nvPr>
        </p:nvSpPr>
        <p:spPr>
          <a:xfrm>
            <a:off x="914400" y="3998913"/>
            <a:ext cx="8269288" cy="457200"/>
          </a:xfrm>
          <a:prstGeom prst="rect">
            <a:avLst/>
          </a:prstGeom>
        </p:spPr>
        <p:txBody>
          <a:bodyPr/>
          <a:lstStyle>
            <a:lvl1pPr marL="0" indent="0">
              <a:buNone/>
              <a:defRPr>
                <a:latin typeface="+mn-lt"/>
              </a:defRPr>
            </a:lvl1pPr>
          </a:lstStyle>
          <a:p>
            <a:pPr lvl="0"/>
            <a:r>
              <a:rPr lang="en-US" dirty="0"/>
              <a:t>Date</a:t>
            </a:r>
          </a:p>
        </p:txBody>
      </p:sp>
      <p:sp>
        <p:nvSpPr>
          <p:cNvPr id="7" name="Text Placeholder 6"/>
          <p:cNvSpPr>
            <a:spLocks noGrp="1"/>
          </p:cNvSpPr>
          <p:nvPr>
            <p:ph type="body" sz="quarter" idx="11" hasCustomPrompt="1"/>
          </p:nvPr>
        </p:nvSpPr>
        <p:spPr>
          <a:xfrm>
            <a:off x="917822" y="4568826"/>
            <a:ext cx="8269288" cy="457200"/>
          </a:xfrm>
          <a:prstGeom prst="rect">
            <a:avLst/>
          </a:prstGeom>
        </p:spPr>
        <p:txBody>
          <a:bodyPr/>
          <a:lstStyle>
            <a:lvl1pPr marL="0" indent="0">
              <a:buNone/>
              <a:defRPr>
                <a:latin typeface="+mn-lt"/>
              </a:defRPr>
            </a:lvl1pPr>
          </a:lstStyle>
          <a:p>
            <a:pPr lvl="0"/>
            <a:r>
              <a:rPr lang="en-US" dirty="0"/>
              <a:t>Organization or Event</a:t>
            </a:r>
          </a:p>
        </p:txBody>
      </p:sp>
      <p:cxnSp>
        <p:nvCxnSpPr>
          <p:cNvPr id="8" name="Straight Connector 7">
            <a:extLst>
              <a:ext uri="{FF2B5EF4-FFF2-40B4-BE49-F238E27FC236}">
                <a16:creationId xmlns:a16="http://schemas.microsoft.com/office/drawing/2014/main" id="{B0963283-2D50-1109-AFA5-A7AB973174DD}"/>
              </a:ext>
            </a:extLst>
          </p:cNvPr>
          <p:cNvCxnSpPr>
            <a:cxnSpLocks/>
          </p:cNvCxnSpPr>
          <p:nvPr userDrawn="1"/>
        </p:nvCxnSpPr>
        <p:spPr>
          <a:xfrm>
            <a:off x="9254715" y="5341010"/>
            <a:ext cx="0" cy="89359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8" name="Picture 4" descr="St. John's 2025">
            <a:extLst>
              <a:ext uri="{FF2B5EF4-FFF2-40B4-BE49-F238E27FC236}">
                <a16:creationId xmlns:a16="http://schemas.microsoft.com/office/drawing/2014/main" id="{32AB55AF-4A38-ED79-46C1-BFFEB620F28E}"/>
              </a:ext>
            </a:extLst>
          </p:cNvPr>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173" t="15759" r="5445" b="20336"/>
          <a:stretch/>
        </p:blipFill>
        <p:spPr bwMode="auto">
          <a:xfrm>
            <a:off x="7412410" y="5334662"/>
            <a:ext cx="1720351" cy="889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010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py">
    <p:bg>
      <p:bgPr>
        <a:solidFill>
          <a:schemeClr val="bg1"/>
        </a:solidFill>
        <a:effectLst/>
      </p:bgPr>
    </p:bg>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6D3B67A5-FAF1-144A-A5E1-4E4048773706}"/>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16" name="Rectangle 15">
            <a:extLst>
              <a:ext uri="{FF2B5EF4-FFF2-40B4-BE49-F238E27FC236}">
                <a16:creationId xmlns:a16="http://schemas.microsoft.com/office/drawing/2014/main" id="{36AA3A82-29C8-2844-B53B-39522F912BDA}"/>
              </a:ext>
            </a:extLst>
          </p:cNvPr>
          <p:cNvSpPr/>
          <p:nvPr userDrawn="1"/>
        </p:nvSpPr>
        <p:spPr>
          <a:xfrm>
            <a:off x="-24781" y="6670645"/>
            <a:ext cx="12241561" cy="200055"/>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2E377A82-3444-9548-AF28-74220E2A26B1}"/>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2025</a:t>
            </a:r>
          </a:p>
        </p:txBody>
      </p:sp>
      <p:pic>
        <p:nvPicPr>
          <p:cNvPr id="12" name="Picture 11">
            <a:extLst>
              <a:ext uri="{FF2B5EF4-FFF2-40B4-BE49-F238E27FC236}">
                <a16:creationId xmlns:a16="http://schemas.microsoft.com/office/drawing/2014/main" id="{943DC6F1-C6C3-014F-A5CE-85D98700F6CB}"/>
              </a:ext>
            </a:extLst>
          </p:cNvPr>
          <p:cNvPicPr>
            <a:picLocks noChangeAspect="1"/>
          </p:cNvPicPr>
          <p:nvPr userDrawn="1"/>
        </p:nvPicPr>
        <p:blipFill>
          <a:blip r:embed="rId3"/>
          <a:stretch>
            <a:fillRect/>
          </a:stretch>
        </p:blipFill>
        <p:spPr>
          <a:xfrm>
            <a:off x="9671998" y="6051607"/>
            <a:ext cx="1079630" cy="441358"/>
          </a:xfrm>
          <a:prstGeom prst="rect">
            <a:avLst/>
          </a:prstGeom>
        </p:spPr>
      </p:pic>
      <p:sp>
        <p:nvSpPr>
          <p:cNvPr id="14" name="Rectangle 13">
            <a:extLst>
              <a:ext uri="{FF2B5EF4-FFF2-40B4-BE49-F238E27FC236}">
                <a16:creationId xmlns:a16="http://schemas.microsoft.com/office/drawing/2014/main" id="{CB90F46B-CE55-8143-B572-BCA98C32955E}"/>
              </a:ext>
            </a:extLst>
          </p:cNvPr>
          <p:cNvSpPr/>
          <p:nvPr userDrawn="1"/>
        </p:nvSpPr>
        <p:spPr>
          <a:xfrm>
            <a:off x="596233" y="1088871"/>
            <a:ext cx="1265225" cy="75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066AE0C-FA08-B04F-9B19-29B721891A27}"/>
              </a:ext>
            </a:extLst>
          </p:cNvPr>
          <p:cNvSpPr>
            <a:spLocks noGrp="1"/>
          </p:cNvSpPr>
          <p:nvPr>
            <p:ph type="title"/>
          </p:nvPr>
        </p:nvSpPr>
        <p:spPr>
          <a:xfrm>
            <a:off x="596232" y="365126"/>
            <a:ext cx="10757568" cy="599763"/>
          </a:xfrm>
          <a:prstGeom prst="rect">
            <a:avLst/>
          </a:prstGeom>
        </p:spPr>
        <p:txBody>
          <a:bodyPr anchor="ctr"/>
          <a:lstStyle>
            <a:lvl1pPr>
              <a:defRPr sz="280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1C6BF815-956A-2EFF-B39A-3E05D3928620}"/>
              </a:ext>
            </a:extLst>
          </p:cNvPr>
          <p:cNvSpPr>
            <a:spLocks noGrp="1"/>
          </p:cNvSpPr>
          <p:nvPr>
            <p:ph type="body" sz="quarter" idx="10"/>
          </p:nvPr>
        </p:nvSpPr>
        <p:spPr>
          <a:xfrm>
            <a:off x="596900" y="1527175"/>
            <a:ext cx="10756900" cy="43259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4" descr="St. John's 2025">
            <a:extLst>
              <a:ext uri="{FF2B5EF4-FFF2-40B4-BE49-F238E27FC236}">
                <a16:creationId xmlns:a16="http://schemas.microsoft.com/office/drawing/2014/main" id="{1B4169DA-1285-41BA-B821-975F6386769C}"/>
              </a:ext>
            </a:extLst>
          </p:cNvPr>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173" t="15759" r="5445" b="20336"/>
          <a:stretch/>
        </p:blipFill>
        <p:spPr bwMode="auto">
          <a:xfrm>
            <a:off x="11039774" y="5990236"/>
            <a:ext cx="978375" cy="50611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F48CA4DD-0B51-0D4D-068C-6DE31536E892}"/>
              </a:ext>
            </a:extLst>
          </p:cNvPr>
          <p:cNvCxnSpPr>
            <a:cxnSpLocks/>
          </p:cNvCxnSpPr>
          <p:nvPr userDrawn="1"/>
        </p:nvCxnSpPr>
        <p:spPr>
          <a:xfrm>
            <a:off x="10895736" y="5984713"/>
            <a:ext cx="0" cy="547295"/>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906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side imag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4B1E988-AAA4-8F0F-435E-D37654A0BF2C}"/>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19" name="Picture Placeholder 18">
            <a:extLst>
              <a:ext uri="{FF2B5EF4-FFF2-40B4-BE49-F238E27FC236}">
                <a16:creationId xmlns:a16="http://schemas.microsoft.com/office/drawing/2014/main" id="{82EA0702-61C3-D05C-1F5E-F45AE79EE034}"/>
              </a:ext>
            </a:extLst>
          </p:cNvPr>
          <p:cNvSpPr>
            <a:spLocks noGrp="1"/>
          </p:cNvSpPr>
          <p:nvPr>
            <p:ph type="pic" sz="quarter" idx="11" hasCustomPrompt="1"/>
          </p:nvPr>
        </p:nvSpPr>
        <p:spPr>
          <a:xfrm>
            <a:off x="0" y="-8044"/>
            <a:ext cx="5257800" cy="6678689"/>
          </a:xfrm>
          <a:prstGeom prst="rect">
            <a:avLst/>
          </a:prstGeom>
          <a:noFill/>
        </p:spPr>
        <p:txBody>
          <a:bodyPr/>
          <a:lstStyle>
            <a:lvl1pPr marL="0" indent="0">
              <a:buNone/>
              <a:defRPr/>
            </a:lvl1pPr>
          </a:lstStyle>
          <a:p>
            <a:r>
              <a:rPr lang="en-CA" dirty="0"/>
              <a:t>  </a:t>
            </a:r>
            <a:endParaRPr lang="en-US" dirty="0"/>
          </a:p>
        </p:txBody>
      </p:sp>
      <p:sp>
        <p:nvSpPr>
          <p:cNvPr id="5" name="Rectangle 4">
            <a:extLst>
              <a:ext uri="{FF2B5EF4-FFF2-40B4-BE49-F238E27FC236}">
                <a16:creationId xmlns:a16="http://schemas.microsoft.com/office/drawing/2014/main" id="{3A788324-E935-2B6B-FE48-35A630220682}"/>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2025</a:t>
            </a:r>
          </a:p>
        </p:txBody>
      </p:sp>
      <p:sp>
        <p:nvSpPr>
          <p:cNvPr id="7" name="Rectangle 6">
            <a:extLst>
              <a:ext uri="{FF2B5EF4-FFF2-40B4-BE49-F238E27FC236}">
                <a16:creationId xmlns:a16="http://schemas.microsoft.com/office/drawing/2014/main" id="{2A9328AD-3F78-06C9-4685-D2CE25FDAE51}"/>
              </a:ext>
            </a:extLst>
          </p:cNvPr>
          <p:cNvSpPr/>
          <p:nvPr userDrawn="1"/>
        </p:nvSpPr>
        <p:spPr>
          <a:xfrm>
            <a:off x="5549233" y="1088871"/>
            <a:ext cx="1265225" cy="75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6">
            <a:extLst>
              <a:ext uri="{FF2B5EF4-FFF2-40B4-BE49-F238E27FC236}">
                <a16:creationId xmlns:a16="http://schemas.microsoft.com/office/drawing/2014/main" id="{147C694E-F132-91DD-36FE-290F7F490DD9}"/>
              </a:ext>
            </a:extLst>
          </p:cNvPr>
          <p:cNvSpPr>
            <a:spLocks noGrp="1"/>
          </p:cNvSpPr>
          <p:nvPr>
            <p:ph type="title"/>
          </p:nvPr>
        </p:nvSpPr>
        <p:spPr>
          <a:xfrm>
            <a:off x="5549232" y="370913"/>
            <a:ext cx="5499768" cy="599763"/>
          </a:xfrm>
          <a:prstGeom prst="rect">
            <a:avLst/>
          </a:prstGeom>
        </p:spPr>
        <p:txBody>
          <a:bodyPr anchor="ctr"/>
          <a:lstStyle>
            <a:lvl1pPr>
              <a:defRPr sz="280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ECFE0E2F-68D6-518E-98B6-2E84A1002312}"/>
              </a:ext>
            </a:extLst>
          </p:cNvPr>
          <p:cNvSpPr>
            <a:spLocks noGrp="1"/>
          </p:cNvSpPr>
          <p:nvPr>
            <p:ph type="body" sz="quarter" idx="10"/>
          </p:nvPr>
        </p:nvSpPr>
        <p:spPr>
          <a:xfrm>
            <a:off x="5549900" y="1527175"/>
            <a:ext cx="5226384" cy="43259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A4E8123F-6361-8F62-661C-DB82BF4BD34A}"/>
              </a:ext>
            </a:extLst>
          </p:cNvPr>
          <p:cNvPicPr>
            <a:picLocks noChangeAspect="1"/>
          </p:cNvPicPr>
          <p:nvPr userDrawn="1"/>
        </p:nvPicPr>
        <p:blipFill>
          <a:blip r:embed="rId3"/>
          <a:stretch>
            <a:fillRect/>
          </a:stretch>
        </p:blipFill>
        <p:spPr>
          <a:xfrm>
            <a:off x="9671998" y="6051607"/>
            <a:ext cx="1079630" cy="441358"/>
          </a:xfrm>
          <a:prstGeom prst="rect">
            <a:avLst/>
          </a:prstGeom>
        </p:spPr>
      </p:pic>
      <p:pic>
        <p:nvPicPr>
          <p:cNvPr id="10" name="Picture 4" descr="St. John's 2025">
            <a:extLst>
              <a:ext uri="{FF2B5EF4-FFF2-40B4-BE49-F238E27FC236}">
                <a16:creationId xmlns:a16="http://schemas.microsoft.com/office/drawing/2014/main" id="{A508F3B3-43C3-5AC7-420A-1A00419D8070}"/>
              </a:ext>
            </a:extLst>
          </p:cNvPr>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173" t="15759" r="5445" b="20336"/>
          <a:stretch/>
        </p:blipFill>
        <p:spPr bwMode="auto">
          <a:xfrm>
            <a:off x="11039774" y="5990236"/>
            <a:ext cx="978375" cy="50611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2010F5C7-8C64-0F94-A429-B6D3E778BC38}"/>
              </a:ext>
            </a:extLst>
          </p:cNvPr>
          <p:cNvCxnSpPr>
            <a:cxnSpLocks/>
          </p:cNvCxnSpPr>
          <p:nvPr userDrawn="1"/>
        </p:nvCxnSpPr>
        <p:spPr>
          <a:xfrm>
            <a:off x="10895736" y="5984713"/>
            <a:ext cx="0" cy="5472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7218D38-365A-CBFD-6D61-18F0CD399D99}"/>
              </a:ext>
            </a:extLst>
          </p:cNvPr>
          <p:cNvSpPr/>
          <p:nvPr userDrawn="1"/>
        </p:nvSpPr>
        <p:spPr>
          <a:xfrm>
            <a:off x="-24781" y="6670645"/>
            <a:ext cx="12241561" cy="200055"/>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26299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text boxes">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4908812E-7389-AE8F-9EE6-F614BE1FCD11}"/>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4" name="Rectangle 3">
            <a:extLst>
              <a:ext uri="{FF2B5EF4-FFF2-40B4-BE49-F238E27FC236}">
                <a16:creationId xmlns:a16="http://schemas.microsoft.com/office/drawing/2014/main" id="{7E81B1B1-DB1A-FD0E-73ED-BD10FD5528FB}"/>
              </a:ext>
            </a:extLst>
          </p:cNvPr>
          <p:cNvSpPr/>
          <p:nvPr userDrawn="1"/>
        </p:nvSpPr>
        <p:spPr>
          <a:xfrm>
            <a:off x="-24781" y="6670645"/>
            <a:ext cx="12241561" cy="200055"/>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a:extLst>
              <a:ext uri="{FF2B5EF4-FFF2-40B4-BE49-F238E27FC236}">
                <a16:creationId xmlns:a16="http://schemas.microsoft.com/office/drawing/2014/main" id="{BA3CA464-F877-D1A5-76C7-28C1FBFD2A8C}"/>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2025</a:t>
            </a:r>
          </a:p>
        </p:txBody>
      </p:sp>
      <p:pic>
        <p:nvPicPr>
          <p:cNvPr id="6" name="Picture 5">
            <a:extLst>
              <a:ext uri="{FF2B5EF4-FFF2-40B4-BE49-F238E27FC236}">
                <a16:creationId xmlns:a16="http://schemas.microsoft.com/office/drawing/2014/main" id="{9B044E41-4635-4C56-DEAB-150FB9EFBC85}"/>
              </a:ext>
            </a:extLst>
          </p:cNvPr>
          <p:cNvPicPr>
            <a:picLocks noChangeAspect="1"/>
          </p:cNvPicPr>
          <p:nvPr userDrawn="1"/>
        </p:nvPicPr>
        <p:blipFill>
          <a:blip r:embed="rId3"/>
          <a:stretch>
            <a:fillRect/>
          </a:stretch>
        </p:blipFill>
        <p:spPr>
          <a:xfrm>
            <a:off x="9671998" y="6051607"/>
            <a:ext cx="1079630" cy="441358"/>
          </a:xfrm>
          <a:prstGeom prst="rect">
            <a:avLst/>
          </a:prstGeom>
        </p:spPr>
      </p:pic>
      <p:sp>
        <p:nvSpPr>
          <p:cNvPr id="8" name="Rectangle 7">
            <a:extLst>
              <a:ext uri="{FF2B5EF4-FFF2-40B4-BE49-F238E27FC236}">
                <a16:creationId xmlns:a16="http://schemas.microsoft.com/office/drawing/2014/main" id="{DDB3D90D-E8E2-39D2-D537-0C71C2DCB625}"/>
              </a:ext>
            </a:extLst>
          </p:cNvPr>
          <p:cNvSpPr/>
          <p:nvPr userDrawn="1"/>
        </p:nvSpPr>
        <p:spPr>
          <a:xfrm>
            <a:off x="596233" y="1088871"/>
            <a:ext cx="1265225" cy="75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8">
            <a:extLst>
              <a:ext uri="{FF2B5EF4-FFF2-40B4-BE49-F238E27FC236}">
                <a16:creationId xmlns:a16="http://schemas.microsoft.com/office/drawing/2014/main" id="{267131D1-4F7A-C94D-25B1-FF393A5D62E1}"/>
              </a:ext>
            </a:extLst>
          </p:cNvPr>
          <p:cNvSpPr>
            <a:spLocks noGrp="1"/>
          </p:cNvSpPr>
          <p:nvPr>
            <p:ph type="body" sz="quarter" idx="10"/>
          </p:nvPr>
        </p:nvSpPr>
        <p:spPr>
          <a:xfrm>
            <a:off x="596232" y="1527175"/>
            <a:ext cx="5377576" cy="4080750"/>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4" descr="St. John's 2025">
            <a:extLst>
              <a:ext uri="{FF2B5EF4-FFF2-40B4-BE49-F238E27FC236}">
                <a16:creationId xmlns:a16="http://schemas.microsoft.com/office/drawing/2014/main" id="{D70C8D52-BC10-3102-74C6-D39CED785FD4}"/>
              </a:ext>
            </a:extLst>
          </p:cNvPr>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173" t="15759" r="5445" b="20336"/>
          <a:stretch/>
        </p:blipFill>
        <p:spPr bwMode="auto">
          <a:xfrm>
            <a:off x="11039774" y="5990236"/>
            <a:ext cx="978375" cy="50611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64589F45-665E-790D-D071-F584B227E8C3}"/>
              </a:ext>
            </a:extLst>
          </p:cNvPr>
          <p:cNvCxnSpPr>
            <a:cxnSpLocks/>
          </p:cNvCxnSpPr>
          <p:nvPr userDrawn="1"/>
        </p:nvCxnSpPr>
        <p:spPr>
          <a:xfrm>
            <a:off x="10895736" y="5984713"/>
            <a:ext cx="0" cy="5472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844DEBF-358F-4E45-BBA7-7EE49617B811}"/>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ext Placeholder 8">
            <a:extLst>
              <a:ext uri="{FF2B5EF4-FFF2-40B4-BE49-F238E27FC236}">
                <a16:creationId xmlns:a16="http://schemas.microsoft.com/office/drawing/2014/main" id="{3BB343FC-B89A-AC8F-9F5B-0E5679A544F4}"/>
              </a:ext>
            </a:extLst>
          </p:cNvPr>
          <p:cNvSpPr>
            <a:spLocks noGrp="1"/>
          </p:cNvSpPr>
          <p:nvPr>
            <p:ph type="body" sz="quarter" idx="17"/>
          </p:nvPr>
        </p:nvSpPr>
        <p:spPr>
          <a:xfrm>
            <a:off x="6151385" y="1527175"/>
            <a:ext cx="5377576" cy="4080750"/>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20">
            <a:extLst>
              <a:ext uri="{FF2B5EF4-FFF2-40B4-BE49-F238E27FC236}">
                <a16:creationId xmlns:a16="http://schemas.microsoft.com/office/drawing/2014/main" id="{027989BB-0A70-46DC-F9A1-ED534F277B40}"/>
              </a:ext>
            </a:extLst>
          </p:cNvPr>
          <p:cNvSpPr>
            <a:spLocks noGrp="1"/>
          </p:cNvSpPr>
          <p:nvPr>
            <p:ph type="title"/>
          </p:nvPr>
        </p:nvSpPr>
        <p:spPr>
          <a:xfrm>
            <a:off x="596233" y="365125"/>
            <a:ext cx="10932728" cy="628559"/>
          </a:xfrm>
          <a:prstGeom prst="rect">
            <a:avLst/>
          </a:prstGeom>
        </p:spPr>
        <p:txBody>
          <a:bodyPr anchor="ct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3176218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rizontal Text and Image">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48B3C270-36B1-8F4A-82FA-9AF9EA84444D}"/>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23" name="Content Placeholder 22">
            <a:extLst>
              <a:ext uri="{FF2B5EF4-FFF2-40B4-BE49-F238E27FC236}">
                <a16:creationId xmlns:a16="http://schemas.microsoft.com/office/drawing/2014/main" id="{33BE370E-64AD-C64E-0FAD-2E8185FB2F0F}"/>
              </a:ext>
            </a:extLst>
          </p:cNvPr>
          <p:cNvSpPr>
            <a:spLocks noGrp="1"/>
          </p:cNvSpPr>
          <p:nvPr>
            <p:ph sz="quarter" idx="17" hasCustomPrompt="1"/>
          </p:nvPr>
        </p:nvSpPr>
        <p:spPr>
          <a:xfrm>
            <a:off x="596900" y="3576638"/>
            <a:ext cx="10996613" cy="2333625"/>
          </a:xfrm>
          <a:prstGeom prst="rect">
            <a:avLst/>
          </a:prstGeom>
        </p:spPr>
        <p:txBody>
          <a:bodyPr/>
          <a:lstStyle>
            <a:lvl1pPr marL="0" indent="0">
              <a:buNone/>
              <a:defRPr/>
            </a:lvl1pPr>
          </a:lstStyle>
          <a:p>
            <a:pPr lvl="0"/>
            <a:r>
              <a:rPr lang="en-US" dirty="0"/>
              <a:t>Add image/graphic/flowchart/SmartArt here</a:t>
            </a:r>
          </a:p>
          <a:p>
            <a:pPr lvl="0"/>
            <a:endParaRPr lang="en-US" dirty="0"/>
          </a:p>
        </p:txBody>
      </p:sp>
      <p:sp>
        <p:nvSpPr>
          <p:cNvPr id="10" name="Text Placeholder 8">
            <a:extLst>
              <a:ext uri="{FF2B5EF4-FFF2-40B4-BE49-F238E27FC236}">
                <a16:creationId xmlns:a16="http://schemas.microsoft.com/office/drawing/2014/main" id="{13A96FDA-66EB-85EB-E3F4-36BF600DA961}"/>
              </a:ext>
            </a:extLst>
          </p:cNvPr>
          <p:cNvSpPr>
            <a:spLocks noGrp="1"/>
          </p:cNvSpPr>
          <p:nvPr>
            <p:ph type="body" sz="quarter" idx="10"/>
          </p:nvPr>
        </p:nvSpPr>
        <p:spPr>
          <a:xfrm>
            <a:off x="596232" y="1527175"/>
            <a:ext cx="10997580" cy="182530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a:extLst>
              <a:ext uri="{FF2B5EF4-FFF2-40B4-BE49-F238E27FC236}">
                <a16:creationId xmlns:a16="http://schemas.microsoft.com/office/drawing/2014/main" id="{9B801AE2-AAA3-A345-BD75-BA99AD554CFD}"/>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a:extLst>
              <a:ext uri="{FF2B5EF4-FFF2-40B4-BE49-F238E27FC236}">
                <a16:creationId xmlns:a16="http://schemas.microsoft.com/office/drawing/2014/main" id="{8A6DBDE7-2661-1941-BA44-3F7BCF8A57E7}"/>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2025</a:t>
            </a:r>
          </a:p>
        </p:txBody>
      </p:sp>
      <p:sp>
        <p:nvSpPr>
          <p:cNvPr id="4" name="Rectangle 3">
            <a:extLst>
              <a:ext uri="{FF2B5EF4-FFF2-40B4-BE49-F238E27FC236}">
                <a16:creationId xmlns:a16="http://schemas.microsoft.com/office/drawing/2014/main" id="{2FD1D4E9-DB9A-8315-863A-D7C11D248F5D}"/>
              </a:ext>
            </a:extLst>
          </p:cNvPr>
          <p:cNvSpPr/>
          <p:nvPr userDrawn="1"/>
        </p:nvSpPr>
        <p:spPr>
          <a:xfrm>
            <a:off x="-24781" y="6670645"/>
            <a:ext cx="12241561" cy="200055"/>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431CC02F-935F-219A-327B-C6BD356FE519}"/>
              </a:ext>
            </a:extLst>
          </p:cNvPr>
          <p:cNvPicPr>
            <a:picLocks noChangeAspect="1"/>
          </p:cNvPicPr>
          <p:nvPr userDrawn="1"/>
        </p:nvPicPr>
        <p:blipFill>
          <a:blip r:embed="rId3"/>
          <a:stretch>
            <a:fillRect/>
          </a:stretch>
        </p:blipFill>
        <p:spPr>
          <a:xfrm>
            <a:off x="9671998" y="6051607"/>
            <a:ext cx="1079630" cy="441358"/>
          </a:xfrm>
          <a:prstGeom prst="rect">
            <a:avLst/>
          </a:prstGeom>
        </p:spPr>
      </p:pic>
      <p:sp>
        <p:nvSpPr>
          <p:cNvPr id="8" name="Rectangle 7">
            <a:extLst>
              <a:ext uri="{FF2B5EF4-FFF2-40B4-BE49-F238E27FC236}">
                <a16:creationId xmlns:a16="http://schemas.microsoft.com/office/drawing/2014/main" id="{1DF67CBB-CA38-5DAE-50EC-0BF1F7818F55}"/>
              </a:ext>
            </a:extLst>
          </p:cNvPr>
          <p:cNvSpPr/>
          <p:nvPr userDrawn="1"/>
        </p:nvSpPr>
        <p:spPr>
          <a:xfrm>
            <a:off x="596233" y="1088871"/>
            <a:ext cx="1265225" cy="75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St. John's 2025">
            <a:extLst>
              <a:ext uri="{FF2B5EF4-FFF2-40B4-BE49-F238E27FC236}">
                <a16:creationId xmlns:a16="http://schemas.microsoft.com/office/drawing/2014/main" id="{D200B69B-289E-78FC-30B5-FFD46F65F3EA}"/>
              </a:ext>
            </a:extLst>
          </p:cNvPr>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173" t="15759" r="5445" b="20336"/>
          <a:stretch/>
        </p:blipFill>
        <p:spPr bwMode="auto">
          <a:xfrm>
            <a:off x="11039774" y="5990236"/>
            <a:ext cx="978375" cy="50611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AA0053DC-4C96-F52E-051E-888D5481D93C}"/>
              </a:ext>
            </a:extLst>
          </p:cNvPr>
          <p:cNvCxnSpPr>
            <a:cxnSpLocks/>
          </p:cNvCxnSpPr>
          <p:nvPr userDrawn="1"/>
        </p:nvCxnSpPr>
        <p:spPr>
          <a:xfrm>
            <a:off x="10895736" y="5984713"/>
            <a:ext cx="0" cy="5472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4CD6BD8-C7BE-723E-F270-80C8BF7277E9}"/>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Title 20">
            <a:extLst>
              <a:ext uri="{FF2B5EF4-FFF2-40B4-BE49-F238E27FC236}">
                <a16:creationId xmlns:a16="http://schemas.microsoft.com/office/drawing/2014/main" id="{CD465F89-4A0E-82FE-93AB-EDC3957144D7}"/>
              </a:ext>
            </a:extLst>
          </p:cNvPr>
          <p:cNvSpPr>
            <a:spLocks noGrp="1"/>
          </p:cNvSpPr>
          <p:nvPr>
            <p:ph type="title"/>
          </p:nvPr>
        </p:nvSpPr>
        <p:spPr>
          <a:xfrm>
            <a:off x="596233" y="365125"/>
            <a:ext cx="10932728" cy="628559"/>
          </a:xfrm>
          <a:prstGeom prst="rect">
            <a:avLst/>
          </a:prstGeom>
        </p:spPr>
        <p:txBody>
          <a:bodyPr anchor="ct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2987994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text boxes and horizontal image">
    <p:spTree>
      <p:nvGrpSpPr>
        <p:cNvPr id="1" name=""/>
        <p:cNvGrpSpPr/>
        <p:nvPr/>
      </p:nvGrpSpPr>
      <p:grpSpPr>
        <a:xfrm>
          <a:off x="0" y="0"/>
          <a:ext cx="0" cy="0"/>
          <a:chOff x="0" y="0"/>
          <a:chExt cx="0" cy="0"/>
        </a:xfrm>
      </p:grpSpPr>
      <p:pic>
        <p:nvPicPr>
          <p:cNvPr id="25" name="Picture 24" descr="Background pattern&#10;&#10;Description automatically generated">
            <a:extLst>
              <a:ext uri="{FF2B5EF4-FFF2-40B4-BE49-F238E27FC236}">
                <a16:creationId xmlns:a16="http://schemas.microsoft.com/office/drawing/2014/main" id="{1A9B3633-01B1-E84D-ADEB-56D3F60F5E35}"/>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10" name="Text Placeholder 8">
            <a:extLst>
              <a:ext uri="{FF2B5EF4-FFF2-40B4-BE49-F238E27FC236}">
                <a16:creationId xmlns:a16="http://schemas.microsoft.com/office/drawing/2014/main" id="{3BEF46A2-5B42-EB28-BDBA-BCB9A20711D3}"/>
              </a:ext>
            </a:extLst>
          </p:cNvPr>
          <p:cNvSpPr>
            <a:spLocks noGrp="1"/>
          </p:cNvSpPr>
          <p:nvPr>
            <p:ph type="body" sz="quarter" idx="10"/>
          </p:nvPr>
        </p:nvSpPr>
        <p:spPr>
          <a:xfrm>
            <a:off x="596232" y="1527175"/>
            <a:ext cx="5377576" cy="1825309"/>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Rectangle 25">
            <a:extLst>
              <a:ext uri="{FF2B5EF4-FFF2-40B4-BE49-F238E27FC236}">
                <a16:creationId xmlns:a16="http://schemas.microsoft.com/office/drawing/2014/main" id="{7C321B47-3ACC-834A-B539-C8E1F4D95A8A}"/>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a:extLst>
              <a:ext uri="{FF2B5EF4-FFF2-40B4-BE49-F238E27FC236}">
                <a16:creationId xmlns:a16="http://schemas.microsoft.com/office/drawing/2014/main" id="{EFF27611-711D-9641-B7B3-BF6851A68332}"/>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2025</a:t>
            </a:r>
          </a:p>
        </p:txBody>
      </p:sp>
      <p:sp>
        <p:nvSpPr>
          <p:cNvPr id="3" name="TextBox 2">
            <a:extLst>
              <a:ext uri="{FF2B5EF4-FFF2-40B4-BE49-F238E27FC236}">
                <a16:creationId xmlns:a16="http://schemas.microsoft.com/office/drawing/2014/main" id="{C52AF930-216F-F348-9CDF-8D98ABC4E2A3}"/>
              </a:ext>
            </a:extLst>
          </p:cNvPr>
          <p:cNvSpPr txBox="1"/>
          <p:nvPr userDrawn="1"/>
        </p:nvSpPr>
        <p:spPr>
          <a:xfrm>
            <a:off x="6389370" y="7795260"/>
            <a:ext cx="184731" cy="369332"/>
          </a:xfrm>
          <a:prstGeom prst="rect">
            <a:avLst/>
          </a:prstGeom>
          <a:noFill/>
        </p:spPr>
        <p:txBody>
          <a:bodyPr wrap="none" rtlCol="0">
            <a:spAutoFit/>
          </a:bodyPr>
          <a:lstStyle/>
          <a:p>
            <a:endParaRPr lang="en-US" dirty="0"/>
          </a:p>
        </p:txBody>
      </p:sp>
      <p:sp>
        <p:nvSpPr>
          <p:cNvPr id="5" name="Rectangle 4">
            <a:extLst>
              <a:ext uri="{FF2B5EF4-FFF2-40B4-BE49-F238E27FC236}">
                <a16:creationId xmlns:a16="http://schemas.microsoft.com/office/drawing/2014/main" id="{990B5611-D7F8-0FC3-A3A1-91A3631AE674}"/>
              </a:ext>
            </a:extLst>
          </p:cNvPr>
          <p:cNvSpPr/>
          <p:nvPr userDrawn="1"/>
        </p:nvSpPr>
        <p:spPr>
          <a:xfrm>
            <a:off x="-24781" y="6670645"/>
            <a:ext cx="12241561" cy="200055"/>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9CFDD9E9-9851-EEAD-F379-762FA7615095}"/>
              </a:ext>
            </a:extLst>
          </p:cNvPr>
          <p:cNvPicPr>
            <a:picLocks noChangeAspect="1"/>
          </p:cNvPicPr>
          <p:nvPr userDrawn="1"/>
        </p:nvPicPr>
        <p:blipFill>
          <a:blip r:embed="rId3"/>
          <a:stretch>
            <a:fillRect/>
          </a:stretch>
        </p:blipFill>
        <p:spPr>
          <a:xfrm>
            <a:off x="9671998" y="6051607"/>
            <a:ext cx="1079630" cy="441358"/>
          </a:xfrm>
          <a:prstGeom prst="rect">
            <a:avLst/>
          </a:prstGeom>
        </p:spPr>
      </p:pic>
      <p:sp>
        <p:nvSpPr>
          <p:cNvPr id="8" name="Rectangle 7">
            <a:extLst>
              <a:ext uri="{FF2B5EF4-FFF2-40B4-BE49-F238E27FC236}">
                <a16:creationId xmlns:a16="http://schemas.microsoft.com/office/drawing/2014/main" id="{66260545-3E85-E821-C3A4-2F76A7368A5B}"/>
              </a:ext>
            </a:extLst>
          </p:cNvPr>
          <p:cNvSpPr/>
          <p:nvPr userDrawn="1"/>
        </p:nvSpPr>
        <p:spPr>
          <a:xfrm>
            <a:off x="596233" y="1088871"/>
            <a:ext cx="1265225" cy="75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9C471D2-C80A-5D3F-24E7-8F6408DCFDD1}"/>
              </a:ext>
            </a:extLst>
          </p:cNvPr>
          <p:cNvCxnSpPr>
            <a:cxnSpLocks/>
          </p:cNvCxnSpPr>
          <p:nvPr userDrawn="1"/>
        </p:nvCxnSpPr>
        <p:spPr>
          <a:xfrm>
            <a:off x="10895736" y="5984713"/>
            <a:ext cx="0" cy="5472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2ABE581-F16E-A21B-497F-A11F5CF83C2E}"/>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ext Placeholder 8">
            <a:extLst>
              <a:ext uri="{FF2B5EF4-FFF2-40B4-BE49-F238E27FC236}">
                <a16:creationId xmlns:a16="http://schemas.microsoft.com/office/drawing/2014/main" id="{BB239450-B261-2EA7-631E-52ECFDFD7B62}"/>
              </a:ext>
            </a:extLst>
          </p:cNvPr>
          <p:cNvSpPr>
            <a:spLocks noGrp="1"/>
          </p:cNvSpPr>
          <p:nvPr>
            <p:ph type="body" sz="quarter" idx="18"/>
          </p:nvPr>
        </p:nvSpPr>
        <p:spPr>
          <a:xfrm>
            <a:off x="6151385" y="1527175"/>
            <a:ext cx="5377576" cy="1825309"/>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2">
            <a:extLst>
              <a:ext uri="{FF2B5EF4-FFF2-40B4-BE49-F238E27FC236}">
                <a16:creationId xmlns:a16="http://schemas.microsoft.com/office/drawing/2014/main" id="{F92EB0A8-658F-3B68-50AF-EDF3CE046BA5}"/>
              </a:ext>
            </a:extLst>
          </p:cNvPr>
          <p:cNvSpPr>
            <a:spLocks noGrp="1"/>
          </p:cNvSpPr>
          <p:nvPr>
            <p:ph sz="quarter" idx="17" hasCustomPrompt="1"/>
          </p:nvPr>
        </p:nvSpPr>
        <p:spPr>
          <a:xfrm>
            <a:off x="596231" y="3576638"/>
            <a:ext cx="10932729" cy="2333625"/>
          </a:xfrm>
          <a:prstGeom prst="rect">
            <a:avLst/>
          </a:prstGeom>
        </p:spPr>
        <p:txBody>
          <a:bodyPr/>
          <a:lstStyle>
            <a:lvl1pPr marL="0" indent="0">
              <a:buNone/>
              <a:defRPr/>
            </a:lvl1pPr>
          </a:lstStyle>
          <a:p>
            <a:pPr lvl="0"/>
            <a:r>
              <a:rPr lang="en-US" dirty="0"/>
              <a:t>Add image/graphic/flowchart/SmartArt here</a:t>
            </a:r>
          </a:p>
          <a:p>
            <a:pPr lvl="0"/>
            <a:endParaRPr lang="en-US" dirty="0"/>
          </a:p>
        </p:txBody>
      </p:sp>
      <p:pic>
        <p:nvPicPr>
          <p:cNvPr id="23" name="Picture 4" descr="St. John's 2025">
            <a:extLst>
              <a:ext uri="{FF2B5EF4-FFF2-40B4-BE49-F238E27FC236}">
                <a16:creationId xmlns:a16="http://schemas.microsoft.com/office/drawing/2014/main" id="{9AAD5F4E-8957-A9B2-F807-2CBD318443D5}"/>
              </a:ext>
            </a:extLst>
          </p:cNvPr>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173" t="15759" r="5445" b="20336"/>
          <a:stretch/>
        </p:blipFill>
        <p:spPr bwMode="auto">
          <a:xfrm>
            <a:off x="11039774" y="5990236"/>
            <a:ext cx="978375" cy="506116"/>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20">
            <a:extLst>
              <a:ext uri="{FF2B5EF4-FFF2-40B4-BE49-F238E27FC236}">
                <a16:creationId xmlns:a16="http://schemas.microsoft.com/office/drawing/2014/main" id="{E01605C9-7CBF-7C98-9FF9-F5D5127210F4}"/>
              </a:ext>
            </a:extLst>
          </p:cNvPr>
          <p:cNvSpPr>
            <a:spLocks noGrp="1"/>
          </p:cNvSpPr>
          <p:nvPr>
            <p:ph type="title"/>
          </p:nvPr>
        </p:nvSpPr>
        <p:spPr>
          <a:xfrm>
            <a:off x="596233" y="365125"/>
            <a:ext cx="10932728" cy="628559"/>
          </a:xfrm>
          <a:prstGeom prst="rect">
            <a:avLst/>
          </a:prstGeom>
        </p:spPr>
        <p:txBody>
          <a:bodyPr anchor="ct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281880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7 images collage">
    <p:spTree>
      <p:nvGrpSpPr>
        <p:cNvPr id="1" name=""/>
        <p:cNvGrpSpPr/>
        <p:nvPr/>
      </p:nvGrpSpPr>
      <p:grpSpPr>
        <a:xfrm>
          <a:off x="0" y="0"/>
          <a:ext cx="0" cy="0"/>
          <a:chOff x="0" y="0"/>
          <a:chExt cx="0" cy="0"/>
        </a:xfrm>
      </p:grpSpPr>
      <p:pic>
        <p:nvPicPr>
          <p:cNvPr id="25" name="Picture 24" descr="Background pattern&#10;&#10;Description automatically generated">
            <a:extLst>
              <a:ext uri="{FF2B5EF4-FFF2-40B4-BE49-F238E27FC236}">
                <a16:creationId xmlns:a16="http://schemas.microsoft.com/office/drawing/2014/main" id="{1A9B3633-01B1-E84D-ADEB-56D3F60F5E35}"/>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10" name="Text Placeholder 8">
            <a:extLst>
              <a:ext uri="{FF2B5EF4-FFF2-40B4-BE49-F238E27FC236}">
                <a16:creationId xmlns:a16="http://schemas.microsoft.com/office/drawing/2014/main" id="{3BEF46A2-5B42-EB28-BDBA-BCB9A20711D3}"/>
              </a:ext>
            </a:extLst>
          </p:cNvPr>
          <p:cNvSpPr>
            <a:spLocks noGrp="1"/>
          </p:cNvSpPr>
          <p:nvPr>
            <p:ph type="body" sz="quarter" idx="10"/>
          </p:nvPr>
        </p:nvSpPr>
        <p:spPr>
          <a:xfrm>
            <a:off x="596231" y="1527175"/>
            <a:ext cx="10932729" cy="1825309"/>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Rectangle 25">
            <a:extLst>
              <a:ext uri="{FF2B5EF4-FFF2-40B4-BE49-F238E27FC236}">
                <a16:creationId xmlns:a16="http://schemas.microsoft.com/office/drawing/2014/main" id="{7C321B47-3ACC-834A-B539-C8E1F4D95A8A}"/>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a:extLst>
              <a:ext uri="{FF2B5EF4-FFF2-40B4-BE49-F238E27FC236}">
                <a16:creationId xmlns:a16="http://schemas.microsoft.com/office/drawing/2014/main" id="{EFF27611-711D-9641-B7B3-BF6851A68332}"/>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2025</a:t>
            </a:r>
          </a:p>
        </p:txBody>
      </p:sp>
      <p:sp>
        <p:nvSpPr>
          <p:cNvPr id="3" name="TextBox 2">
            <a:extLst>
              <a:ext uri="{FF2B5EF4-FFF2-40B4-BE49-F238E27FC236}">
                <a16:creationId xmlns:a16="http://schemas.microsoft.com/office/drawing/2014/main" id="{C52AF930-216F-F348-9CDF-8D98ABC4E2A3}"/>
              </a:ext>
            </a:extLst>
          </p:cNvPr>
          <p:cNvSpPr txBox="1"/>
          <p:nvPr userDrawn="1"/>
        </p:nvSpPr>
        <p:spPr>
          <a:xfrm>
            <a:off x="6389370" y="7795260"/>
            <a:ext cx="184731" cy="369332"/>
          </a:xfrm>
          <a:prstGeom prst="rect">
            <a:avLst/>
          </a:prstGeom>
          <a:noFill/>
        </p:spPr>
        <p:txBody>
          <a:bodyPr wrap="none" rtlCol="0">
            <a:spAutoFit/>
          </a:bodyPr>
          <a:lstStyle/>
          <a:p>
            <a:endParaRPr lang="en-US" dirty="0"/>
          </a:p>
        </p:txBody>
      </p:sp>
      <p:sp>
        <p:nvSpPr>
          <p:cNvPr id="5" name="Rectangle 4">
            <a:extLst>
              <a:ext uri="{FF2B5EF4-FFF2-40B4-BE49-F238E27FC236}">
                <a16:creationId xmlns:a16="http://schemas.microsoft.com/office/drawing/2014/main" id="{990B5611-D7F8-0FC3-A3A1-91A3631AE674}"/>
              </a:ext>
            </a:extLst>
          </p:cNvPr>
          <p:cNvSpPr/>
          <p:nvPr userDrawn="1"/>
        </p:nvSpPr>
        <p:spPr>
          <a:xfrm>
            <a:off x="-24781" y="6670645"/>
            <a:ext cx="12241561" cy="200055"/>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9CFDD9E9-9851-EEAD-F379-762FA7615095}"/>
              </a:ext>
            </a:extLst>
          </p:cNvPr>
          <p:cNvPicPr>
            <a:picLocks noChangeAspect="1"/>
          </p:cNvPicPr>
          <p:nvPr userDrawn="1"/>
        </p:nvPicPr>
        <p:blipFill>
          <a:blip r:embed="rId3"/>
          <a:stretch>
            <a:fillRect/>
          </a:stretch>
        </p:blipFill>
        <p:spPr>
          <a:xfrm>
            <a:off x="9671998" y="6051607"/>
            <a:ext cx="1079630" cy="441358"/>
          </a:xfrm>
          <a:prstGeom prst="rect">
            <a:avLst/>
          </a:prstGeom>
        </p:spPr>
      </p:pic>
      <p:sp>
        <p:nvSpPr>
          <p:cNvPr id="8" name="Rectangle 7">
            <a:extLst>
              <a:ext uri="{FF2B5EF4-FFF2-40B4-BE49-F238E27FC236}">
                <a16:creationId xmlns:a16="http://schemas.microsoft.com/office/drawing/2014/main" id="{66260545-3E85-E821-C3A4-2F76A7368A5B}"/>
              </a:ext>
            </a:extLst>
          </p:cNvPr>
          <p:cNvSpPr/>
          <p:nvPr userDrawn="1"/>
        </p:nvSpPr>
        <p:spPr>
          <a:xfrm>
            <a:off x="596233" y="1088871"/>
            <a:ext cx="1265225" cy="75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9C471D2-C80A-5D3F-24E7-8F6408DCFDD1}"/>
              </a:ext>
            </a:extLst>
          </p:cNvPr>
          <p:cNvCxnSpPr>
            <a:cxnSpLocks/>
          </p:cNvCxnSpPr>
          <p:nvPr userDrawn="1"/>
        </p:nvCxnSpPr>
        <p:spPr>
          <a:xfrm>
            <a:off x="10895736" y="5984713"/>
            <a:ext cx="0" cy="5472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2ABE581-F16E-A21B-497F-A11F5CF83C2E}"/>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Content Placeholder 22">
            <a:extLst>
              <a:ext uri="{FF2B5EF4-FFF2-40B4-BE49-F238E27FC236}">
                <a16:creationId xmlns:a16="http://schemas.microsoft.com/office/drawing/2014/main" id="{F92EB0A8-658F-3B68-50AF-EDF3CE046BA5}"/>
              </a:ext>
            </a:extLst>
          </p:cNvPr>
          <p:cNvSpPr>
            <a:spLocks noGrp="1"/>
          </p:cNvSpPr>
          <p:nvPr>
            <p:ph sz="quarter" idx="17" hasCustomPrompt="1"/>
          </p:nvPr>
        </p:nvSpPr>
        <p:spPr>
          <a:xfrm>
            <a:off x="1472532" y="3576638"/>
            <a:ext cx="2391442" cy="2352189"/>
          </a:xfrm>
          <a:prstGeom prst="rect">
            <a:avLst/>
          </a:prstGeom>
        </p:spPr>
        <p:txBody>
          <a:bodyPr/>
          <a:lstStyle>
            <a:lvl1pPr marL="0" indent="0">
              <a:buNone/>
              <a:defRPr/>
            </a:lvl1pPr>
          </a:lstStyle>
          <a:p>
            <a:pPr lvl="0"/>
            <a:r>
              <a:rPr lang="en-US" dirty="0"/>
              <a:t>Add image/graphic/flowchart/SmartArt here</a:t>
            </a:r>
          </a:p>
          <a:p>
            <a:pPr lvl="0"/>
            <a:endParaRPr lang="en-US" dirty="0"/>
          </a:p>
        </p:txBody>
      </p:sp>
      <p:pic>
        <p:nvPicPr>
          <p:cNvPr id="23" name="Picture 4" descr="St. John's 2025">
            <a:extLst>
              <a:ext uri="{FF2B5EF4-FFF2-40B4-BE49-F238E27FC236}">
                <a16:creationId xmlns:a16="http://schemas.microsoft.com/office/drawing/2014/main" id="{9AAD5F4E-8957-A9B2-F807-2CBD318443D5}"/>
              </a:ext>
            </a:extLst>
          </p:cNvPr>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173" t="15759" r="5445" b="20336"/>
          <a:stretch/>
        </p:blipFill>
        <p:spPr bwMode="auto">
          <a:xfrm>
            <a:off x="11039774" y="5990236"/>
            <a:ext cx="978375" cy="506116"/>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20">
            <a:extLst>
              <a:ext uri="{FF2B5EF4-FFF2-40B4-BE49-F238E27FC236}">
                <a16:creationId xmlns:a16="http://schemas.microsoft.com/office/drawing/2014/main" id="{E01605C9-7CBF-7C98-9FF9-F5D5127210F4}"/>
              </a:ext>
            </a:extLst>
          </p:cNvPr>
          <p:cNvSpPr>
            <a:spLocks noGrp="1"/>
          </p:cNvSpPr>
          <p:nvPr>
            <p:ph type="title"/>
          </p:nvPr>
        </p:nvSpPr>
        <p:spPr>
          <a:xfrm>
            <a:off x="596233" y="365125"/>
            <a:ext cx="10932728" cy="628559"/>
          </a:xfrm>
          <a:prstGeom prst="rect">
            <a:avLst/>
          </a:prstGeom>
        </p:spPr>
        <p:txBody>
          <a:bodyPr anchor="ctr"/>
          <a:lstStyle>
            <a:lvl1pPr>
              <a:defRPr sz="280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06398A96-4D24-DED0-B008-80157D3D12D7}"/>
              </a:ext>
            </a:extLst>
          </p:cNvPr>
          <p:cNvSpPr>
            <a:spLocks noGrp="1"/>
          </p:cNvSpPr>
          <p:nvPr>
            <p:ph type="pic" sz="quarter" idx="19"/>
          </p:nvPr>
        </p:nvSpPr>
        <p:spPr>
          <a:xfrm>
            <a:off x="8914348" y="3576638"/>
            <a:ext cx="2614613" cy="2344888"/>
          </a:xfrm>
          <a:prstGeom prst="rect">
            <a:avLst/>
          </a:prstGeom>
        </p:spPr>
        <p:txBody>
          <a:bodyPr/>
          <a:lstStyle/>
          <a:p>
            <a:r>
              <a:rPr lang="en-US"/>
              <a:t>Click icon to add picture</a:t>
            </a:r>
          </a:p>
        </p:txBody>
      </p:sp>
      <p:sp>
        <p:nvSpPr>
          <p:cNvPr id="9" name="Picture Placeholder 8">
            <a:extLst>
              <a:ext uri="{FF2B5EF4-FFF2-40B4-BE49-F238E27FC236}">
                <a16:creationId xmlns:a16="http://schemas.microsoft.com/office/drawing/2014/main" id="{96497950-871A-DB2C-53F7-9EE42C1D4D79}"/>
              </a:ext>
            </a:extLst>
          </p:cNvPr>
          <p:cNvSpPr>
            <a:spLocks noGrp="1"/>
          </p:cNvSpPr>
          <p:nvPr>
            <p:ph type="pic" sz="quarter" idx="20"/>
          </p:nvPr>
        </p:nvSpPr>
        <p:spPr>
          <a:xfrm>
            <a:off x="5420778" y="3582988"/>
            <a:ext cx="3444090" cy="891058"/>
          </a:xfrm>
          <a:prstGeom prst="rect">
            <a:avLst/>
          </a:prstGeom>
        </p:spPr>
        <p:txBody>
          <a:bodyPr/>
          <a:lstStyle/>
          <a:p>
            <a:r>
              <a:rPr lang="en-US"/>
              <a:t>Click icon to add picture</a:t>
            </a:r>
          </a:p>
        </p:txBody>
      </p:sp>
      <p:sp>
        <p:nvSpPr>
          <p:cNvPr id="12" name="Picture Placeholder 11">
            <a:extLst>
              <a:ext uri="{FF2B5EF4-FFF2-40B4-BE49-F238E27FC236}">
                <a16:creationId xmlns:a16="http://schemas.microsoft.com/office/drawing/2014/main" id="{8937C308-BE74-C1C2-0487-C7024E296CDE}"/>
              </a:ext>
            </a:extLst>
          </p:cNvPr>
          <p:cNvSpPr>
            <a:spLocks noGrp="1"/>
          </p:cNvSpPr>
          <p:nvPr>
            <p:ph type="pic" sz="quarter" idx="21"/>
          </p:nvPr>
        </p:nvSpPr>
        <p:spPr>
          <a:xfrm>
            <a:off x="7167831" y="4527701"/>
            <a:ext cx="1697037" cy="1393825"/>
          </a:xfrm>
          <a:prstGeom prst="rect">
            <a:avLst/>
          </a:prstGeom>
        </p:spPr>
        <p:txBody>
          <a:bodyPr/>
          <a:lstStyle/>
          <a:p>
            <a:r>
              <a:rPr lang="en-US"/>
              <a:t>Click icon to add picture</a:t>
            </a:r>
          </a:p>
        </p:txBody>
      </p:sp>
      <p:sp>
        <p:nvSpPr>
          <p:cNvPr id="15" name="Picture Placeholder 11">
            <a:extLst>
              <a:ext uri="{FF2B5EF4-FFF2-40B4-BE49-F238E27FC236}">
                <a16:creationId xmlns:a16="http://schemas.microsoft.com/office/drawing/2014/main" id="{96AD5D8F-E7EF-7867-417E-8D36B0D220D1}"/>
              </a:ext>
            </a:extLst>
          </p:cNvPr>
          <p:cNvSpPr>
            <a:spLocks noGrp="1"/>
          </p:cNvSpPr>
          <p:nvPr>
            <p:ph type="pic" sz="quarter" idx="22"/>
          </p:nvPr>
        </p:nvSpPr>
        <p:spPr>
          <a:xfrm>
            <a:off x="5421314" y="4535002"/>
            <a:ext cx="1697037" cy="1393825"/>
          </a:xfrm>
          <a:prstGeom prst="rect">
            <a:avLst/>
          </a:prstGeom>
        </p:spPr>
        <p:txBody>
          <a:bodyPr/>
          <a:lstStyle/>
          <a:p>
            <a:r>
              <a:rPr lang="en-US"/>
              <a:t>Click icon to add picture</a:t>
            </a:r>
          </a:p>
        </p:txBody>
      </p:sp>
      <p:sp>
        <p:nvSpPr>
          <p:cNvPr id="19" name="Picture Placeholder 18">
            <a:extLst>
              <a:ext uri="{FF2B5EF4-FFF2-40B4-BE49-F238E27FC236}">
                <a16:creationId xmlns:a16="http://schemas.microsoft.com/office/drawing/2014/main" id="{0113D477-2DC6-7D99-CDF9-E6A0E44AB8A8}"/>
              </a:ext>
            </a:extLst>
          </p:cNvPr>
          <p:cNvSpPr>
            <a:spLocks noGrp="1"/>
          </p:cNvSpPr>
          <p:nvPr>
            <p:ph type="pic" sz="quarter" idx="23"/>
          </p:nvPr>
        </p:nvSpPr>
        <p:spPr>
          <a:xfrm>
            <a:off x="3914775" y="3576638"/>
            <a:ext cx="1455738" cy="2351404"/>
          </a:xfrm>
          <a:prstGeom prst="rect">
            <a:avLst/>
          </a:prstGeom>
        </p:spPr>
        <p:txBody>
          <a:bodyPr/>
          <a:lstStyle/>
          <a:p>
            <a:r>
              <a:rPr lang="en-US"/>
              <a:t>Click icon to add picture</a:t>
            </a:r>
          </a:p>
        </p:txBody>
      </p:sp>
      <p:sp>
        <p:nvSpPr>
          <p:cNvPr id="22" name="Picture Placeholder 21">
            <a:extLst>
              <a:ext uri="{FF2B5EF4-FFF2-40B4-BE49-F238E27FC236}">
                <a16:creationId xmlns:a16="http://schemas.microsoft.com/office/drawing/2014/main" id="{D3C3BBB3-E02F-6715-B037-C9928746F839}"/>
              </a:ext>
            </a:extLst>
          </p:cNvPr>
          <p:cNvSpPr>
            <a:spLocks noGrp="1"/>
          </p:cNvSpPr>
          <p:nvPr>
            <p:ph type="pic" sz="quarter" idx="24"/>
          </p:nvPr>
        </p:nvSpPr>
        <p:spPr>
          <a:xfrm>
            <a:off x="596900" y="3576638"/>
            <a:ext cx="825500" cy="2344737"/>
          </a:xfrm>
          <a:prstGeom prst="rect">
            <a:avLst/>
          </a:prstGeom>
        </p:spPr>
        <p:txBody>
          <a:bodyPr/>
          <a:lstStyle/>
          <a:p>
            <a:r>
              <a:rPr lang="en-US"/>
              <a:t>Click icon to add picture</a:t>
            </a:r>
          </a:p>
        </p:txBody>
      </p:sp>
    </p:spTree>
    <p:extLst>
      <p:ext uri="{BB962C8B-B14F-4D97-AF65-F5344CB8AC3E}">
        <p14:creationId xmlns:p14="http://schemas.microsoft.com/office/powerpoint/2010/main" val="244908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334CE56-6E2C-25F8-2634-B57F3E4A8F85}"/>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22" name="Content Placeholder 21">
            <a:extLst>
              <a:ext uri="{FF2B5EF4-FFF2-40B4-BE49-F238E27FC236}">
                <a16:creationId xmlns:a16="http://schemas.microsoft.com/office/drawing/2014/main" id="{46EA611F-5B8D-EFD3-F33F-28A09EC72F41}"/>
              </a:ext>
            </a:extLst>
          </p:cNvPr>
          <p:cNvSpPr>
            <a:spLocks noGrp="1"/>
          </p:cNvSpPr>
          <p:nvPr>
            <p:ph sz="quarter" idx="18" hasCustomPrompt="1"/>
          </p:nvPr>
        </p:nvSpPr>
        <p:spPr>
          <a:xfrm>
            <a:off x="6151563" y="1527175"/>
            <a:ext cx="5376862" cy="4081463"/>
          </a:xfrm>
          <a:prstGeom prst="rect">
            <a:avLst/>
          </a:prstGeom>
        </p:spPr>
        <p:txBody>
          <a:bodyPr/>
          <a:lstStyle>
            <a:lvl1pPr marL="0" indent="0">
              <a:buNone/>
              <a:defRPr/>
            </a:lvl1pPr>
          </a:lstStyle>
          <a:p>
            <a:r>
              <a:rPr lang="en-US" dirty="0"/>
              <a:t>Add image/graphic/flowchart</a:t>
            </a:r>
            <a:br>
              <a:rPr lang="en-US" dirty="0"/>
            </a:br>
            <a:r>
              <a:rPr lang="en-US" dirty="0"/>
              <a:t>/SmartArt here</a:t>
            </a:r>
          </a:p>
        </p:txBody>
      </p:sp>
      <p:sp>
        <p:nvSpPr>
          <p:cNvPr id="4" name="Rectangle 3">
            <a:extLst>
              <a:ext uri="{FF2B5EF4-FFF2-40B4-BE49-F238E27FC236}">
                <a16:creationId xmlns:a16="http://schemas.microsoft.com/office/drawing/2014/main" id="{2F601172-86C1-4A3B-6A1A-1714C1198A8B}"/>
              </a:ext>
            </a:extLst>
          </p:cNvPr>
          <p:cNvSpPr/>
          <p:nvPr userDrawn="1"/>
        </p:nvSpPr>
        <p:spPr>
          <a:xfrm>
            <a:off x="-24781" y="6670645"/>
            <a:ext cx="12241561" cy="200055"/>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a:extLst>
              <a:ext uri="{FF2B5EF4-FFF2-40B4-BE49-F238E27FC236}">
                <a16:creationId xmlns:a16="http://schemas.microsoft.com/office/drawing/2014/main" id="{FD9969B6-300D-A675-0393-FE7044B9307C}"/>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2025</a:t>
            </a:r>
          </a:p>
        </p:txBody>
      </p:sp>
      <p:pic>
        <p:nvPicPr>
          <p:cNvPr id="7" name="Picture 6">
            <a:extLst>
              <a:ext uri="{FF2B5EF4-FFF2-40B4-BE49-F238E27FC236}">
                <a16:creationId xmlns:a16="http://schemas.microsoft.com/office/drawing/2014/main" id="{FC729DFA-88AD-5A9B-D0C0-69D6AE5F182E}"/>
              </a:ext>
            </a:extLst>
          </p:cNvPr>
          <p:cNvPicPr>
            <a:picLocks noChangeAspect="1"/>
          </p:cNvPicPr>
          <p:nvPr userDrawn="1"/>
        </p:nvPicPr>
        <p:blipFill>
          <a:blip r:embed="rId3"/>
          <a:stretch>
            <a:fillRect/>
          </a:stretch>
        </p:blipFill>
        <p:spPr>
          <a:xfrm>
            <a:off x="9671998" y="6051607"/>
            <a:ext cx="1079630" cy="441358"/>
          </a:xfrm>
          <a:prstGeom prst="rect">
            <a:avLst/>
          </a:prstGeom>
        </p:spPr>
      </p:pic>
      <p:sp>
        <p:nvSpPr>
          <p:cNvPr id="8" name="Rectangle 7">
            <a:extLst>
              <a:ext uri="{FF2B5EF4-FFF2-40B4-BE49-F238E27FC236}">
                <a16:creationId xmlns:a16="http://schemas.microsoft.com/office/drawing/2014/main" id="{5A78CBD8-280B-AE6F-51E2-3859A04D19A6}"/>
              </a:ext>
            </a:extLst>
          </p:cNvPr>
          <p:cNvSpPr/>
          <p:nvPr userDrawn="1"/>
        </p:nvSpPr>
        <p:spPr>
          <a:xfrm>
            <a:off x="596233" y="1088871"/>
            <a:ext cx="1265225" cy="75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8">
            <a:extLst>
              <a:ext uri="{FF2B5EF4-FFF2-40B4-BE49-F238E27FC236}">
                <a16:creationId xmlns:a16="http://schemas.microsoft.com/office/drawing/2014/main" id="{B48C2A5B-D0F3-40C5-5DEA-DEA8134E873F}"/>
              </a:ext>
            </a:extLst>
          </p:cNvPr>
          <p:cNvSpPr>
            <a:spLocks noGrp="1"/>
          </p:cNvSpPr>
          <p:nvPr>
            <p:ph type="body" sz="quarter" idx="10"/>
          </p:nvPr>
        </p:nvSpPr>
        <p:spPr>
          <a:xfrm>
            <a:off x="596232" y="1527175"/>
            <a:ext cx="5377576" cy="4080750"/>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4" descr="St. John's 2025">
            <a:extLst>
              <a:ext uri="{FF2B5EF4-FFF2-40B4-BE49-F238E27FC236}">
                <a16:creationId xmlns:a16="http://schemas.microsoft.com/office/drawing/2014/main" id="{F261410B-8156-4730-1823-5BF0755E5BF6}"/>
              </a:ext>
            </a:extLst>
          </p:cNvPr>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173" t="15759" r="5445" b="20336"/>
          <a:stretch/>
        </p:blipFill>
        <p:spPr bwMode="auto">
          <a:xfrm>
            <a:off x="11039774" y="5990236"/>
            <a:ext cx="978375" cy="50611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4D123F9B-A08D-8914-1201-EAB1B6DDBAEC}"/>
              </a:ext>
            </a:extLst>
          </p:cNvPr>
          <p:cNvCxnSpPr>
            <a:cxnSpLocks/>
          </p:cNvCxnSpPr>
          <p:nvPr userDrawn="1"/>
        </p:nvCxnSpPr>
        <p:spPr>
          <a:xfrm>
            <a:off x="10895736" y="5984713"/>
            <a:ext cx="0" cy="5472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5A47E36-8453-F530-5E14-77494F038A58}"/>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03829E42-75F3-7141-94F3-6864B3AC7BAF}"/>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Title 20">
            <a:extLst>
              <a:ext uri="{FF2B5EF4-FFF2-40B4-BE49-F238E27FC236}">
                <a16:creationId xmlns:a16="http://schemas.microsoft.com/office/drawing/2014/main" id="{D8D86566-2EC7-A8FD-B520-0CF568506EF6}"/>
              </a:ext>
            </a:extLst>
          </p:cNvPr>
          <p:cNvSpPr>
            <a:spLocks noGrp="1"/>
          </p:cNvSpPr>
          <p:nvPr>
            <p:ph type="title"/>
          </p:nvPr>
        </p:nvSpPr>
        <p:spPr>
          <a:xfrm>
            <a:off x="596233" y="370912"/>
            <a:ext cx="10932728" cy="628559"/>
          </a:xfrm>
          <a:prstGeom prst="rect">
            <a:avLst/>
          </a:prstGeom>
        </p:spPr>
        <p:txBody>
          <a:bodyPr anchor="ct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3243973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6D3B67A5-FAF1-144A-A5E1-4E4048773706}"/>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20" name="Rectangle 19">
            <a:extLst>
              <a:ext uri="{FF2B5EF4-FFF2-40B4-BE49-F238E27FC236}">
                <a16:creationId xmlns:a16="http://schemas.microsoft.com/office/drawing/2014/main" id="{E778EFD8-34B8-D6BA-BA26-09D8A6F1D3E0}"/>
              </a:ext>
            </a:extLst>
          </p:cNvPr>
          <p:cNvSpPr/>
          <p:nvPr userDrawn="1"/>
        </p:nvSpPr>
        <p:spPr>
          <a:xfrm>
            <a:off x="596233" y="1088871"/>
            <a:ext cx="1265225" cy="75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FC8C2E9-F423-23EC-8493-6084AC996DED}"/>
              </a:ext>
            </a:extLst>
          </p:cNvPr>
          <p:cNvSpPr/>
          <p:nvPr userDrawn="1"/>
        </p:nvSpPr>
        <p:spPr>
          <a:xfrm>
            <a:off x="-24781" y="6670645"/>
            <a:ext cx="12241561" cy="200055"/>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399B4781-51C8-F746-5FDF-E3B8F4BD0A73}"/>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2025</a:t>
            </a:r>
          </a:p>
        </p:txBody>
      </p:sp>
      <p:pic>
        <p:nvPicPr>
          <p:cNvPr id="24" name="Picture 23">
            <a:extLst>
              <a:ext uri="{FF2B5EF4-FFF2-40B4-BE49-F238E27FC236}">
                <a16:creationId xmlns:a16="http://schemas.microsoft.com/office/drawing/2014/main" id="{43353F17-53D3-BC9E-3081-A77BE7269C6B}"/>
              </a:ext>
            </a:extLst>
          </p:cNvPr>
          <p:cNvPicPr>
            <a:picLocks noChangeAspect="1"/>
          </p:cNvPicPr>
          <p:nvPr userDrawn="1"/>
        </p:nvPicPr>
        <p:blipFill>
          <a:blip r:embed="rId3"/>
          <a:stretch>
            <a:fillRect/>
          </a:stretch>
        </p:blipFill>
        <p:spPr>
          <a:xfrm>
            <a:off x="9671998" y="6051607"/>
            <a:ext cx="1079630" cy="441358"/>
          </a:xfrm>
          <a:prstGeom prst="rect">
            <a:avLst/>
          </a:prstGeom>
        </p:spPr>
      </p:pic>
      <p:pic>
        <p:nvPicPr>
          <p:cNvPr id="25" name="Picture 4" descr="St. John's 2025">
            <a:extLst>
              <a:ext uri="{FF2B5EF4-FFF2-40B4-BE49-F238E27FC236}">
                <a16:creationId xmlns:a16="http://schemas.microsoft.com/office/drawing/2014/main" id="{70830661-C070-1B43-1501-B5F3BC1A4F50}"/>
              </a:ext>
            </a:extLst>
          </p:cNvPr>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173" t="15759" r="5445" b="20336"/>
          <a:stretch/>
        </p:blipFill>
        <p:spPr bwMode="auto">
          <a:xfrm>
            <a:off x="11039774" y="5990236"/>
            <a:ext cx="978375" cy="506116"/>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a:extLst>
              <a:ext uri="{FF2B5EF4-FFF2-40B4-BE49-F238E27FC236}">
                <a16:creationId xmlns:a16="http://schemas.microsoft.com/office/drawing/2014/main" id="{7226AFA2-FBBF-7A7C-417E-8C65F0AED78F}"/>
              </a:ext>
            </a:extLst>
          </p:cNvPr>
          <p:cNvCxnSpPr>
            <a:cxnSpLocks/>
          </p:cNvCxnSpPr>
          <p:nvPr userDrawn="1"/>
        </p:nvCxnSpPr>
        <p:spPr>
          <a:xfrm>
            <a:off x="10895736" y="5984713"/>
            <a:ext cx="0" cy="5472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50F146F-B6AE-3E5C-661B-9789ED7791F2}"/>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Rectangle 27">
            <a:extLst>
              <a:ext uri="{FF2B5EF4-FFF2-40B4-BE49-F238E27FC236}">
                <a16:creationId xmlns:a16="http://schemas.microsoft.com/office/drawing/2014/main" id="{6A537580-4391-F622-EEAB-A670240ECB36}"/>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Title 20">
            <a:extLst>
              <a:ext uri="{FF2B5EF4-FFF2-40B4-BE49-F238E27FC236}">
                <a16:creationId xmlns:a16="http://schemas.microsoft.com/office/drawing/2014/main" id="{9EAC995E-4AD2-9148-CC2F-0EA651A10980}"/>
              </a:ext>
            </a:extLst>
          </p:cNvPr>
          <p:cNvSpPr>
            <a:spLocks noGrp="1"/>
          </p:cNvSpPr>
          <p:nvPr>
            <p:ph type="title"/>
          </p:nvPr>
        </p:nvSpPr>
        <p:spPr>
          <a:xfrm>
            <a:off x="596233" y="365125"/>
            <a:ext cx="10932728" cy="628559"/>
          </a:xfrm>
          <a:prstGeom prst="rect">
            <a:avLst/>
          </a:prstGeom>
        </p:spPr>
        <p:txBody>
          <a:bodyPr anchor="ct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2425884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teams ">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6D3B67A5-FAF1-144A-A5E1-4E4048773706}"/>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20" name="Rectangle 19">
            <a:extLst>
              <a:ext uri="{FF2B5EF4-FFF2-40B4-BE49-F238E27FC236}">
                <a16:creationId xmlns:a16="http://schemas.microsoft.com/office/drawing/2014/main" id="{E778EFD8-34B8-D6BA-BA26-09D8A6F1D3E0}"/>
              </a:ext>
            </a:extLst>
          </p:cNvPr>
          <p:cNvSpPr/>
          <p:nvPr userDrawn="1"/>
        </p:nvSpPr>
        <p:spPr>
          <a:xfrm>
            <a:off x="596233" y="1088871"/>
            <a:ext cx="1265225" cy="75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FC8C2E9-F423-23EC-8493-6084AC996DED}"/>
              </a:ext>
            </a:extLst>
          </p:cNvPr>
          <p:cNvSpPr/>
          <p:nvPr userDrawn="1"/>
        </p:nvSpPr>
        <p:spPr>
          <a:xfrm>
            <a:off x="-24781" y="6670645"/>
            <a:ext cx="12241561" cy="200055"/>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399B4781-51C8-F746-5FDF-E3B8F4BD0A73}"/>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2025</a:t>
            </a:r>
          </a:p>
        </p:txBody>
      </p:sp>
      <p:pic>
        <p:nvPicPr>
          <p:cNvPr id="24" name="Picture 23">
            <a:extLst>
              <a:ext uri="{FF2B5EF4-FFF2-40B4-BE49-F238E27FC236}">
                <a16:creationId xmlns:a16="http://schemas.microsoft.com/office/drawing/2014/main" id="{43353F17-53D3-BC9E-3081-A77BE7269C6B}"/>
              </a:ext>
            </a:extLst>
          </p:cNvPr>
          <p:cNvPicPr>
            <a:picLocks noChangeAspect="1"/>
          </p:cNvPicPr>
          <p:nvPr userDrawn="1"/>
        </p:nvPicPr>
        <p:blipFill>
          <a:blip r:embed="rId3"/>
          <a:stretch>
            <a:fillRect/>
          </a:stretch>
        </p:blipFill>
        <p:spPr>
          <a:xfrm>
            <a:off x="9671998" y="6051607"/>
            <a:ext cx="1079630" cy="441358"/>
          </a:xfrm>
          <a:prstGeom prst="rect">
            <a:avLst/>
          </a:prstGeom>
        </p:spPr>
      </p:pic>
      <p:pic>
        <p:nvPicPr>
          <p:cNvPr id="25" name="Picture 4" descr="St. John's 2025">
            <a:extLst>
              <a:ext uri="{FF2B5EF4-FFF2-40B4-BE49-F238E27FC236}">
                <a16:creationId xmlns:a16="http://schemas.microsoft.com/office/drawing/2014/main" id="{70830661-C070-1B43-1501-B5F3BC1A4F50}"/>
              </a:ext>
            </a:extLst>
          </p:cNvPr>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173" t="15759" r="5445" b="20336"/>
          <a:stretch/>
        </p:blipFill>
        <p:spPr bwMode="auto">
          <a:xfrm>
            <a:off x="11039774" y="5990236"/>
            <a:ext cx="978375" cy="506116"/>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a:extLst>
              <a:ext uri="{FF2B5EF4-FFF2-40B4-BE49-F238E27FC236}">
                <a16:creationId xmlns:a16="http://schemas.microsoft.com/office/drawing/2014/main" id="{7226AFA2-FBBF-7A7C-417E-8C65F0AED78F}"/>
              </a:ext>
            </a:extLst>
          </p:cNvPr>
          <p:cNvCxnSpPr>
            <a:cxnSpLocks/>
          </p:cNvCxnSpPr>
          <p:nvPr userDrawn="1"/>
        </p:nvCxnSpPr>
        <p:spPr>
          <a:xfrm>
            <a:off x="10895736" y="5984713"/>
            <a:ext cx="0" cy="5472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50F146F-B6AE-3E5C-661B-9789ED7791F2}"/>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Rectangle 27">
            <a:extLst>
              <a:ext uri="{FF2B5EF4-FFF2-40B4-BE49-F238E27FC236}">
                <a16:creationId xmlns:a16="http://schemas.microsoft.com/office/drawing/2014/main" id="{6A537580-4391-F622-EEAB-A670240ECB36}"/>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Title 20">
            <a:extLst>
              <a:ext uri="{FF2B5EF4-FFF2-40B4-BE49-F238E27FC236}">
                <a16:creationId xmlns:a16="http://schemas.microsoft.com/office/drawing/2014/main" id="{9EAC995E-4AD2-9148-CC2F-0EA651A10980}"/>
              </a:ext>
            </a:extLst>
          </p:cNvPr>
          <p:cNvSpPr>
            <a:spLocks noGrp="1"/>
          </p:cNvSpPr>
          <p:nvPr>
            <p:ph type="title"/>
          </p:nvPr>
        </p:nvSpPr>
        <p:spPr>
          <a:xfrm>
            <a:off x="596233" y="370912"/>
            <a:ext cx="10932728" cy="628559"/>
          </a:xfrm>
          <a:prstGeom prst="rect">
            <a:avLst/>
          </a:prstGeom>
        </p:spPr>
        <p:txBody>
          <a:bodyPr anchor="ct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4FD1568-63A2-8654-74B6-D2D59156F5F1}"/>
              </a:ext>
            </a:extLst>
          </p:cNvPr>
          <p:cNvSpPr>
            <a:spLocks noGrp="1"/>
          </p:cNvSpPr>
          <p:nvPr>
            <p:ph type="pic" sz="quarter" idx="10" hasCustomPrompt="1"/>
          </p:nvPr>
        </p:nvSpPr>
        <p:spPr>
          <a:xfrm>
            <a:off x="1165833" y="1529504"/>
            <a:ext cx="1903413" cy="1660525"/>
          </a:xfrm>
          <a:prstGeom prst="rect">
            <a:avLst/>
          </a:prstGeom>
        </p:spPr>
        <p:txBody>
          <a:bodyPr/>
          <a:lstStyle>
            <a:lvl1pPr marL="0" indent="0">
              <a:buNone/>
              <a:defRPr sz="1100"/>
            </a:lvl1pPr>
          </a:lstStyle>
          <a:p>
            <a:r>
              <a:rPr lang="en-CA" dirty="0"/>
              <a:t>Insert individual’s photo</a:t>
            </a:r>
            <a:endParaRPr lang="en-US" dirty="0"/>
          </a:p>
        </p:txBody>
      </p:sp>
      <p:sp>
        <p:nvSpPr>
          <p:cNvPr id="5" name="Text Placeholder 4">
            <a:extLst>
              <a:ext uri="{FF2B5EF4-FFF2-40B4-BE49-F238E27FC236}">
                <a16:creationId xmlns:a16="http://schemas.microsoft.com/office/drawing/2014/main" id="{9C62A4F5-70DA-1D20-A246-C016B6E0D80C}"/>
              </a:ext>
            </a:extLst>
          </p:cNvPr>
          <p:cNvSpPr>
            <a:spLocks noGrp="1"/>
          </p:cNvSpPr>
          <p:nvPr>
            <p:ph type="body" sz="quarter" idx="11" hasCustomPrompt="1"/>
          </p:nvPr>
        </p:nvSpPr>
        <p:spPr>
          <a:xfrm>
            <a:off x="856174" y="3578542"/>
            <a:ext cx="2522674" cy="860348"/>
          </a:xfrm>
          <a:prstGeom prst="rect">
            <a:avLst/>
          </a:prstGeom>
        </p:spPr>
        <p:txBody>
          <a:bodyPr/>
          <a:lstStyle>
            <a:lvl1pPr marL="0" indent="0" algn="ctr">
              <a:spcBef>
                <a:spcPts val="0"/>
              </a:spcBef>
              <a:buNone/>
              <a:defRPr sz="1200" b="0"/>
            </a:lvl1pPr>
          </a:lstStyle>
          <a:p>
            <a:pPr lvl="0"/>
            <a:r>
              <a:rPr lang="en-US" dirty="0"/>
              <a:t>Title</a:t>
            </a:r>
          </a:p>
          <a:p>
            <a:pPr lvl="0"/>
            <a:r>
              <a:rPr lang="en-US" dirty="0"/>
              <a:t>Location</a:t>
            </a:r>
          </a:p>
        </p:txBody>
      </p:sp>
      <p:sp>
        <p:nvSpPr>
          <p:cNvPr id="9" name="Text Placeholder 8">
            <a:extLst>
              <a:ext uri="{FF2B5EF4-FFF2-40B4-BE49-F238E27FC236}">
                <a16:creationId xmlns:a16="http://schemas.microsoft.com/office/drawing/2014/main" id="{8ED598AD-5031-69D6-D447-52E989D483D3}"/>
              </a:ext>
            </a:extLst>
          </p:cNvPr>
          <p:cNvSpPr>
            <a:spLocks noGrp="1"/>
          </p:cNvSpPr>
          <p:nvPr>
            <p:ph type="body" sz="quarter" idx="12" hasCustomPrompt="1"/>
          </p:nvPr>
        </p:nvSpPr>
        <p:spPr>
          <a:xfrm>
            <a:off x="856230" y="3195043"/>
            <a:ext cx="2522618" cy="365125"/>
          </a:xfrm>
          <a:prstGeom prst="rect">
            <a:avLst/>
          </a:prstGeom>
        </p:spPr>
        <p:txBody>
          <a:bodyPr/>
          <a:lstStyle>
            <a:lvl1pPr marL="0" indent="0" algn="ctr">
              <a:buNone/>
              <a:defRPr sz="1800" b="1"/>
            </a:lvl1pPr>
          </a:lstStyle>
          <a:p>
            <a:pPr lvl="0"/>
            <a:r>
              <a:rPr lang="en-US" dirty="0"/>
              <a:t>Name</a:t>
            </a:r>
          </a:p>
        </p:txBody>
      </p:sp>
      <p:sp>
        <p:nvSpPr>
          <p:cNvPr id="10" name="Picture Placeholder 2">
            <a:extLst>
              <a:ext uri="{FF2B5EF4-FFF2-40B4-BE49-F238E27FC236}">
                <a16:creationId xmlns:a16="http://schemas.microsoft.com/office/drawing/2014/main" id="{FD0A5542-91C1-CD48-0C6C-8876F948F2B2}"/>
              </a:ext>
            </a:extLst>
          </p:cNvPr>
          <p:cNvSpPr>
            <a:spLocks noGrp="1"/>
          </p:cNvSpPr>
          <p:nvPr>
            <p:ph type="pic" sz="quarter" idx="13" hasCustomPrompt="1"/>
          </p:nvPr>
        </p:nvSpPr>
        <p:spPr>
          <a:xfrm>
            <a:off x="5019113" y="1529504"/>
            <a:ext cx="1903413" cy="1660525"/>
          </a:xfrm>
          <a:prstGeom prst="rect">
            <a:avLst/>
          </a:prstGeom>
        </p:spPr>
        <p:txBody>
          <a:bodyPr/>
          <a:lstStyle>
            <a:lvl1pPr marL="0" indent="0">
              <a:buNone/>
              <a:defRPr sz="1100"/>
            </a:lvl1pPr>
          </a:lstStyle>
          <a:p>
            <a:r>
              <a:rPr lang="en-CA" dirty="0"/>
              <a:t>Insert individual’s photo</a:t>
            </a:r>
            <a:endParaRPr lang="en-US" dirty="0"/>
          </a:p>
        </p:txBody>
      </p:sp>
      <p:sp>
        <p:nvSpPr>
          <p:cNvPr id="11" name="Text Placeholder 4">
            <a:extLst>
              <a:ext uri="{FF2B5EF4-FFF2-40B4-BE49-F238E27FC236}">
                <a16:creationId xmlns:a16="http://schemas.microsoft.com/office/drawing/2014/main" id="{D76231F3-6BD1-320E-FA6B-F9B45E5FAAA2}"/>
              </a:ext>
            </a:extLst>
          </p:cNvPr>
          <p:cNvSpPr>
            <a:spLocks noGrp="1"/>
          </p:cNvSpPr>
          <p:nvPr>
            <p:ph type="body" sz="quarter" idx="14" hasCustomPrompt="1"/>
          </p:nvPr>
        </p:nvSpPr>
        <p:spPr>
          <a:xfrm>
            <a:off x="4709454" y="3578542"/>
            <a:ext cx="2522674" cy="860348"/>
          </a:xfrm>
          <a:prstGeom prst="rect">
            <a:avLst/>
          </a:prstGeom>
        </p:spPr>
        <p:txBody>
          <a:bodyPr/>
          <a:lstStyle>
            <a:lvl1pPr marL="0" indent="0" algn="ctr">
              <a:spcBef>
                <a:spcPts val="0"/>
              </a:spcBef>
              <a:buNone/>
              <a:defRPr sz="1200" b="0"/>
            </a:lvl1pPr>
          </a:lstStyle>
          <a:p>
            <a:pPr lvl="0"/>
            <a:r>
              <a:rPr lang="en-US" dirty="0"/>
              <a:t>Title</a:t>
            </a:r>
          </a:p>
          <a:p>
            <a:pPr lvl="0"/>
            <a:r>
              <a:rPr lang="en-US" dirty="0"/>
              <a:t>Location</a:t>
            </a:r>
          </a:p>
        </p:txBody>
      </p:sp>
      <p:sp>
        <p:nvSpPr>
          <p:cNvPr id="12" name="Text Placeholder 8">
            <a:extLst>
              <a:ext uri="{FF2B5EF4-FFF2-40B4-BE49-F238E27FC236}">
                <a16:creationId xmlns:a16="http://schemas.microsoft.com/office/drawing/2014/main" id="{E7CA5B14-382D-2CCE-5E2A-DE7DC5A68FE5}"/>
              </a:ext>
            </a:extLst>
          </p:cNvPr>
          <p:cNvSpPr>
            <a:spLocks noGrp="1"/>
          </p:cNvSpPr>
          <p:nvPr>
            <p:ph type="body" sz="quarter" idx="15" hasCustomPrompt="1"/>
          </p:nvPr>
        </p:nvSpPr>
        <p:spPr>
          <a:xfrm>
            <a:off x="4709510" y="3195043"/>
            <a:ext cx="2522618" cy="365125"/>
          </a:xfrm>
          <a:prstGeom prst="rect">
            <a:avLst/>
          </a:prstGeom>
        </p:spPr>
        <p:txBody>
          <a:bodyPr/>
          <a:lstStyle>
            <a:lvl1pPr marL="0" indent="0" algn="ctr">
              <a:buNone/>
              <a:defRPr sz="1800" b="1"/>
            </a:lvl1pPr>
          </a:lstStyle>
          <a:p>
            <a:pPr lvl="0"/>
            <a:r>
              <a:rPr lang="en-US" dirty="0"/>
              <a:t>Name</a:t>
            </a:r>
          </a:p>
        </p:txBody>
      </p:sp>
      <p:sp>
        <p:nvSpPr>
          <p:cNvPr id="13" name="Picture Placeholder 2">
            <a:extLst>
              <a:ext uri="{FF2B5EF4-FFF2-40B4-BE49-F238E27FC236}">
                <a16:creationId xmlns:a16="http://schemas.microsoft.com/office/drawing/2014/main" id="{D901D933-A6E8-5495-EA59-77FF915D87BF}"/>
              </a:ext>
            </a:extLst>
          </p:cNvPr>
          <p:cNvSpPr>
            <a:spLocks noGrp="1"/>
          </p:cNvSpPr>
          <p:nvPr>
            <p:ph type="pic" sz="quarter" idx="16" hasCustomPrompt="1"/>
          </p:nvPr>
        </p:nvSpPr>
        <p:spPr>
          <a:xfrm>
            <a:off x="8872448" y="1529504"/>
            <a:ext cx="1903413" cy="1660525"/>
          </a:xfrm>
          <a:prstGeom prst="rect">
            <a:avLst/>
          </a:prstGeom>
        </p:spPr>
        <p:txBody>
          <a:bodyPr/>
          <a:lstStyle>
            <a:lvl1pPr marL="0" indent="0">
              <a:buNone/>
              <a:defRPr sz="1100"/>
            </a:lvl1pPr>
          </a:lstStyle>
          <a:p>
            <a:r>
              <a:rPr lang="en-CA" dirty="0"/>
              <a:t>Insert individual’s photo</a:t>
            </a:r>
            <a:endParaRPr lang="en-US" dirty="0"/>
          </a:p>
        </p:txBody>
      </p:sp>
      <p:sp>
        <p:nvSpPr>
          <p:cNvPr id="14" name="Text Placeholder 4">
            <a:extLst>
              <a:ext uri="{FF2B5EF4-FFF2-40B4-BE49-F238E27FC236}">
                <a16:creationId xmlns:a16="http://schemas.microsoft.com/office/drawing/2014/main" id="{8994571B-2FC5-47FD-E526-660CDB1D4C15}"/>
              </a:ext>
            </a:extLst>
          </p:cNvPr>
          <p:cNvSpPr>
            <a:spLocks noGrp="1"/>
          </p:cNvSpPr>
          <p:nvPr>
            <p:ph type="body" sz="quarter" idx="17" hasCustomPrompt="1"/>
          </p:nvPr>
        </p:nvSpPr>
        <p:spPr>
          <a:xfrm>
            <a:off x="8562789" y="3578541"/>
            <a:ext cx="2522674" cy="860349"/>
          </a:xfrm>
          <a:prstGeom prst="rect">
            <a:avLst/>
          </a:prstGeom>
        </p:spPr>
        <p:txBody>
          <a:bodyPr/>
          <a:lstStyle>
            <a:lvl1pPr marL="0" indent="0" algn="ctr">
              <a:spcBef>
                <a:spcPts val="0"/>
              </a:spcBef>
              <a:buNone/>
              <a:defRPr sz="1200" b="0"/>
            </a:lvl1pPr>
          </a:lstStyle>
          <a:p>
            <a:pPr lvl="0"/>
            <a:r>
              <a:rPr lang="en-US" dirty="0"/>
              <a:t>Title</a:t>
            </a:r>
          </a:p>
          <a:p>
            <a:pPr lvl="0"/>
            <a:r>
              <a:rPr lang="en-US" dirty="0"/>
              <a:t>Location</a:t>
            </a:r>
          </a:p>
        </p:txBody>
      </p:sp>
      <p:sp>
        <p:nvSpPr>
          <p:cNvPr id="16" name="Text Placeholder 8">
            <a:extLst>
              <a:ext uri="{FF2B5EF4-FFF2-40B4-BE49-F238E27FC236}">
                <a16:creationId xmlns:a16="http://schemas.microsoft.com/office/drawing/2014/main" id="{DED16D00-1B33-FF6C-100F-12599621F78B}"/>
              </a:ext>
            </a:extLst>
          </p:cNvPr>
          <p:cNvSpPr>
            <a:spLocks noGrp="1"/>
          </p:cNvSpPr>
          <p:nvPr>
            <p:ph type="body" sz="quarter" idx="18" hasCustomPrompt="1"/>
          </p:nvPr>
        </p:nvSpPr>
        <p:spPr>
          <a:xfrm>
            <a:off x="8562845" y="3195043"/>
            <a:ext cx="2522618" cy="365125"/>
          </a:xfrm>
          <a:prstGeom prst="rect">
            <a:avLst/>
          </a:prstGeom>
        </p:spPr>
        <p:txBody>
          <a:bodyPr/>
          <a:lstStyle>
            <a:lvl1pPr marL="0" indent="0" algn="ctr">
              <a:buNone/>
              <a:defRPr sz="1800" b="1"/>
            </a:lvl1pPr>
          </a:lstStyle>
          <a:p>
            <a:pPr lvl="0"/>
            <a:r>
              <a:rPr lang="en-US" dirty="0"/>
              <a:t>Name</a:t>
            </a:r>
          </a:p>
        </p:txBody>
      </p:sp>
    </p:spTree>
    <p:extLst>
      <p:ext uri="{BB962C8B-B14F-4D97-AF65-F5344CB8AC3E}">
        <p14:creationId xmlns:p14="http://schemas.microsoft.com/office/powerpoint/2010/main" val="326413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y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6AA3A82-29C8-2844-B53B-39522F912BDA}"/>
              </a:ext>
            </a:extLst>
          </p:cNvPr>
          <p:cNvSpPr/>
          <p:nvPr userDrawn="1"/>
        </p:nvSpPr>
        <p:spPr>
          <a:xfrm>
            <a:off x="-24781" y="6775059"/>
            <a:ext cx="12241561" cy="95641"/>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607E483-2E38-DF45-B1B4-67401FD26D76}"/>
              </a:ext>
            </a:extLst>
          </p:cNvPr>
          <p:cNvSpPr>
            <a:spLocks noGrp="1"/>
          </p:cNvSpPr>
          <p:nvPr>
            <p:ph type="title" hasCustomPrompt="1"/>
          </p:nvPr>
        </p:nvSpPr>
        <p:spPr>
          <a:xfrm>
            <a:off x="596232" y="512722"/>
            <a:ext cx="10972800" cy="518059"/>
          </a:xfrm>
          <a:prstGeom prst="rect">
            <a:avLst/>
          </a:prstGeom>
        </p:spPr>
        <p:txBody>
          <a:bodyPr>
            <a:noAutofit/>
          </a:bodyPr>
          <a:lstStyle>
            <a:lvl1pPr>
              <a:defRPr sz="2800" b="1" spc="50" baseline="0">
                <a:latin typeface="Arial" panose="020B0604020202020204" pitchFamily="34" charset="0"/>
                <a:cs typeface="Arial" panose="020B0604020202020204" pitchFamily="34" charset="0"/>
              </a:defRPr>
            </a:lvl1pPr>
          </a:lstStyle>
          <a:p>
            <a:r>
              <a:rPr lang="en-US"/>
              <a:t>Agenda</a:t>
            </a:r>
          </a:p>
        </p:txBody>
      </p:sp>
      <p:sp>
        <p:nvSpPr>
          <p:cNvPr id="13" name="Text Placeholder 12">
            <a:extLst>
              <a:ext uri="{FF2B5EF4-FFF2-40B4-BE49-F238E27FC236}">
                <a16:creationId xmlns:a16="http://schemas.microsoft.com/office/drawing/2014/main" id="{CD89F09B-4D2D-EE4B-A258-29C692059384}"/>
              </a:ext>
            </a:extLst>
          </p:cNvPr>
          <p:cNvSpPr>
            <a:spLocks noGrp="1"/>
          </p:cNvSpPr>
          <p:nvPr>
            <p:ph type="body" sz="quarter" idx="13" hasCustomPrompt="1"/>
          </p:nvPr>
        </p:nvSpPr>
        <p:spPr>
          <a:xfrm>
            <a:off x="596233" y="1829599"/>
            <a:ext cx="10972799" cy="4080750"/>
          </a:xfrm>
          <a:prstGeom prst="rect">
            <a:avLst/>
          </a:prstGeom>
        </p:spPr>
        <p:txBody>
          <a:bodyPr>
            <a:noAutofit/>
          </a:bodyPr>
          <a:lstStyle>
            <a:lvl1pPr>
              <a:buClr>
                <a:srgbClr val="E51E3D"/>
              </a:buClr>
              <a:defRPr sz="2400">
                <a:latin typeface="Georgia" panose="02040502050405020303" pitchFamily="18" charset="0"/>
              </a:defRPr>
            </a:lvl1pPr>
            <a:lvl2pPr marL="685800" indent="-228600">
              <a:buClr>
                <a:srgbClr val="E51E3D"/>
              </a:buClr>
              <a:buFont typeface="Courier New" panose="02070309020205020404" pitchFamily="49" charset="0"/>
              <a:buChar char="o"/>
              <a:defRPr sz="2400">
                <a:latin typeface="Georgia" panose="02040502050405020303" pitchFamily="18" charset="0"/>
              </a:defRPr>
            </a:lvl2pPr>
            <a:lvl3pPr>
              <a:buClr>
                <a:srgbClr val="E51E3D"/>
              </a:buClr>
              <a:defRPr sz="2400">
                <a:latin typeface="Georgia" panose="02040502050405020303" pitchFamily="18" charset="0"/>
              </a:defRPr>
            </a:lvl3pPr>
            <a:lvl4pPr marL="1600200" indent="-228600">
              <a:buClr>
                <a:srgbClr val="E51E3D"/>
              </a:buClr>
              <a:buFont typeface="Courier New" panose="02070309020205020404" pitchFamily="49" charset="0"/>
              <a:buChar char="o"/>
              <a:defRPr sz="2400">
                <a:latin typeface="Georgia" panose="02040502050405020303" pitchFamily="18" charset="0"/>
              </a:defRPr>
            </a:lvl4pPr>
            <a:lvl5pPr>
              <a:buClr>
                <a:srgbClr val="E51E3D"/>
              </a:buClr>
              <a:defRPr sz="2400">
                <a:latin typeface="Georgia" panose="02040502050405020303" pitchFamily="18" charset="0"/>
              </a:defRPr>
            </a:lvl5pPr>
          </a:lstStyle>
          <a:p>
            <a:pPr lvl="0"/>
            <a:r>
              <a:rPr lang="en-US"/>
              <a:t>About Us</a:t>
            </a:r>
          </a:p>
          <a:p>
            <a:pPr lvl="0"/>
            <a:r>
              <a:rPr lang="en-US"/>
              <a:t>Our People </a:t>
            </a:r>
          </a:p>
          <a:p>
            <a:pPr lvl="0"/>
            <a:r>
              <a:rPr lang="en-US"/>
              <a:t>Our Practice Areas </a:t>
            </a:r>
          </a:p>
          <a:p>
            <a:pPr lvl="0"/>
            <a:r>
              <a:rPr lang="en-US"/>
              <a:t>Our Service Offerings</a:t>
            </a:r>
          </a:p>
        </p:txBody>
      </p:sp>
      <p:sp>
        <p:nvSpPr>
          <p:cNvPr id="10" name="Rectangle 9">
            <a:extLst>
              <a:ext uri="{FF2B5EF4-FFF2-40B4-BE49-F238E27FC236}">
                <a16:creationId xmlns:a16="http://schemas.microsoft.com/office/drawing/2014/main" id="{2E377A82-3444-9548-AF28-74220E2A26B1}"/>
              </a:ext>
            </a:extLst>
          </p:cNvPr>
          <p:cNvSpPr>
            <a:spLocks noChangeArrowheads="1"/>
          </p:cNvSpPr>
          <p:nvPr userDrawn="1"/>
        </p:nvSpPr>
        <p:spPr bwMode="auto">
          <a:xfrm>
            <a:off x="474784" y="6375403"/>
            <a:ext cx="1034257"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a:solidFill>
                  <a:schemeClr val="tx1"/>
                </a:solidFill>
              </a:rPr>
              <a:t>© MC Advisory, 2024</a:t>
            </a:r>
          </a:p>
        </p:txBody>
      </p:sp>
      <p:sp>
        <p:nvSpPr>
          <p:cNvPr id="14" name="Rectangle 13">
            <a:extLst>
              <a:ext uri="{FF2B5EF4-FFF2-40B4-BE49-F238E27FC236}">
                <a16:creationId xmlns:a16="http://schemas.microsoft.com/office/drawing/2014/main" id="{CB90F46B-CE55-8143-B572-BCA98C32955E}"/>
              </a:ext>
            </a:extLst>
          </p:cNvPr>
          <p:cNvSpPr/>
          <p:nvPr userDrawn="1"/>
        </p:nvSpPr>
        <p:spPr>
          <a:xfrm>
            <a:off x="596232" y="1053300"/>
            <a:ext cx="10972797" cy="1034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DEECA5B0-A296-754F-8D7F-09F3F6594AF1}"/>
              </a:ext>
            </a:extLst>
          </p:cNvPr>
          <p:cNvPicPr>
            <a:picLocks noChangeAspect="1"/>
          </p:cNvPicPr>
          <p:nvPr userDrawn="1"/>
        </p:nvPicPr>
        <p:blipFill>
          <a:blip r:embed="rId2"/>
          <a:stretch>
            <a:fillRect/>
          </a:stretch>
        </p:blipFill>
        <p:spPr>
          <a:xfrm>
            <a:off x="9874249" y="6232264"/>
            <a:ext cx="1694779" cy="362039"/>
          </a:xfrm>
          <a:prstGeom prst="rect">
            <a:avLst/>
          </a:prstGeom>
        </p:spPr>
      </p:pic>
    </p:spTree>
    <p:extLst>
      <p:ext uri="{BB962C8B-B14F-4D97-AF65-F5344CB8AC3E}">
        <p14:creationId xmlns:p14="http://schemas.microsoft.com/office/powerpoint/2010/main" val="2432022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title only">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A9F7ECA9-158B-4848-1E58-2F67FB03A5ED}"/>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5" name="Rectangle 4">
            <a:extLst>
              <a:ext uri="{FF2B5EF4-FFF2-40B4-BE49-F238E27FC236}">
                <a16:creationId xmlns:a16="http://schemas.microsoft.com/office/drawing/2014/main" id="{A5B563BC-F1E9-0A89-B6AF-6E0BFF184053}"/>
              </a:ext>
            </a:extLst>
          </p:cNvPr>
          <p:cNvSpPr/>
          <p:nvPr userDrawn="1"/>
        </p:nvSpPr>
        <p:spPr>
          <a:xfrm>
            <a:off x="-24781" y="6670645"/>
            <a:ext cx="12241561" cy="200055"/>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1999BEAD-BC5F-AADD-2FF4-8F1DF07D4247}"/>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2025</a:t>
            </a:r>
          </a:p>
        </p:txBody>
      </p:sp>
      <p:pic>
        <p:nvPicPr>
          <p:cNvPr id="10" name="Picture 9">
            <a:extLst>
              <a:ext uri="{FF2B5EF4-FFF2-40B4-BE49-F238E27FC236}">
                <a16:creationId xmlns:a16="http://schemas.microsoft.com/office/drawing/2014/main" id="{B68D126B-BAB7-C642-47D9-81DEDC418EEA}"/>
              </a:ext>
            </a:extLst>
          </p:cNvPr>
          <p:cNvPicPr>
            <a:picLocks noChangeAspect="1"/>
          </p:cNvPicPr>
          <p:nvPr userDrawn="1"/>
        </p:nvPicPr>
        <p:blipFill>
          <a:blip r:embed="rId3"/>
          <a:stretch>
            <a:fillRect/>
          </a:stretch>
        </p:blipFill>
        <p:spPr>
          <a:xfrm>
            <a:off x="9671998" y="6051607"/>
            <a:ext cx="1079630" cy="441358"/>
          </a:xfrm>
          <a:prstGeom prst="rect">
            <a:avLst/>
          </a:prstGeom>
        </p:spPr>
      </p:pic>
      <p:pic>
        <p:nvPicPr>
          <p:cNvPr id="11" name="Picture 4" descr="St. John's 2025">
            <a:extLst>
              <a:ext uri="{FF2B5EF4-FFF2-40B4-BE49-F238E27FC236}">
                <a16:creationId xmlns:a16="http://schemas.microsoft.com/office/drawing/2014/main" id="{F0FCA063-DA1A-24D5-9066-C82C35D666B6}"/>
              </a:ext>
            </a:extLst>
          </p:cNvPr>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173" t="15759" r="5445" b="20336"/>
          <a:stretch/>
        </p:blipFill>
        <p:spPr bwMode="auto">
          <a:xfrm>
            <a:off x="11039774" y="5990236"/>
            <a:ext cx="978375" cy="50611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AD36C35A-F3A3-4635-00F2-70619362C9BA}"/>
              </a:ext>
            </a:extLst>
          </p:cNvPr>
          <p:cNvCxnSpPr>
            <a:cxnSpLocks/>
          </p:cNvCxnSpPr>
          <p:nvPr userDrawn="1"/>
        </p:nvCxnSpPr>
        <p:spPr>
          <a:xfrm>
            <a:off x="10895736" y="5984713"/>
            <a:ext cx="0" cy="5472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4362177-5ED2-2606-7971-41DA23873514}"/>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8E980365-6879-3AF5-1935-3E0F31E52CD0}"/>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itle 20">
            <a:extLst>
              <a:ext uri="{FF2B5EF4-FFF2-40B4-BE49-F238E27FC236}">
                <a16:creationId xmlns:a16="http://schemas.microsoft.com/office/drawing/2014/main" id="{14E0B800-7157-0743-56FE-5CB0B98046F5}"/>
              </a:ext>
            </a:extLst>
          </p:cNvPr>
          <p:cNvSpPr>
            <a:spLocks noGrp="1"/>
          </p:cNvSpPr>
          <p:nvPr>
            <p:ph type="title"/>
          </p:nvPr>
        </p:nvSpPr>
        <p:spPr>
          <a:xfrm>
            <a:off x="596233" y="365125"/>
            <a:ext cx="10932728" cy="628559"/>
          </a:xfrm>
          <a:prstGeom prst="rect">
            <a:avLst/>
          </a:prstGeom>
        </p:spPr>
        <p:txBody>
          <a:bodyPr anchor="ct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301149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martArt">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40B5085B-42E3-1D17-DA53-D586E60F0F33}"/>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4" name="Rectangle 3">
            <a:extLst>
              <a:ext uri="{FF2B5EF4-FFF2-40B4-BE49-F238E27FC236}">
                <a16:creationId xmlns:a16="http://schemas.microsoft.com/office/drawing/2014/main" id="{740A526F-CFED-465A-AFAF-5E50F8486ACE}"/>
              </a:ext>
            </a:extLst>
          </p:cNvPr>
          <p:cNvSpPr/>
          <p:nvPr userDrawn="1"/>
        </p:nvSpPr>
        <p:spPr>
          <a:xfrm>
            <a:off x="-24781" y="6670645"/>
            <a:ext cx="12241561" cy="200055"/>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a:extLst>
              <a:ext uri="{FF2B5EF4-FFF2-40B4-BE49-F238E27FC236}">
                <a16:creationId xmlns:a16="http://schemas.microsoft.com/office/drawing/2014/main" id="{65B6304A-0651-D8EC-BDB5-312B612A0432}"/>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2025</a:t>
            </a:r>
          </a:p>
        </p:txBody>
      </p:sp>
      <p:pic>
        <p:nvPicPr>
          <p:cNvPr id="6" name="Picture 5">
            <a:extLst>
              <a:ext uri="{FF2B5EF4-FFF2-40B4-BE49-F238E27FC236}">
                <a16:creationId xmlns:a16="http://schemas.microsoft.com/office/drawing/2014/main" id="{521CC506-9489-A59E-4341-350F8F22E290}"/>
              </a:ext>
            </a:extLst>
          </p:cNvPr>
          <p:cNvPicPr>
            <a:picLocks noChangeAspect="1"/>
          </p:cNvPicPr>
          <p:nvPr userDrawn="1"/>
        </p:nvPicPr>
        <p:blipFill>
          <a:blip r:embed="rId3"/>
          <a:stretch>
            <a:fillRect/>
          </a:stretch>
        </p:blipFill>
        <p:spPr>
          <a:xfrm>
            <a:off x="9671998" y="6051607"/>
            <a:ext cx="1079630" cy="441358"/>
          </a:xfrm>
          <a:prstGeom prst="rect">
            <a:avLst/>
          </a:prstGeom>
        </p:spPr>
      </p:pic>
      <p:pic>
        <p:nvPicPr>
          <p:cNvPr id="7" name="Picture 4" descr="St. John's 2025">
            <a:extLst>
              <a:ext uri="{FF2B5EF4-FFF2-40B4-BE49-F238E27FC236}">
                <a16:creationId xmlns:a16="http://schemas.microsoft.com/office/drawing/2014/main" id="{994A9984-EDEE-84CB-E487-A047048EE476}"/>
              </a:ext>
            </a:extLst>
          </p:cNvPr>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173" t="15759" r="5445" b="20336"/>
          <a:stretch/>
        </p:blipFill>
        <p:spPr bwMode="auto">
          <a:xfrm>
            <a:off x="11039774" y="5990236"/>
            <a:ext cx="978375" cy="50611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7688F875-387C-7B9A-349C-AE4F1DD991AF}"/>
              </a:ext>
            </a:extLst>
          </p:cNvPr>
          <p:cNvCxnSpPr>
            <a:cxnSpLocks/>
          </p:cNvCxnSpPr>
          <p:nvPr userDrawn="1"/>
        </p:nvCxnSpPr>
        <p:spPr>
          <a:xfrm>
            <a:off x="10895736" y="5984713"/>
            <a:ext cx="0" cy="5472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2535819-86CA-CAA4-A5AC-E76CF6921FD7}"/>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D07F3065-F7BB-9A0C-DB99-071FDBE90F69}"/>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6F0FC509-9A00-E1D1-A193-2811763E530E}"/>
              </a:ext>
            </a:extLst>
          </p:cNvPr>
          <p:cNvSpPr/>
          <p:nvPr userDrawn="1"/>
        </p:nvSpPr>
        <p:spPr>
          <a:xfrm>
            <a:off x="596233" y="1088871"/>
            <a:ext cx="1265225" cy="75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artArt Placeholder 15">
            <a:extLst>
              <a:ext uri="{FF2B5EF4-FFF2-40B4-BE49-F238E27FC236}">
                <a16:creationId xmlns:a16="http://schemas.microsoft.com/office/drawing/2014/main" id="{2335BDB4-ADF0-B933-A922-F26CEE775F17}"/>
              </a:ext>
            </a:extLst>
          </p:cNvPr>
          <p:cNvSpPr>
            <a:spLocks noGrp="1"/>
          </p:cNvSpPr>
          <p:nvPr>
            <p:ph type="dgm" sz="quarter" idx="10"/>
          </p:nvPr>
        </p:nvSpPr>
        <p:spPr>
          <a:xfrm>
            <a:off x="596900" y="1790700"/>
            <a:ext cx="10998200" cy="4098925"/>
          </a:xfrm>
          <a:prstGeom prst="rect">
            <a:avLst/>
          </a:prstGeom>
        </p:spPr>
        <p:txBody>
          <a:bodyPr/>
          <a:lstStyle/>
          <a:p>
            <a:r>
              <a:rPr lang="en-US"/>
              <a:t>Click icon to add SmartArt graphic</a:t>
            </a:r>
          </a:p>
        </p:txBody>
      </p:sp>
      <p:sp>
        <p:nvSpPr>
          <p:cNvPr id="17" name="Title 20">
            <a:extLst>
              <a:ext uri="{FF2B5EF4-FFF2-40B4-BE49-F238E27FC236}">
                <a16:creationId xmlns:a16="http://schemas.microsoft.com/office/drawing/2014/main" id="{C4793BC5-CF82-135A-B510-EE63CB0B64A7}"/>
              </a:ext>
            </a:extLst>
          </p:cNvPr>
          <p:cNvSpPr>
            <a:spLocks noGrp="1"/>
          </p:cNvSpPr>
          <p:nvPr>
            <p:ph type="title"/>
          </p:nvPr>
        </p:nvSpPr>
        <p:spPr>
          <a:xfrm>
            <a:off x="596233" y="365125"/>
            <a:ext cx="10932728" cy="628559"/>
          </a:xfrm>
          <a:prstGeom prst="rect">
            <a:avLst/>
          </a:prstGeom>
        </p:spPr>
        <p:txBody>
          <a:bodyPr anchor="ct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2658856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cial Handles">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6D3B67A5-FAF1-144A-A5E1-4E4048773706}"/>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20" name="Rectangle 19">
            <a:extLst>
              <a:ext uri="{FF2B5EF4-FFF2-40B4-BE49-F238E27FC236}">
                <a16:creationId xmlns:a16="http://schemas.microsoft.com/office/drawing/2014/main" id="{E778EFD8-34B8-D6BA-BA26-09D8A6F1D3E0}"/>
              </a:ext>
            </a:extLst>
          </p:cNvPr>
          <p:cNvSpPr/>
          <p:nvPr userDrawn="1"/>
        </p:nvSpPr>
        <p:spPr>
          <a:xfrm>
            <a:off x="596233" y="1088871"/>
            <a:ext cx="1265225" cy="75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FC8C2E9-F423-23EC-8493-6084AC996DED}"/>
              </a:ext>
            </a:extLst>
          </p:cNvPr>
          <p:cNvSpPr/>
          <p:nvPr userDrawn="1"/>
        </p:nvSpPr>
        <p:spPr>
          <a:xfrm>
            <a:off x="-24781" y="6670645"/>
            <a:ext cx="12241561" cy="200055"/>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399B4781-51C8-F746-5FDF-E3B8F4BD0A73}"/>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2025</a:t>
            </a:r>
          </a:p>
        </p:txBody>
      </p:sp>
      <p:pic>
        <p:nvPicPr>
          <p:cNvPr id="24" name="Picture 23">
            <a:extLst>
              <a:ext uri="{FF2B5EF4-FFF2-40B4-BE49-F238E27FC236}">
                <a16:creationId xmlns:a16="http://schemas.microsoft.com/office/drawing/2014/main" id="{43353F17-53D3-BC9E-3081-A77BE7269C6B}"/>
              </a:ext>
            </a:extLst>
          </p:cNvPr>
          <p:cNvPicPr>
            <a:picLocks noChangeAspect="1"/>
          </p:cNvPicPr>
          <p:nvPr userDrawn="1"/>
        </p:nvPicPr>
        <p:blipFill>
          <a:blip r:embed="rId3"/>
          <a:stretch>
            <a:fillRect/>
          </a:stretch>
        </p:blipFill>
        <p:spPr>
          <a:xfrm>
            <a:off x="9671998" y="6051607"/>
            <a:ext cx="1079630" cy="441358"/>
          </a:xfrm>
          <a:prstGeom prst="rect">
            <a:avLst/>
          </a:prstGeom>
        </p:spPr>
      </p:pic>
      <p:pic>
        <p:nvPicPr>
          <p:cNvPr id="25" name="Picture 4" descr="St. John's 2025">
            <a:extLst>
              <a:ext uri="{FF2B5EF4-FFF2-40B4-BE49-F238E27FC236}">
                <a16:creationId xmlns:a16="http://schemas.microsoft.com/office/drawing/2014/main" id="{70830661-C070-1B43-1501-B5F3BC1A4F50}"/>
              </a:ext>
            </a:extLst>
          </p:cNvPr>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173" t="15759" r="5445" b="20336"/>
          <a:stretch/>
        </p:blipFill>
        <p:spPr bwMode="auto">
          <a:xfrm>
            <a:off x="11039774" y="5990236"/>
            <a:ext cx="978375" cy="506116"/>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a:extLst>
              <a:ext uri="{FF2B5EF4-FFF2-40B4-BE49-F238E27FC236}">
                <a16:creationId xmlns:a16="http://schemas.microsoft.com/office/drawing/2014/main" id="{7226AFA2-FBBF-7A7C-417E-8C65F0AED78F}"/>
              </a:ext>
            </a:extLst>
          </p:cNvPr>
          <p:cNvCxnSpPr>
            <a:cxnSpLocks/>
          </p:cNvCxnSpPr>
          <p:nvPr userDrawn="1"/>
        </p:nvCxnSpPr>
        <p:spPr>
          <a:xfrm>
            <a:off x="10895736" y="5984713"/>
            <a:ext cx="0" cy="5472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50F146F-B6AE-3E5C-661B-9789ED7791F2}"/>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Rectangle 27">
            <a:extLst>
              <a:ext uri="{FF2B5EF4-FFF2-40B4-BE49-F238E27FC236}">
                <a16:creationId xmlns:a16="http://schemas.microsoft.com/office/drawing/2014/main" id="{6A537580-4391-F622-EEAB-A670240ECB36}"/>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9" name="Picture 28">
            <a:extLst>
              <a:ext uri="{FF2B5EF4-FFF2-40B4-BE49-F238E27FC236}">
                <a16:creationId xmlns:a16="http://schemas.microsoft.com/office/drawing/2014/main" id="{5B94373E-6B41-8B65-A24D-348A920B1E75}"/>
              </a:ext>
            </a:extLst>
          </p:cNvPr>
          <p:cNvPicPr>
            <a:picLocks noChangeAspect="1"/>
          </p:cNvPicPr>
          <p:nvPr userDrawn="1"/>
        </p:nvPicPr>
        <p:blipFill>
          <a:blip r:embed="rId5"/>
          <a:stretch>
            <a:fillRect/>
          </a:stretch>
        </p:blipFill>
        <p:spPr>
          <a:xfrm>
            <a:off x="3703126" y="1816860"/>
            <a:ext cx="2047908" cy="2047908"/>
          </a:xfrm>
          <a:prstGeom prst="rect">
            <a:avLst/>
          </a:prstGeom>
        </p:spPr>
      </p:pic>
      <p:pic>
        <p:nvPicPr>
          <p:cNvPr id="32" name="Picture 31" descr="A qr code on a white background&#10;&#10;Description automatically generated">
            <a:extLst>
              <a:ext uri="{FF2B5EF4-FFF2-40B4-BE49-F238E27FC236}">
                <a16:creationId xmlns:a16="http://schemas.microsoft.com/office/drawing/2014/main" id="{AFF72BDD-79C5-0005-5BDD-BCE53B9C30BF}"/>
              </a:ext>
            </a:extLst>
          </p:cNvPr>
          <p:cNvPicPr>
            <a:picLocks noChangeAspect="1"/>
          </p:cNvPicPr>
          <p:nvPr userDrawn="1"/>
        </p:nvPicPr>
        <p:blipFill>
          <a:blip r:embed="rId6"/>
          <a:stretch>
            <a:fillRect/>
          </a:stretch>
        </p:blipFill>
        <p:spPr>
          <a:xfrm>
            <a:off x="841715" y="1811846"/>
            <a:ext cx="2047908" cy="2047908"/>
          </a:xfrm>
          <a:prstGeom prst="rect">
            <a:avLst/>
          </a:prstGeom>
        </p:spPr>
      </p:pic>
      <p:pic>
        <p:nvPicPr>
          <p:cNvPr id="34" name="Picture 33" descr="A qr code with a few black squares&#10;&#10;Description automatically generated">
            <a:extLst>
              <a:ext uri="{FF2B5EF4-FFF2-40B4-BE49-F238E27FC236}">
                <a16:creationId xmlns:a16="http://schemas.microsoft.com/office/drawing/2014/main" id="{A6B76C16-8197-FCDB-74B9-E3BE8FDF1779}"/>
              </a:ext>
            </a:extLst>
          </p:cNvPr>
          <p:cNvPicPr>
            <a:picLocks noChangeAspect="1"/>
          </p:cNvPicPr>
          <p:nvPr userDrawn="1"/>
        </p:nvPicPr>
        <p:blipFill>
          <a:blip r:embed="rId7"/>
          <a:stretch>
            <a:fillRect/>
          </a:stretch>
        </p:blipFill>
        <p:spPr>
          <a:xfrm>
            <a:off x="6639314" y="1816860"/>
            <a:ext cx="2052922" cy="2052922"/>
          </a:xfrm>
          <a:prstGeom prst="rect">
            <a:avLst/>
          </a:prstGeom>
        </p:spPr>
      </p:pic>
      <p:pic>
        <p:nvPicPr>
          <p:cNvPr id="36" name="Picture 35" descr="A qr code with a few squares&#10;&#10;Description automatically generated">
            <a:extLst>
              <a:ext uri="{FF2B5EF4-FFF2-40B4-BE49-F238E27FC236}">
                <a16:creationId xmlns:a16="http://schemas.microsoft.com/office/drawing/2014/main" id="{F1441787-CACF-4403-94FF-E477A62C748F}"/>
              </a:ext>
            </a:extLst>
          </p:cNvPr>
          <p:cNvPicPr>
            <a:picLocks noChangeAspect="1"/>
          </p:cNvPicPr>
          <p:nvPr userDrawn="1"/>
        </p:nvPicPr>
        <p:blipFill>
          <a:blip r:embed="rId8"/>
          <a:stretch>
            <a:fillRect/>
          </a:stretch>
        </p:blipFill>
        <p:spPr>
          <a:xfrm>
            <a:off x="9511997" y="1819305"/>
            <a:ext cx="2040449" cy="2040449"/>
          </a:xfrm>
          <a:prstGeom prst="rect">
            <a:avLst/>
          </a:prstGeom>
        </p:spPr>
      </p:pic>
      <p:sp>
        <p:nvSpPr>
          <p:cNvPr id="37" name="TextBox 36">
            <a:extLst>
              <a:ext uri="{FF2B5EF4-FFF2-40B4-BE49-F238E27FC236}">
                <a16:creationId xmlns:a16="http://schemas.microsoft.com/office/drawing/2014/main" id="{C827DA18-EE78-F251-FEE9-0B336FF41A55}"/>
              </a:ext>
            </a:extLst>
          </p:cNvPr>
          <p:cNvSpPr txBox="1"/>
          <p:nvPr userDrawn="1"/>
        </p:nvSpPr>
        <p:spPr>
          <a:xfrm>
            <a:off x="603139" y="3962346"/>
            <a:ext cx="2516638" cy="369332"/>
          </a:xfrm>
          <a:prstGeom prst="rect">
            <a:avLst/>
          </a:prstGeom>
          <a:noFill/>
        </p:spPr>
        <p:txBody>
          <a:bodyPr wrap="square" rtlCol="0">
            <a:spAutoFit/>
          </a:bodyPr>
          <a:lstStyle/>
          <a:p>
            <a:pPr algn="ctr"/>
            <a:r>
              <a:rPr lang="en-CA" dirty="0"/>
              <a:t>LinkedIn</a:t>
            </a:r>
            <a:endParaRPr lang="en-US" dirty="0"/>
          </a:p>
        </p:txBody>
      </p:sp>
      <p:sp>
        <p:nvSpPr>
          <p:cNvPr id="38" name="TextBox 37">
            <a:extLst>
              <a:ext uri="{FF2B5EF4-FFF2-40B4-BE49-F238E27FC236}">
                <a16:creationId xmlns:a16="http://schemas.microsoft.com/office/drawing/2014/main" id="{7BFD2555-D43F-B581-481F-9EEFF0F7CFA2}"/>
              </a:ext>
            </a:extLst>
          </p:cNvPr>
          <p:cNvSpPr txBox="1"/>
          <p:nvPr userDrawn="1"/>
        </p:nvSpPr>
        <p:spPr>
          <a:xfrm>
            <a:off x="3468761" y="3957227"/>
            <a:ext cx="2516638" cy="369332"/>
          </a:xfrm>
          <a:prstGeom prst="rect">
            <a:avLst/>
          </a:prstGeom>
          <a:noFill/>
        </p:spPr>
        <p:txBody>
          <a:bodyPr wrap="square" rtlCol="0">
            <a:spAutoFit/>
          </a:bodyPr>
          <a:lstStyle/>
          <a:p>
            <a:pPr algn="ctr"/>
            <a:r>
              <a:rPr lang="en-CA" dirty="0"/>
              <a:t>Facebook</a:t>
            </a:r>
            <a:endParaRPr lang="en-US" dirty="0"/>
          </a:p>
        </p:txBody>
      </p:sp>
      <p:sp>
        <p:nvSpPr>
          <p:cNvPr id="39" name="TextBox 38">
            <a:extLst>
              <a:ext uri="{FF2B5EF4-FFF2-40B4-BE49-F238E27FC236}">
                <a16:creationId xmlns:a16="http://schemas.microsoft.com/office/drawing/2014/main" id="{95139893-FFB1-3134-AEF7-E5454B45738A}"/>
              </a:ext>
            </a:extLst>
          </p:cNvPr>
          <p:cNvSpPr txBox="1"/>
          <p:nvPr userDrawn="1"/>
        </p:nvSpPr>
        <p:spPr>
          <a:xfrm>
            <a:off x="6388918" y="3951795"/>
            <a:ext cx="2516638" cy="369332"/>
          </a:xfrm>
          <a:prstGeom prst="rect">
            <a:avLst/>
          </a:prstGeom>
          <a:noFill/>
        </p:spPr>
        <p:txBody>
          <a:bodyPr wrap="square" rtlCol="0">
            <a:spAutoFit/>
          </a:bodyPr>
          <a:lstStyle/>
          <a:p>
            <a:pPr algn="ctr"/>
            <a:r>
              <a:rPr lang="en-CA" dirty="0"/>
              <a:t>Instagram</a:t>
            </a:r>
            <a:endParaRPr lang="en-US" dirty="0"/>
          </a:p>
        </p:txBody>
      </p:sp>
      <p:sp>
        <p:nvSpPr>
          <p:cNvPr id="40" name="TextBox 39">
            <a:extLst>
              <a:ext uri="{FF2B5EF4-FFF2-40B4-BE49-F238E27FC236}">
                <a16:creationId xmlns:a16="http://schemas.microsoft.com/office/drawing/2014/main" id="{D506D92F-E6B0-87D7-1587-2B532E06A314}"/>
              </a:ext>
            </a:extLst>
          </p:cNvPr>
          <p:cNvSpPr txBox="1"/>
          <p:nvPr userDrawn="1"/>
        </p:nvSpPr>
        <p:spPr>
          <a:xfrm>
            <a:off x="9273902" y="3962346"/>
            <a:ext cx="2516638" cy="369332"/>
          </a:xfrm>
          <a:prstGeom prst="rect">
            <a:avLst/>
          </a:prstGeom>
          <a:noFill/>
        </p:spPr>
        <p:txBody>
          <a:bodyPr wrap="square" rtlCol="0">
            <a:spAutoFit/>
          </a:bodyPr>
          <a:lstStyle/>
          <a:p>
            <a:pPr algn="ctr"/>
            <a:r>
              <a:rPr lang="en-CA" dirty="0"/>
              <a:t>X</a:t>
            </a:r>
            <a:endParaRPr lang="en-US" dirty="0"/>
          </a:p>
        </p:txBody>
      </p:sp>
      <p:sp>
        <p:nvSpPr>
          <p:cNvPr id="41" name="TextBox 40">
            <a:extLst>
              <a:ext uri="{FF2B5EF4-FFF2-40B4-BE49-F238E27FC236}">
                <a16:creationId xmlns:a16="http://schemas.microsoft.com/office/drawing/2014/main" id="{948FA888-6E92-85EE-6266-600739EB3BEB}"/>
              </a:ext>
            </a:extLst>
          </p:cNvPr>
          <p:cNvSpPr txBox="1"/>
          <p:nvPr userDrawn="1"/>
        </p:nvSpPr>
        <p:spPr>
          <a:xfrm>
            <a:off x="596232" y="424736"/>
            <a:ext cx="10757568" cy="523220"/>
          </a:xfrm>
          <a:prstGeom prst="rect">
            <a:avLst/>
          </a:prstGeom>
          <a:noFill/>
        </p:spPr>
        <p:txBody>
          <a:bodyPr wrap="square" rtlCol="0" anchor="ctr">
            <a:spAutoFit/>
          </a:bodyPr>
          <a:lstStyle/>
          <a:p>
            <a:r>
              <a:rPr lang="en-CA" sz="2800" b="1" dirty="0"/>
              <a:t>Follow us and stay in the know</a:t>
            </a:r>
            <a:endParaRPr lang="en-US" sz="2800" b="1" dirty="0"/>
          </a:p>
        </p:txBody>
      </p:sp>
      <p:pic>
        <p:nvPicPr>
          <p:cNvPr id="1026" name="Picture 2" descr="Social Media Icons Vector Art, Icons, and Graphics for Free Download">
            <a:extLst>
              <a:ext uri="{FF2B5EF4-FFF2-40B4-BE49-F238E27FC236}">
                <a16:creationId xmlns:a16="http://schemas.microsoft.com/office/drawing/2014/main" id="{D2A53410-A13B-DEC0-A54A-2A7B3E91C702}"/>
              </a:ext>
            </a:extLst>
          </p:cNvPr>
          <p:cNvPicPr>
            <a:picLocks noChangeAspect="1" noChangeArrowheads="1"/>
          </p:cNvPicPr>
          <p:nvPr userDrawn="1"/>
        </p:nvPicPr>
        <p:blipFill rotWithShape="1">
          <a:blip r:embed="rId9">
            <a:clrChange>
              <a:clrFrom>
                <a:srgbClr val="FCFCFC"/>
              </a:clrFrom>
              <a:clrTo>
                <a:srgbClr val="FCFCFC">
                  <a:alpha val="0"/>
                </a:srgbClr>
              </a:clrTo>
            </a:clrChange>
            <a:extLst>
              <a:ext uri="{28A0092B-C50C-407E-A947-70E740481C1C}">
                <a14:useLocalDpi xmlns:a14="http://schemas.microsoft.com/office/drawing/2010/main" val="0"/>
              </a:ext>
            </a:extLst>
          </a:blip>
          <a:srcRect l="61956" t="4491" r="27599" b="74176"/>
          <a:stretch/>
        </p:blipFill>
        <p:spPr bwMode="auto">
          <a:xfrm>
            <a:off x="1455058" y="4434270"/>
            <a:ext cx="812800" cy="8128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Social Media Icons Vector Art, Icons, and Graphics for Free Download">
            <a:extLst>
              <a:ext uri="{FF2B5EF4-FFF2-40B4-BE49-F238E27FC236}">
                <a16:creationId xmlns:a16="http://schemas.microsoft.com/office/drawing/2014/main" id="{EDEEB0BF-2462-42BD-0933-9C152F459CB5}"/>
              </a:ext>
            </a:extLst>
          </p:cNvPr>
          <p:cNvPicPr>
            <a:picLocks noChangeAspect="1" noChangeArrowheads="1"/>
          </p:cNvPicPr>
          <p:nvPr userDrawn="1"/>
        </p:nvPicPr>
        <p:blipFill rotWithShape="1">
          <a:blip r:embed="rId9">
            <a:clrChange>
              <a:clrFrom>
                <a:srgbClr val="FCFCFC"/>
              </a:clrFrom>
              <a:clrTo>
                <a:srgbClr val="FCFCFC">
                  <a:alpha val="0"/>
                </a:srgbClr>
              </a:clrTo>
            </a:clrChange>
            <a:extLst>
              <a:ext uri="{28A0092B-C50C-407E-A947-70E740481C1C}">
                <a14:useLocalDpi xmlns:a14="http://schemas.microsoft.com/office/drawing/2010/main" val="0"/>
              </a:ext>
            </a:extLst>
          </a:blip>
          <a:srcRect l="4008" t="4544" r="85547" b="74123"/>
          <a:stretch/>
        </p:blipFill>
        <p:spPr bwMode="auto">
          <a:xfrm>
            <a:off x="4320680" y="4434270"/>
            <a:ext cx="812800" cy="812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Social Media Icons Vector Art, Icons, and Graphics for Free Download">
            <a:extLst>
              <a:ext uri="{FF2B5EF4-FFF2-40B4-BE49-F238E27FC236}">
                <a16:creationId xmlns:a16="http://schemas.microsoft.com/office/drawing/2014/main" id="{EA3D227E-002A-7D49-92B7-2DDEAD1D09F9}"/>
              </a:ext>
            </a:extLst>
          </p:cNvPr>
          <p:cNvPicPr>
            <a:picLocks noChangeAspect="1" noChangeArrowheads="1"/>
          </p:cNvPicPr>
          <p:nvPr userDrawn="1"/>
        </p:nvPicPr>
        <p:blipFill rotWithShape="1">
          <a:blip r:embed="rId9">
            <a:clrChange>
              <a:clrFrom>
                <a:srgbClr val="FCFCFC"/>
              </a:clrFrom>
              <a:clrTo>
                <a:srgbClr val="FCFCFC">
                  <a:alpha val="0"/>
                </a:srgbClr>
              </a:clrTo>
            </a:clrChange>
            <a:extLst>
              <a:ext uri="{28A0092B-C50C-407E-A947-70E740481C1C}">
                <a14:useLocalDpi xmlns:a14="http://schemas.microsoft.com/office/drawing/2010/main" val="0"/>
              </a:ext>
            </a:extLst>
          </a:blip>
          <a:srcRect l="50618" t="4631" r="38937" b="74036"/>
          <a:stretch/>
        </p:blipFill>
        <p:spPr bwMode="auto">
          <a:xfrm>
            <a:off x="7259375" y="4434270"/>
            <a:ext cx="812800" cy="812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Social Media Icons Vector Art, Icons, and Graphics for Free Download">
            <a:extLst>
              <a:ext uri="{FF2B5EF4-FFF2-40B4-BE49-F238E27FC236}">
                <a16:creationId xmlns:a16="http://schemas.microsoft.com/office/drawing/2014/main" id="{6E11CBD3-D267-ECEB-96CB-515D186591F2}"/>
              </a:ext>
            </a:extLst>
          </p:cNvPr>
          <p:cNvPicPr>
            <a:picLocks noChangeAspect="1" noChangeArrowheads="1"/>
          </p:cNvPicPr>
          <p:nvPr userDrawn="1"/>
        </p:nvPicPr>
        <p:blipFill rotWithShape="1">
          <a:blip r:embed="rId9">
            <a:clrChange>
              <a:clrFrom>
                <a:srgbClr val="FCFCFC"/>
              </a:clrFrom>
              <a:clrTo>
                <a:srgbClr val="FCFCFC">
                  <a:alpha val="0"/>
                </a:srgbClr>
              </a:clrTo>
            </a:clrChange>
            <a:extLst>
              <a:ext uri="{28A0092B-C50C-407E-A947-70E740481C1C}">
                <a14:useLocalDpi xmlns:a14="http://schemas.microsoft.com/office/drawing/2010/main" val="0"/>
              </a:ext>
            </a:extLst>
          </a:blip>
          <a:srcRect l="38867" t="5052" r="50688" b="73615"/>
          <a:stretch/>
        </p:blipFill>
        <p:spPr bwMode="auto">
          <a:xfrm>
            <a:off x="10125821" y="4426865"/>
            <a:ext cx="812800"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370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_Social Handles">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6D3B67A5-FAF1-144A-A5E1-4E4048773706}"/>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20" name="Rectangle 19">
            <a:extLst>
              <a:ext uri="{FF2B5EF4-FFF2-40B4-BE49-F238E27FC236}">
                <a16:creationId xmlns:a16="http://schemas.microsoft.com/office/drawing/2014/main" id="{E778EFD8-34B8-D6BA-BA26-09D8A6F1D3E0}"/>
              </a:ext>
            </a:extLst>
          </p:cNvPr>
          <p:cNvSpPr/>
          <p:nvPr userDrawn="1"/>
        </p:nvSpPr>
        <p:spPr>
          <a:xfrm>
            <a:off x="596233" y="1088871"/>
            <a:ext cx="1265225" cy="75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FC8C2E9-F423-23EC-8493-6084AC996DED}"/>
              </a:ext>
            </a:extLst>
          </p:cNvPr>
          <p:cNvSpPr/>
          <p:nvPr userDrawn="1"/>
        </p:nvSpPr>
        <p:spPr>
          <a:xfrm>
            <a:off x="-24781" y="6670645"/>
            <a:ext cx="12241561" cy="200055"/>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399B4781-51C8-F746-5FDF-E3B8F4BD0A73}"/>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2025</a:t>
            </a:r>
          </a:p>
        </p:txBody>
      </p:sp>
      <p:pic>
        <p:nvPicPr>
          <p:cNvPr id="24" name="Picture 23">
            <a:extLst>
              <a:ext uri="{FF2B5EF4-FFF2-40B4-BE49-F238E27FC236}">
                <a16:creationId xmlns:a16="http://schemas.microsoft.com/office/drawing/2014/main" id="{43353F17-53D3-BC9E-3081-A77BE7269C6B}"/>
              </a:ext>
            </a:extLst>
          </p:cNvPr>
          <p:cNvPicPr>
            <a:picLocks noChangeAspect="1"/>
          </p:cNvPicPr>
          <p:nvPr userDrawn="1"/>
        </p:nvPicPr>
        <p:blipFill>
          <a:blip r:embed="rId3"/>
          <a:stretch>
            <a:fillRect/>
          </a:stretch>
        </p:blipFill>
        <p:spPr>
          <a:xfrm>
            <a:off x="9671998" y="6051607"/>
            <a:ext cx="1079630" cy="441358"/>
          </a:xfrm>
          <a:prstGeom prst="rect">
            <a:avLst/>
          </a:prstGeom>
        </p:spPr>
      </p:pic>
      <p:pic>
        <p:nvPicPr>
          <p:cNvPr id="25" name="Picture 4" descr="St. John's 2025">
            <a:extLst>
              <a:ext uri="{FF2B5EF4-FFF2-40B4-BE49-F238E27FC236}">
                <a16:creationId xmlns:a16="http://schemas.microsoft.com/office/drawing/2014/main" id="{70830661-C070-1B43-1501-B5F3BC1A4F50}"/>
              </a:ext>
            </a:extLst>
          </p:cNvPr>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173" t="15759" r="5445" b="20336"/>
          <a:stretch/>
        </p:blipFill>
        <p:spPr bwMode="auto">
          <a:xfrm>
            <a:off x="11039774" y="5990236"/>
            <a:ext cx="978375" cy="506116"/>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a:extLst>
              <a:ext uri="{FF2B5EF4-FFF2-40B4-BE49-F238E27FC236}">
                <a16:creationId xmlns:a16="http://schemas.microsoft.com/office/drawing/2014/main" id="{7226AFA2-FBBF-7A7C-417E-8C65F0AED78F}"/>
              </a:ext>
            </a:extLst>
          </p:cNvPr>
          <p:cNvCxnSpPr>
            <a:cxnSpLocks/>
          </p:cNvCxnSpPr>
          <p:nvPr userDrawn="1"/>
        </p:nvCxnSpPr>
        <p:spPr>
          <a:xfrm>
            <a:off x="10895736" y="5984713"/>
            <a:ext cx="0" cy="5472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50F146F-B6AE-3E5C-661B-9789ED7791F2}"/>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Rectangle 27">
            <a:extLst>
              <a:ext uri="{FF2B5EF4-FFF2-40B4-BE49-F238E27FC236}">
                <a16:creationId xmlns:a16="http://schemas.microsoft.com/office/drawing/2014/main" id="{6A537580-4391-F622-EEAB-A670240ECB36}"/>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9" name="Picture 28">
            <a:extLst>
              <a:ext uri="{FF2B5EF4-FFF2-40B4-BE49-F238E27FC236}">
                <a16:creationId xmlns:a16="http://schemas.microsoft.com/office/drawing/2014/main" id="{5B94373E-6B41-8B65-A24D-348A920B1E75}"/>
              </a:ext>
            </a:extLst>
          </p:cNvPr>
          <p:cNvPicPr>
            <a:picLocks noChangeAspect="1"/>
          </p:cNvPicPr>
          <p:nvPr userDrawn="1"/>
        </p:nvPicPr>
        <p:blipFill>
          <a:blip r:embed="rId5"/>
          <a:stretch>
            <a:fillRect/>
          </a:stretch>
        </p:blipFill>
        <p:spPr>
          <a:xfrm>
            <a:off x="3703126" y="1816860"/>
            <a:ext cx="2047908" cy="2047908"/>
          </a:xfrm>
          <a:prstGeom prst="rect">
            <a:avLst/>
          </a:prstGeom>
        </p:spPr>
      </p:pic>
      <p:pic>
        <p:nvPicPr>
          <p:cNvPr id="32" name="Picture 31" descr="A qr code on a white background&#10;&#10;Description automatically generated">
            <a:extLst>
              <a:ext uri="{FF2B5EF4-FFF2-40B4-BE49-F238E27FC236}">
                <a16:creationId xmlns:a16="http://schemas.microsoft.com/office/drawing/2014/main" id="{AFF72BDD-79C5-0005-5BDD-BCE53B9C30BF}"/>
              </a:ext>
            </a:extLst>
          </p:cNvPr>
          <p:cNvPicPr>
            <a:picLocks noChangeAspect="1"/>
          </p:cNvPicPr>
          <p:nvPr userDrawn="1"/>
        </p:nvPicPr>
        <p:blipFill>
          <a:blip r:embed="rId6"/>
          <a:stretch>
            <a:fillRect/>
          </a:stretch>
        </p:blipFill>
        <p:spPr>
          <a:xfrm>
            <a:off x="841715" y="1811846"/>
            <a:ext cx="2047908" cy="2047908"/>
          </a:xfrm>
          <a:prstGeom prst="rect">
            <a:avLst/>
          </a:prstGeom>
        </p:spPr>
      </p:pic>
      <p:pic>
        <p:nvPicPr>
          <p:cNvPr id="34" name="Picture 33" descr="A qr code with a few black squares&#10;&#10;Description automatically generated">
            <a:extLst>
              <a:ext uri="{FF2B5EF4-FFF2-40B4-BE49-F238E27FC236}">
                <a16:creationId xmlns:a16="http://schemas.microsoft.com/office/drawing/2014/main" id="{A6B76C16-8197-FCDB-74B9-E3BE8FDF1779}"/>
              </a:ext>
            </a:extLst>
          </p:cNvPr>
          <p:cNvPicPr>
            <a:picLocks noChangeAspect="1"/>
          </p:cNvPicPr>
          <p:nvPr userDrawn="1"/>
        </p:nvPicPr>
        <p:blipFill>
          <a:blip r:embed="rId7"/>
          <a:stretch>
            <a:fillRect/>
          </a:stretch>
        </p:blipFill>
        <p:spPr>
          <a:xfrm>
            <a:off x="6639314" y="1816860"/>
            <a:ext cx="2052922" cy="2052922"/>
          </a:xfrm>
          <a:prstGeom prst="rect">
            <a:avLst/>
          </a:prstGeom>
        </p:spPr>
      </p:pic>
      <p:pic>
        <p:nvPicPr>
          <p:cNvPr id="36" name="Picture 35" descr="A qr code with a few squares&#10;&#10;Description automatically generated">
            <a:extLst>
              <a:ext uri="{FF2B5EF4-FFF2-40B4-BE49-F238E27FC236}">
                <a16:creationId xmlns:a16="http://schemas.microsoft.com/office/drawing/2014/main" id="{F1441787-CACF-4403-94FF-E477A62C748F}"/>
              </a:ext>
            </a:extLst>
          </p:cNvPr>
          <p:cNvPicPr>
            <a:picLocks noChangeAspect="1"/>
          </p:cNvPicPr>
          <p:nvPr userDrawn="1"/>
        </p:nvPicPr>
        <p:blipFill>
          <a:blip r:embed="rId8"/>
          <a:stretch>
            <a:fillRect/>
          </a:stretch>
        </p:blipFill>
        <p:spPr>
          <a:xfrm>
            <a:off x="9511997" y="1819305"/>
            <a:ext cx="2040449" cy="2040449"/>
          </a:xfrm>
          <a:prstGeom prst="rect">
            <a:avLst/>
          </a:prstGeom>
        </p:spPr>
      </p:pic>
      <p:sp>
        <p:nvSpPr>
          <p:cNvPr id="37" name="TextBox 36">
            <a:extLst>
              <a:ext uri="{FF2B5EF4-FFF2-40B4-BE49-F238E27FC236}">
                <a16:creationId xmlns:a16="http://schemas.microsoft.com/office/drawing/2014/main" id="{C827DA18-EE78-F251-FEE9-0B336FF41A55}"/>
              </a:ext>
            </a:extLst>
          </p:cNvPr>
          <p:cNvSpPr txBox="1"/>
          <p:nvPr userDrawn="1"/>
        </p:nvSpPr>
        <p:spPr>
          <a:xfrm>
            <a:off x="603139" y="3962346"/>
            <a:ext cx="2516638" cy="369332"/>
          </a:xfrm>
          <a:prstGeom prst="rect">
            <a:avLst/>
          </a:prstGeom>
          <a:noFill/>
        </p:spPr>
        <p:txBody>
          <a:bodyPr wrap="square" rtlCol="0">
            <a:spAutoFit/>
          </a:bodyPr>
          <a:lstStyle/>
          <a:p>
            <a:pPr algn="ctr"/>
            <a:r>
              <a:rPr lang="en-CA" dirty="0"/>
              <a:t>LinkedIn</a:t>
            </a:r>
            <a:endParaRPr lang="en-US" dirty="0"/>
          </a:p>
        </p:txBody>
      </p:sp>
      <p:sp>
        <p:nvSpPr>
          <p:cNvPr id="38" name="TextBox 37">
            <a:extLst>
              <a:ext uri="{FF2B5EF4-FFF2-40B4-BE49-F238E27FC236}">
                <a16:creationId xmlns:a16="http://schemas.microsoft.com/office/drawing/2014/main" id="{7BFD2555-D43F-B581-481F-9EEFF0F7CFA2}"/>
              </a:ext>
            </a:extLst>
          </p:cNvPr>
          <p:cNvSpPr txBox="1"/>
          <p:nvPr userDrawn="1"/>
        </p:nvSpPr>
        <p:spPr>
          <a:xfrm>
            <a:off x="3468761" y="3957227"/>
            <a:ext cx="2516638" cy="369332"/>
          </a:xfrm>
          <a:prstGeom prst="rect">
            <a:avLst/>
          </a:prstGeom>
          <a:noFill/>
        </p:spPr>
        <p:txBody>
          <a:bodyPr wrap="square" rtlCol="0">
            <a:spAutoFit/>
          </a:bodyPr>
          <a:lstStyle/>
          <a:p>
            <a:pPr algn="ctr"/>
            <a:r>
              <a:rPr lang="en-CA" dirty="0"/>
              <a:t>Facebook</a:t>
            </a:r>
            <a:endParaRPr lang="en-US" dirty="0"/>
          </a:p>
        </p:txBody>
      </p:sp>
      <p:sp>
        <p:nvSpPr>
          <p:cNvPr id="39" name="TextBox 38">
            <a:extLst>
              <a:ext uri="{FF2B5EF4-FFF2-40B4-BE49-F238E27FC236}">
                <a16:creationId xmlns:a16="http://schemas.microsoft.com/office/drawing/2014/main" id="{95139893-FFB1-3134-AEF7-E5454B45738A}"/>
              </a:ext>
            </a:extLst>
          </p:cNvPr>
          <p:cNvSpPr txBox="1"/>
          <p:nvPr userDrawn="1"/>
        </p:nvSpPr>
        <p:spPr>
          <a:xfrm>
            <a:off x="6388918" y="3951795"/>
            <a:ext cx="2516638" cy="369332"/>
          </a:xfrm>
          <a:prstGeom prst="rect">
            <a:avLst/>
          </a:prstGeom>
          <a:noFill/>
        </p:spPr>
        <p:txBody>
          <a:bodyPr wrap="square" rtlCol="0">
            <a:spAutoFit/>
          </a:bodyPr>
          <a:lstStyle/>
          <a:p>
            <a:pPr algn="ctr"/>
            <a:r>
              <a:rPr lang="en-CA" dirty="0"/>
              <a:t>Instagram</a:t>
            </a:r>
            <a:endParaRPr lang="en-US" dirty="0"/>
          </a:p>
        </p:txBody>
      </p:sp>
      <p:sp>
        <p:nvSpPr>
          <p:cNvPr id="40" name="TextBox 39">
            <a:extLst>
              <a:ext uri="{FF2B5EF4-FFF2-40B4-BE49-F238E27FC236}">
                <a16:creationId xmlns:a16="http://schemas.microsoft.com/office/drawing/2014/main" id="{D506D92F-E6B0-87D7-1587-2B532E06A314}"/>
              </a:ext>
            </a:extLst>
          </p:cNvPr>
          <p:cNvSpPr txBox="1"/>
          <p:nvPr userDrawn="1"/>
        </p:nvSpPr>
        <p:spPr>
          <a:xfrm>
            <a:off x="9273902" y="3962346"/>
            <a:ext cx="2516638" cy="369332"/>
          </a:xfrm>
          <a:prstGeom prst="rect">
            <a:avLst/>
          </a:prstGeom>
          <a:noFill/>
        </p:spPr>
        <p:txBody>
          <a:bodyPr wrap="square" rtlCol="0">
            <a:spAutoFit/>
          </a:bodyPr>
          <a:lstStyle/>
          <a:p>
            <a:pPr algn="ctr"/>
            <a:r>
              <a:rPr lang="en-CA" dirty="0"/>
              <a:t>X</a:t>
            </a:r>
            <a:endParaRPr lang="en-US" dirty="0"/>
          </a:p>
        </p:txBody>
      </p:sp>
      <p:sp>
        <p:nvSpPr>
          <p:cNvPr id="41" name="TextBox 40">
            <a:extLst>
              <a:ext uri="{FF2B5EF4-FFF2-40B4-BE49-F238E27FC236}">
                <a16:creationId xmlns:a16="http://schemas.microsoft.com/office/drawing/2014/main" id="{948FA888-6E92-85EE-6266-600739EB3BEB}"/>
              </a:ext>
            </a:extLst>
          </p:cNvPr>
          <p:cNvSpPr txBox="1"/>
          <p:nvPr userDrawn="1"/>
        </p:nvSpPr>
        <p:spPr>
          <a:xfrm>
            <a:off x="596232" y="424736"/>
            <a:ext cx="10757568" cy="523220"/>
          </a:xfrm>
          <a:prstGeom prst="rect">
            <a:avLst/>
          </a:prstGeom>
          <a:noFill/>
        </p:spPr>
        <p:txBody>
          <a:bodyPr wrap="square" rtlCol="0" anchor="ctr">
            <a:spAutoFit/>
          </a:bodyPr>
          <a:lstStyle/>
          <a:p>
            <a:r>
              <a:rPr lang="fr-FR" sz="2800" b="1" dirty="0"/>
              <a:t>Suivez-nous et restez au courant</a:t>
            </a:r>
            <a:endParaRPr lang="en-US" sz="2800" b="1" dirty="0"/>
          </a:p>
        </p:txBody>
      </p:sp>
      <p:pic>
        <p:nvPicPr>
          <p:cNvPr id="1026" name="Picture 2" descr="Social Media Icons Vector Art, Icons, and Graphics for Free Download">
            <a:extLst>
              <a:ext uri="{FF2B5EF4-FFF2-40B4-BE49-F238E27FC236}">
                <a16:creationId xmlns:a16="http://schemas.microsoft.com/office/drawing/2014/main" id="{D2A53410-A13B-DEC0-A54A-2A7B3E91C702}"/>
              </a:ext>
            </a:extLst>
          </p:cNvPr>
          <p:cNvPicPr>
            <a:picLocks noChangeAspect="1" noChangeArrowheads="1"/>
          </p:cNvPicPr>
          <p:nvPr userDrawn="1"/>
        </p:nvPicPr>
        <p:blipFill rotWithShape="1">
          <a:blip r:embed="rId9">
            <a:clrChange>
              <a:clrFrom>
                <a:srgbClr val="FCFCFC"/>
              </a:clrFrom>
              <a:clrTo>
                <a:srgbClr val="FCFCFC">
                  <a:alpha val="0"/>
                </a:srgbClr>
              </a:clrTo>
            </a:clrChange>
            <a:extLst>
              <a:ext uri="{28A0092B-C50C-407E-A947-70E740481C1C}">
                <a14:useLocalDpi xmlns:a14="http://schemas.microsoft.com/office/drawing/2010/main" val="0"/>
              </a:ext>
            </a:extLst>
          </a:blip>
          <a:srcRect l="61956" t="4491" r="27599" b="74176"/>
          <a:stretch/>
        </p:blipFill>
        <p:spPr bwMode="auto">
          <a:xfrm>
            <a:off x="1455058" y="4434270"/>
            <a:ext cx="812800" cy="8128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Social Media Icons Vector Art, Icons, and Graphics for Free Download">
            <a:extLst>
              <a:ext uri="{FF2B5EF4-FFF2-40B4-BE49-F238E27FC236}">
                <a16:creationId xmlns:a16="http://schemas.microsoft.com/office/drawing/2014/main" id="{EDEEB0BF-2462-42BD-0933-9C152F459CB5}"/>
              </a:ext>
            </a:extLst>
          </p:cNvPr>
          <p:cNvPicPr>
            <a:picLocks noChangeAspect="1" noChangeArrowheads="1"/>
          </p:cNvPicPr>
          <p:nvPr userDrawn="1"/>
        </p:nvPicPr>
        <p:blipFill rotWithShape="1">
          <a:blip r:embed="rId9">
            <a:clrChange>
              <a:clrFrom>
                <a:srgbClr val="FCFCFC"/>
              </a:clrFrom>
              <a:clrTo>
                <a:srgbClr val="FCFCFC">
                  <a:alpha val="0"/>
                </a:srgbClr>
              </a:clrTo>
            </a:clrChange>
            <a:extLst>
              <a:ext uri="{28A0092B-C50C-407E-A947-70E740481C1C}">
                <a14:useLocalDpi xmlns:a14="http://schemas.microsoft.com/office/drawing/2010/main" val="0"/>
              </a:ext>
            </a:extLst>
          </a:blip>
          <a:srcRect l="4008" t="4544" r="85547" b="74123"/>
          <a:stretch/>
        </p:blipFill>
        <p:spPr bwMode="auto">
          <a:xfrm>
            <a:off x="4320680" y="4434270"/>
            <a:ext cx="812800" cy="812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Social Media Icons Vector Art, Icons, and Graphics for Free Download">
            <a:extLst>
              <a:ext uri="{FF2B5EF4-FFF2-40B4-BE49-F238E27FC236}">
                <a16:creationId xmlns:a16="http://schemas.microsoft.com/office/drawing/2014/main" id="{EA3D227E-002A-7D49-92B7-2DDEAD1D09F9}"/>
              </a:ext>
            </a:extLst>
          </p:cNvPr>
          <p:cNvPicPr>
            <a:picLocks noChangeAspect="1" noChangeArrowheads="1"/>
          </p:cNvPicPr>
          <p:nvPr userDrawn="1"/>
        </p:nvPicPr>
        <p:blipFill rotWithShape="1">
          <a:blip r:embed="rId9">
            <a:clrChange>
              <a:clrFrom>
                <a:srgbClr val="FCFCFC"/>
              </a:clrFrom>
              <a:clrTo>
                <a:srgbClr val="FCFCFC">
                  <a:alpha val="0"/>
                </a:srgbClr>
              </a:clrTo>
            </a:clrChange>
            <a:extLst>
              <a:ext uri="{28A0092B-C50C-407E-A947-70E740481C1C}">
                <a14:useLocalDpi xmlns:a14="http://schemas.microsoft.com/office/drawing/2010/main" val="0"/>
              </a:ext>
            </a:extLst>
          </a:blip>
          <a:srcRect l="50618" t="4631" r="38937" b="74036"/>
          <a:stretch/>
        </p:blipFill>
        <p:spPr bwMode="auto">
          <a:xfrm>
            <a:off x="7259375" y="4434270"/>
            <a:ext cx="812800" cy="812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Social Media Icons Vector Art, Icons, and Graphics for Free Download">
            <a:extLst>
              <a:ext uri="{FF2B5EF4-FFF2-40B4-BE49-F238E27FC236}">
                <a16:creationId xmlns:a16="http://schemas.microsoft.com/office/drawing/2014/main" id="{6E11CBD3-D267-ECEB-96CB-515D186591F2}"/>
              </a:ext>
            </a:extLst>
          </p:cNvPr>
          <p:cNvPicPr>
            <a:picLocks noChangeAspect="1" noChangeArrowheads="1"/>
          </p:cNvPicPr>
          <p:nvPr userDrawn="1"/>
        </p:nvPicPr>
        <p:blipFill rotWithShape="1">
          <a:blip r:embed="rId9">
            <a:clrChange>
              <a:clrFrom>
                <a:srgbClr val="FCFCFC"/>
              </a:clrFrom>
              <a:clrTo>
                <a:srgbClr val="FCFCFC">
                  <a:alpha val="0"/>
                </a:srgbClr>
              </a:clrTo>
            </a:clrChange>
            <a:extLst>
              <a:ext uri="{28A0092B-C50C-407E-A947-70E740481C1C}">
                <a14:useLocalDpi xmlns:a14="http://schemas.microsoft.com/office/drawing/2010/main" val="0"/>
              </a:ext>
            </a:extLst>
          </a:blip>
          <a:srcRect l="38867" t="5052" r="50688" b="73615"/>
          <a:stretch/>
        </p:blipFill>
        <p:spPr bwMode="auto">
          <a:xfrm>
            <a:off x="10125821" y="4426865"/>
            <a:ext cx="812800"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363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C 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26F501-E46B-2F92-597F-DE79FCAEE781}"/>
              </a:ext>
            </a:extLst>
          </p:cNvPr>
          <p:cNvSpPr/>
          <p:nvPr userDrawn="1"/>
        </p:nvSpPr>
        <p:spPr>
          <a:xfrm>
            <a:off x="-24781" y="6670645"/>
            <a:ext cx="12241561" cy="200055"/>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a:extLst>
              <a:ext uri="{FF2B5EF4-FFF2-40B4-BE49-F238E27FC236}">
                <a16:creationId xmlns:a16="http://schemas.microsoft.com/office/drawing/2014/main" id="{D6ED845F-3487-90EA-D03C-F9EBFF85C8A9}"/>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2025</a:t>
            </a:r>
          </a:p>
        </p:txBody>
      </p:sp>
      <p:pic>
        <p:nvPicPr>
          <p:cNvPr id="6" name="Picture 5">
            <a:extLst>
              <a:ext uri="{FF2B5EF4-FFF2-40B4-BE49-F238E27FC236}">
                <a16:creationId xmlns:a16="http://schemas.microsoft.com/office/drawing/2014/main" id="{7D99E875-3D7D-3D72-F5C6-BB104BFE076F}"/>
              </a:ext>
            </a:extLst>
          </p:cNvPr>
          <p:cNvPicPr>
            <a:picLocks noChangeAspect="1"/>
          </p:cNvPicPr>
          <p:nvPr userDrawn="1"/>
        </p:nvPicPr>
        <p:blipFill>
          <a:blip r:embed="rId2"/>
          <a:stretch>
            <a:fillRect/>
          </a:stretch>
        </p:blipFill>
        <p:spPr>
          <a:xfrm>
            <a:off x="9671998" y="6051607"/>
            <a:ext cx="1079630" cy="441358"/>
          </a:xfrm>
          <a:prstGeom prst="rect">
            <a:avLst/>
          </a:prstGeom>
        </p:spPr>
      </p:pic>
      <p:pic>
        <p:nvPicPr>
          <p:cNvPr id="12" name="Picture 4" descr="St. John's 2025">
            <a:extLst>
              <a:ext uri="{FF2B5EF4-FFF2-40B4-BE49-F238E27FC236}">
                <a16:creationId xmlns:a16="http://schemas.microsoft.com/office/drawing/2014/main" id="{F9EC5D94-1095-4CE5-AD18-85F775681126}"/>
              </a:ext>
            </a:extLst>
          </p:cNvPr>
          <p:cNvPicPr>
            <a:picLocks noChangeAspect="1" noChangeArrowheads="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173" t="15759" r="5445" b="20336"/>
          <a:stretch/>
        </p:blipFill>
        <p:spPr bwMode="auto">
          <a:xfrm>
            <a:off x="11039774" y="5990236"/>
            <a:ext cx="978375" cy="50611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CFAAE2C7-551E-18A0-4908-7EA5843AFB09}"/>
              </a:ext>
            </a:extLst>
          </p:cNvPr>
          <p:cNvCxnSpPr>
            <a:cxnSpLocks/>
          </p:cNvCxnSpPr>
          <p:nvPr userDrawn="1"/>
        </p:nvCxnSpPr>
        <p:spPr>
          <a:xfrm>
            <a:off x="10895736" y="5984713"/>
            <a:ext cx="0" cy="5472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2BF92DD-722A-1944-B304-A83AB68F72F0}"/>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extBox 18">
            <a:extLst>
              <a:ext uri="{FF2B5EF4-FFF2-40B4-BE49-F238E27FC236}">
                <a16:creationId xmlns:a16="http://schemas.microsoft.com/office/drawing/2014/main" id="{E8A7BEDB-5F3D-1AA8-1CB6-90AF7E3C113A}"/>
              </a:ext>
            </a:extLst>
          </p:cNvPr>
          <p:cNvSpPr txBox="1"/>
          <p:nvPr userDrawn="1"/>
        </p:nvSpPr>
        <p:spPr>
          <a:xfrm>
            <a:off x="596232" y="301626"/>
            <a:ext cx="10757568" cy="769441"/>
          </a:xfrm>
          <a:prstGeom prst="rect">
            <a:avLst/>
          </a:prstGeom>
          <a:noFill/>
        </p:spPr>
        <p:txBody>
          <a:bodyPr wrap="square" rtlCol="0">
            <a:spAutoFit/>
          </a:bodyPr>
          <a:lstStyle/>
          <a:p>
            <a:endParaRPr lang="en-US" sz="4400" b="1" dirty="0"/>
          </a:p>
        </p:txBody>
      </p:sp>
      <p:sp>
        <p:nvSpPr>
          <p:cNvPr id="22" name="TextBox 21">
            <a:extLst>
              <a:ext uri="{FF2B5EF4-FFF2-40B4-BE49-F238E27FC236}">
                <a16:creationId xmlns:a16="http://schemas.microsoft.com/office/drawing/2014/main" id="{C0E42E9A-C245-EEB3-489E-527A72BC6EA6}"/>
              </a:ext>
            </a:extLst>
          </p:cNvPr>
          <p:cNvSpPr txBox="1"/>
          <p:nvPr userDrawn="1"/>
        </p:nvSpPr>
        <p:spPr>
          <a:xfrm>
            <a:off x="571452" y="1567683"/>
            <a:ext cx="5882822" cy="4093428"/>
          </a:xfrm>
          <a:prstGeom prst="rect">
            <a:avLst/>
          </a:prstGeom>
          <a:noFill/>
        </p:spPr>
        <p:txBody>
          <a:bodyPr wrap="square" rtlCol="0">
            <a:spAutoFit/>
          </a:bodyPr>
          <a:lstStyle/>
          <a:p>
            <a:pPr lvl="0"/>
            <a:r>
              <a:rPr lang="en-US" sz="2000" b="1" dirty="0"/>
              <a:t>MC Training is our fixed-price training workshops</a:t>
            </a:r>
            <a:r>
              <a:rPr lang="en-US" sz="2000" dirty="0"/>
              <a:t>, empowering your team to better understand and respond to the legal challenges your organization faces. </a:t>
            </a:r>
          </a:p>
          <a:p>
            <a:pPr lvl="0"/>
            <a:endParaRPr lang="en-US" sz="2000" dirty="0"/>
          </a:p>
          <a:p>
            <a:pPr lvl="0"/>
            <a:r>
              <a:rPr lang="en-US" sz="2000" dirty="0"/>
              <a:t>Our experienced lawyers and interactive training approach give your team more than knowledge: they learn how to apply it. </a:t>
            </a:r>
          </a:p>
          <a:p>
            <a:pPr lvl="0"/>
            <a:endParaRPr lang="en-US" sz="2000" dirty="0"/>
          </a:p>
          <a:p>
            <a:pPr lvl="0"/>
            <a:r>
              <a:rPr lang="en-US" sz="2000" dirty="0"/>
              <a:t>We come to you, in-person or virtually, so your whole team learns together, when and how you choose. And our fixed workshop pricing gives you both cost certainty and cost efficiency. </a:t>
            </a:r>
            <a:endParaRPr lang="en-US" dirty="0"/>
          </a:p>
        </p:txBody>
      </p:sp>
      <p:pic>
        <p:nvPicPr>
          <p:cNvPr id="8" name="Picture 7" descr="A black and white logo&#10;&#10;Description automatically generated">
            <a:extLst>
              <a:ext uri="{FF2B5EF4-FFF2-40B4-BE49-F238E27FC236}">
                <a16:creationId xmlns:a16="http://schemas.microsoft.com/office/drawing/2014/main" id="{79F3D756-4DDB-975B-B202-975D0480F284}"/>
              </a:ext>
            </a:extLst>
          </p:cNvPr>
          <p:cNvPicPr>
            <a:picLocks noChangeAspect="1"/>
          </p:cNvPicPr>
          <p:nvPr userDrawn="1"/>
        </p:nvPicPr>
        <p:blipFill>
          <a:blip r:embed="rId4"/>
          <a:stretch>
            <a:fillRect/>
          </a:stretch>
        </p:blipFill>
        <p:spPr>
          <a:xfrm>
            <a:off x="3633540" y="443002"/>
            <a:ext cx="4924917" cy="673861"/>
          </a:xfrm>
          <a:prstGeom prst="rect">
            <a:avLst/>
          </a:prstGeom>
        </p:spPr>
      </p:pic>
      <p:pic>
        <p:nvPicPr>
          <p:cNvPr id="10" name="Picture 9" descr="A qr code on a white background&#10;&#10;Description automatically generated">
            <a:extLst>
              <a:ext uri="{FF2B5EF4-FFF2-40B4-BE49-F238E27FC236}">
                <a16:creationId xmlns:a16="http://schemas.microsoft.com/office/drawing/2014/main" id="{AFF793BC-FBFE-9067-AAD3-B0CCDA77A232}"/>
              </a:ext>
            </a:extLst>
          </p:cNvPr>
          <p:cNvPicPr>
            <a:picLocks noChangeAspect="1"/>
          </p:cNvPicPr>
          <p:nvPr userDrawn="1"/>
        </p:nvPicPr>
        <p:blipFill>
          <a:blip r:embed="rId5"/>
          <a:stretch>
            <a:fillRect/>
          </a:stretch>
        </p:blipFill>
        <p:spPr>
          <a:xfrm>
            <a:off x="7131719" y="1818740"/>
            <a:ext cx="4077133" cy="4077133"/>
          </a:xfrm>
          <a:prstGeom prst="rect">
            <a:avLst/>
          </a:prstGeom>
        </p:spPr>
      </p:pic>
      <p:sp>
        <p:nvSpPr>
          <p:cNvPr id="11" name="TextBox 10">
            <a:extLst>
              <a:ext uri="{FF2B5EF4-FFF2-40B4-BE49-F238E27FC236}">
                <a16:creationId xmlns:a16="http://schemas.microsoft.com/office/drawing/2014/main" id="{66C05875-FECB-5DF8-9916-AB48F9AE45C9}"/>
              </a:ext>
            </a:extLst>
          </p:cNvPr>
          <p:cNvSpPr txBox="1"/>
          <p:nvPr userDrawn="1"/>
        </p:nvSpPr>
        <p:spPr>
          <a:xfrm>
            <a:off x="7294629" y="1564756"/>
            <a:ext cx="3751311" cy="369332"/>
          </a:xfrm>
          <a:prstGeom prst="rect">
            <a:avLst/>
          </a:prstGeom>
          <a:noFill/>
        </p:spPr>
        <p:txBody>
          <a:bodyPr wrap="square" rtlCol="0">
            <a:spAutoFit/>
          </a:bodyPr>
          <a:lstStyle/>
          <a:p>
            <a:pPr algn="ctr"/>
            <a:r>
              <a:rPr lang="en-CA" b="1" u="none" dirty="0">
                <a:solidFill>
                  <a:srgbClr val="E51E3D"/>
                </a:solidFill>
              </a:rPr>
              <a:t>Scan this code to learn more</a:t>
            </a:r>
            <a:endParaRPr lang="en-US" b="1" u="none" dirty="0">
              <a:solidFill>
                <a:srgbClr val="E51E3D"/>
              </a:solidFill>
            </a:endParaRPr>
          </a:p>
        </p:txBody>
      </p:sp>
    </p:spTree>
    <p:extLst>
      <p:ext uri="{BB962C8B-B14F-4D97-AF65-F5344CB8AC3E}">
        <p14:creationId xmlns:p14="http://schemas.microsoft.com/office/powerpoint/2010/main" val="2925523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_MC 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26F501-E46B-2F92-597F-DE79FCAEE781}"/>
              </a:ext>
            </a:extLst>
          </p:cNvPr>
          <p:cNvSpPr/>
          <p:nvPr userDrawn="1"/>
        </p:nvSpPr>
        <p:spPr>
          <a:xfrm>
            <a:off x="-24781" y="6670645"/>
            <a:ext cx="12241561" cy="200055"/>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a:extLst>
              <a:ext uri="{FF2B5EF4-FFF2-40B4-BE49-F238E27FC236}">
                <a16:creationId xmlns:a16="http://schemas.microsoft.com/office/drawing/2014/main" id="{D6ED845F-3487-90EA-D03C-F9EBFF85C8A9}"/>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2025</a:t>
            </a:r>
          </a:p>
        </p:txBody>
      </p:sp>
      <p:pic>
        <p:nvPicPr>
          <p:cNvPr id="6" name="Picture 5">
            <a:extLst>
              <a:ext uri="{FF2B5EF4-FFF2-40B4-BE49-F238E27FC236}">
                <a16:creationId xmlns:a16="http://schemas.microsoft.com/office/drawing/2014/main" id="{7D99E875-3D7D-3D72-F5C6-BB104BFE076F}"/>
              </a:ext>
            </a:extLst>
          </p:cNvPr>
          <p:cNvPicPr>
            <a:picLocks noChangeAspect="1"/>
          </p:cNvPicPr>
          <p:nvPr userDrawn="1"/>
        </p:nvPicPr>
        <p:blipFill>
          <a:blip r:embed="rId2"/>
          <a:stretch>
            <a:fillRect/>
          </a:stretch>
        </p:blipFill>
        <p:spPr>
          <a:xfrm>
            <a:off x="9671998" y="6051607"/>
            <a:ext cx="1079630" cy="441358"/>
          </a:xfrm>
          <a:prstGeom prst="rect">
            <a:avLst/>
          </a:prstGeom>
        </p:spPr>
      </p:pic>
      <p:pic>
        <p:nvPicPr>
          <p:cNvPr id="12" name="Picture 4" descr="St. John's 2025">
            <a:extLst>
              <a:ext uri="{FF2B5EF4-FFF2-40B4-BE49-F238E27FC236}">
                <a16:creationId xmlns:a16="http://schemas.microsoft.com/office/drawing/2014/main" id="{F9EC5D94-1095-4CE5-AD18-85F775681126}"/>
              </a:ext>
            </a:extLst>
          </p:cNvPr>
          <p:cNvPicPr>
            <a:picLocks noChangeAspect="1" noChangeArrowheads="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173" t="15759" r="5445" b="20336"/>
          <a:stretch/>
        </p:blipFill>
        <p:spPr bwMode="auto">
          <a:xfrm>
            <a:off x="11039774" y="5990236"/>
            <a:ext cx="978375" cy="50611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CFAAE2C7-551E-18A0-4908-7EA5843AFB09}"/>
              </a:ext>
            </a:extLst>
          </p:cNvPr>
          <p:cNvCxnSpPr>
            <a:cxnSpLocks/>
          </p:cNvCxnSpPr>
          <p:nvPr userDrawn="1"/>
        </p:nvCxnSpPr>
        <p:spPr>
          <a:xfrm>
            <a:off x="10895736" y="5984713"/>
            <a:ext cx="0" cy="5472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2BF92DD-722A-1944-B304-A83AB68F72F0}"/>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extBox 18">
            <a:extLst>
              <a:ext uri="{FF2B5EF4-FFF2-40B4-BE49-F238E27FC236}">
                <a16:creationId xmlns:a16="http://schemas.microsoft.com/office/drawing/2014/main" id="{E8A7BEDB-5F3D-1AA8-1CB6-90AF7E3C113A}"/>
              </a:ext>
            </a:extLst>
          </p:cNvPr>
          <p:cNvSpPr txBox="1"/>
          <p:nvPr userDrawn="1"/>
        </p:nvSpPr>
        <p:spPr>
          <a:xfrm>
            <a:off x="596232" y="301626"/>
            <a:ext cx="10757568" cy="769441"/>
          </a:xfrm>
          <a:prstGeom prst="rect">
            <a:avLst/>
          </a:prstGeom>
          <a:noFill/>
        </p:spPr>
        <p:txBody>
          <a:bodyPr wrap="square" rtlCol="0">
            <a:spAutoFit/>
          </a:bodyPr>
          <a:lstStyle/>
          <a:p>
            <a:endParaRPr lang="en-US" sz="4400" b="1" dirty="0"/>
          </a:p>
        </p:txBody>
      </p:sp>
      <p:sp>
        <p:nvSpPr>
          <p:cNvPr id="22" name="TextBox 21">
            <a:extLst>
              <a:ext uri="{FF2B5EF4-FFF2-40B4-BE49-F238E27FC236}">
                <a16:creationId xmlns:a16="http://schemas.microsoft.com/office/drawing/2014/main" id="{C0E42E9A-C245-EEB3-489E-527A72BC6EA6}"/>
              </a:ext>
            </a:extLst>
          </p:cNvPr>
          <p:cNvSpPr txBox="1"/>
          <p:nvPr userDrawn="1"/>
        </p:nvSpPr>
        <p:spPr>
          <a:xfrm>
            <a:off x="571452" y="1567683"/>
            <a:ext cx="5882822" cy="3970318"/>
          </a:xfrm>
          <a:prstGeom prst="rect">
            <a:avLst/>
          </a:prstGeom>
          <a:noFill/>
        </p:spPr>
        <p:txBody>
          <a:bodyPr wrap="square" rtlCol="0">
            <a:spAutoFit/>
          </a:bodyPr>
          <a:lstStyle/>
          <a:p>
            <a:pPr lvl="0"/>
            <a:r>
              <a:rPr lang="fr-FR" sz="1800" b="1" i="0" dirty="0"/>
              <a:t>MC Training est notre atelier de formation à prix fixe</a:t>
            </a:r>
            <a:r>
              <a:rPr lang="fr-FR" sz="1800" b="0" dirty="0"/>
              <a:t>, qui permet à votre équipe de mieux comprendre et répondre aux défis juridiques auxquels votre organisation est confrontée. </a:t>
            </a:r>
          </a:p>
          <a:p>
            <a:pPr lvl="0"/>
            <a:endParaRPr lang="fr-FR" sz="1800" b="0" dirty="0"/>
          </a:p>
          <a:p>
            <a:pPr lvl="0"/>
            <a:r>
              <a:rPr lang="fr-FR" sz="1800" b="0" dirty="0"/>
              <a:t>Nos juristes expérimentés et notre approche interactive de la formation apportent à votre équipe plus que des connaissances : ils apprennent à les appliquer. </a:t>
            </a:r>
          </a:p>
          <a:p>
            <a:pPr lvl="0"/>
            <a:endParaRPr lang="fr-FR" sz="1800" b="0" dirty="0"/>
          </a:p>
          <a:p>
            <a:pPr lvl="0"/>
            <a:r>
              <a:rPr lang="fr-FR" sz="1800" b="0" dirty="0"/>
              <a:t>Nous venons à vous, en personne ou virtuellement, pour que toute votre équipe apprenne ensemble, quand et comme vous le souhaitez. Et nos prix fixes pour les ateliers vous offrent à la fois une certitude et une efficacité en matière de coûts. </a:t>
            </a:r>
            <a:endParaRPr lang="en-US" sz="1800" b="0" dirty="0"/>
          </a:p>
        </p:txBody>
      </p:sp>
      <p:pic>
        <p:nvPicPr>
          <p:cNvPr id="8" name="Picture 7" descr="A black and white logo&#10;&#10;Description automatically generated">
            <a:extLst>
              <a:ext uri="{FF2B5EF4-FFF2-40B4-BE49-F238E27FC236}">
                <a16:creationId xmlns:a16="http://schemas.microsoft.com/office/drawing/2014/main" id="{79F3D756-4DDB-975B-B202-975D0480F284}"/>
              </a:ext>
            </a:extLst>
          </p:cNvPr>
          <p:cNvPicPr>
            <a:picLocks noChangeAspect="1"/>
          </p:cNvPicPr>
          <p:nvPr userDrawn="1"/>
        </p:nvPicPr>
        <p:blipFill>
          <a:blip r:embed="rId4"/>
          <a:stretch>
            <a:fillRect/>
          </a:stretch>
        </p:blipFill>
        <p:spPr>
          <a:xfrm>
            <a:off x="3633540" y="443002"/>
            <a:ext cx="4924917" cy="673861"/>
          </a:xfrm>
          <a:prstGeom prst="rect">
            <a:avLst/>
          </a:prstGeom>
        </p:spPr>
      </p:pic>
      <p:pic>
        <p:nvPicPr>
          <p:cNvPr id="10" name="Picture 9" descr="A qr code on a white background&#10;&#10;Description automatically generated">
            <a:extLst>
              <a:ext uri="{FF2B5EF4-FFF2-40B4-BE49-F238E27FC236}">
                <a16:creationId xmlns:a16="http://schemas.microsoft.com/office/drawing/2014/main" id="{AFF793BC-FBFE-9067-AAD3-B0CCDA77A232}"/>
              </a:ext>
            </a:extLst>
          </p:cNvPr>
          <p:cNvPicPr>
            <a:picLocks noChangeAspect="1"/>
          </p:cNvPicPr>
          <p:nvPr userDrawn="1"/>
        </p:nvPicPr>
        <p:blipFill>
          <a:blip r:embed="rId5"/>
          <a:stretch>
            <a:fillRect/>
          </a:stretch>
        </p:blipFill>
        <p:spPr>
          <a:xfrm>
            <a:off x="7131719" y="1818740"/>
            <a:ext cx="4077133" cy="4077133"/>
          </a:xfrm>
          <a:prstGeom prst="rect">
            <a:avLst/>
          </a:prstGeom>
        </p:spPr>
      </p:pic>
      <p:sp>
        <p:nvSpPr>
          <p:cNvPr id="11" name="TextBox 10">
            <a:extLst>
              <a:ext uri="{FF2B5EF4-FFF2-40B4-BE49-F238E27FC236}">
                <a16:creationId xmlns:a16="http://schemas.microsoft.com/office/drawing/2014/main" id="{66C05875-FECB-5DF8-9916-AB48F9AE45C9}"/>
              </a:ext>
            </a:extLst>
          </p:cNvPr>
          <p:cNvSpPr txBox="1"/>
          <p:nvPr userDrawn="1"/>
        </p:nvSpPr>
        <p:spPr>
          <a:xfrm>
            <a:off x="7294629" y="1564756"/>
            <a:ext cx="3751311" cy="338554"/>
          </a:xfrm>
          <a:prstGeom prst="rect">
            <a:avLst/>
          </a:prstGeom>
          <a:noFill/>
        </p:spPr>
        <p:txBody>
          <a:bodyPr wrap="square" rtlCol="0">
            <a:spAutoFit/>
          </a:bodyPr>
          <a:lstStyle/>
          <a:p>
            <a:pPr algn="ctr"/>
            <a:r>
              <a:rPr lang="fr-FR" sz="1600" b="1" u="none" dirty="0">
                <a:solidFill>
                  <a:srgbClr val="E51E3D"/>
                </a:solidFill>
              </a:rPr>
              <a:t>Scannez ce code pour en savoir plus</a:t>
            </a:r>
            <a:endParaRPr lang="en-US" sz="1600" b="1" u="none" dirty="0">
              <a:solidFill>
                <a:srgbClr val="E51E3D"/>
              </a:solidFill>
            </a:endParaRPr>
          </a:p>
        </p:txBody>
      </p:sp>
    </p:spTree>
    <p:extLst>
      <p:ext uri="{BB962C8B-B14F-4D97-AF65-F5344CB8AC3E}">
        <p14:creationId xmlns:p14="http://schemas.microsoft.com/office/powerpoint/2010/main" val="2078215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and QR">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B0E4152-A5EC-D545-9490-56B966A6AE31}"/>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Content Placeholder 5">
            <a:extLst>
              <a:ext uri="{FF2B5EF4-FFF2-40B4-BE49-F238E27FC236}">
                <a16:creationId xmlns:a16="http://schemas.microsoft.com/office/drawing/2014/main" id="{8FF56716-4C6A-3246-B6A1-6CFC1EB5747B}"/>
              </a:ext>
            </a:extLst>
          </p:cNvPr>
          <p:cNvPicPr>
            <a:picLocks noChangeAspect="1"/>
          </p:cNvPicPr>
          <p:nvPr userDrawn="1"/>
        </p:nvPicPr>
        <p:blipFill>
          <a:blip r:embed="rId2"/>
          <a:stretch>
            <a:fillRect/>
          </a:stretch>
        </p:blipFill>
        <p:spPr bwMode="auto">
          <a:xfrm>
            <a:off x="4392456" y="1476737"/>
            <a:ext cx="3407085" cy="340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500A6CFC-5B02-BB46-846F-604AC54E8E9A}"/>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bg1"/>
                </a:solidFill>
              </a:rPr>
              <a:t>© McInnes Cooper, 2025</a:t>
            </a:r>
          </a:p>
        </p:txBody>
      </p:sp>
      <p:sp>
        <p:nvSpPr>
          <p:cNvPr id="2" name="Title 6">
            <a:extLst>
              <a:ext uri="{FF2B5EF4-FFF2-40B4-BE49-F238E27FC236}">
                <a16:creationId xmlns:a16="http://schemas.microsoft.com/office/drawing/2014/main" id="{559D2AED-8A6E-2B3D-C8C0-B8217B794F6D}"/>
              </a:ext>
            </a:extLst>
          </p:cNvPr>
          <p:cNvSpPr txBox="1">
            <a:spLocks/>
          </p:cNvSpPr>
          <p:nvPr userDrawn="1"/>
        </p:nvSpPr>
        <p:spPr>
          <a:xfrm>
            <a:off x="596231" y="365126"/>
            <a:ext cx="10932729" cy="5997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pc="80" baseline="0" dirty="0">
                <a:solidFill>
                  <a:schemeClr val="bg1"/>
                </a:solidFill>
              </a:rPr>
              <a:t>QUESTIONS?</a:t>
            </a:r>
            <a:endParaRPr lang="en-US" spc="80" baseline="0" dirty="0">
              <a:solidFill>
                <a:schemeClr val="bg1"/>
              </a:solidFill>
            </a:endParaRPr>
          </a:p>
        </p:txBody>
      </p:sp>
      <p:sp>
        <p:nvSpPr>
          <p:cNvPr id="3" name="TextBox 2">
            <a:extLst>
              <a:ext uri="{FF2B5EF4-FFF2-40B4-BE49-F238E27FC236}">
                <a16:creationId xmlns:a16="http://schemas.microsoft.com/office/drawing/2014/main" id="{09E5861F-7BB8-DAB5-152A-3E5C69D7584F}"/>
              </a:ext>
            </a:extLst>
          </p:cNvPr>
          <p:cNvSpPr txBox="1"/>
          <p:nvPr userDrawn="1"/>
        </p:nvSpPr>
        <p:spPr>
          <a:xfrm>
            <a:off x="474784" y="5346700"/>
            <a:ext cx="11054176" cy="954107"/>
          </a:xfrm>
          <a:prstGeom prst="rect">
            <a:avLst/>
          </a:prstGeom>
          <a:noFill/>
        </p:spPr>
        <p:txBody>
          <a:bodyPr wrap="square" rtlCol="0">
            <a:spAutoFit/>
          </a:bodyPr>
          <a:lstStyle/>
          <a:p>
            <a:pPr algn="ctr"/>
            <a:r>
              <a:rPr lang="en-CA" sz="2800" b="0" dirty="0">
                <a:solidFill>
                  <a:schemeClr val="bg1"/>
                </a:solidFill>
                <a:latin typeface="Roboto Light" panose="020F0502020204030204" pitchFamily="2" charset="0"/>
                <a:ea typeface="Roboto Light" panose="020F0502020204030204" pitchFamily="2" charset="0"/>
                <a:cs typeface="Roboto Light" panose="020F0502020204030204" pitchFamily="2" charset="0"/>
              </a:rPr>
              <a:t>Scan this code to </a:t>
            </a:r>
            <a:r>
              <a:rPr lang="en-US" sz="2800" b="0" dirty="0">
                <a:solidFill>
                  <a:schemeClr val="bg1"/>
                </a:solidFill>
                <a:latin typeface="Roboto Light" panose="020F0502020204030204" pitchFamily="2" charset="0"/>
                <a:ea typeface="Roboto Light" panose="020F0502020204030204" pitchFamily="2" charset="0"/>
                <a:cs typeface="Roboto Light" panose="020F0502020204030204" pitchFamily="2" charset="0"/>
              </a:rPr>
              <a:t>stay current with our insights on </a:t>
            </a:r>
          </a:p>
          <a:p>
            <a:pPr algn="ctr"/>
            <a:r>
              <a:rPr lang="en-US" sz="2800" b="0" dirty="0">
                <a:solidFill>
                  <a:schemeClr val="bg1"/>
                </a:solidFill>
                <a:latin typeface="Roboto Light" panose="020F0502020204030204" pitchFamily="2" charset="0"/>
                <a:ea typeface="Roboto Light" panose="020F0502020204030204" pitchFamily="2" charset="0"/>
                <a:cs typeface="Roboto Light" panose="020F0502020204030204" pitchFamily="2" charset="0"/>
              </a:rPr>
              <a:t>legal updates, trends, news, events, and services.</a:t>
            </a:r>
            <a:r>
              <a:rPr lang="en-CA" sz="2800" b="0" dirty="0">
                <a:solidFill>
                  <a:schemeClr val="bg1"/>
                </a:solidFill>
                <a:latin typeface="Roboto Light" panose="020F0502020204030204" pitchFamily="2" charset="0"/>
                <a:ea typeface="Roboto Light" panose="020F0502020204030204" pitchFamily="2" charset="0"/>
                <a:cs typeface="Roboto Light" panose="020F0502020204030204" pitchFamily="2" charset="0"/>
              </a:rPr>
              <a:t> </a:t>
            </a:r>
            <a:endParaRPr lang="en-US" sz="2800" b="0" dirty="0">
              <a:solidFill>
                <a:schemeClr val="bg1"/>
              </a:solidFill>
              <a:latin typeface="Roboto Light" panose="020F0502020204030204" pitchFamily="2" charset="0"/>
              <a:ea typeface="Roboto Light" panose="020F0502020204030204" pitchFamily="2" charset="0"/>
              <a:cs typeface="Roboto Light" panose="020F0502020204030204" pitchFamily="2" charset="0"/>
            </a:endParaRPr>
          </a:p>
        </p:txBody>
      </p:sp>
      <p:sp>
        <p:nvSpPr>
          <p:cNvPr id="20" name="Flowchart: Off-page Connector 19">
            <a:extLst>
              <a:ext uri="{FF2B5EF4-FFF2-40B4-BE49-F238E27FC236}">
                <a16:creationId xmlns:a16="http://schemas.microsoft.com/office/drawing/2014/main" id="{E36AE93B-0A76-8595-1D2C-51D4F0140BC6}"/>
              </a:ext>
            </a:extLst>
          </p:cNvPr>
          <p:cNvSpPr/>
          <p:nvPr userDrawn="1"/>
        </p:nvSpPr>
        <p:spPr>
          <a:xfrm>
            <a:off x="10321140" y="0"/>
            <a:ext cx="1553360" cy="2235200"/>
          </a:xfrm>
          <a:prstGeom prst="flowChartOffpageConnector">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1" name="Picture 4" descr="St. John's 2025">
            <a:extLst>
              <a:ext uri="{FF2B5EF4-FFF2-40B4-BE49-F238E27FC236}">
                <a16:creationId xmlns:a16="http://schemas.microsoft.com/office/drawing/2014/main" id="{D4B3F3E3-EE9D-8F18-9477-F2F06638418B}"/>
              </a:ext>
            </a:extLst>
          </p:cNvPr>
          <p:cNvPicPr>
            <a:picLocks noChangeAspect="1" noChangeArrowheads="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173" t="15759" r="5445" b="20336"/>
          <a:stretch/>
        </p:blipFill>
        <p:spPr bwMode="auto">
          <a:xfrm>
            <a:off x="10403571" y="1117600"/>
            <a:ext cx="1388498" cy="7182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724C9386-035B-759B-07EF-A5F1AEBB9125}"/>
              </a:ext>
            </a:extLst>
          </p:cNvPr>
          <p:cNvPicPr>
            <a:picLocks noChangeAspect="1"/>
          </p:cNvPicPr>
          <p:nvPr userDrawn="1"/>
        </p:nvPicPr>
        <p:blipFill>
          <a:blip r:embed="rId4"/>
          <a:stretch>
            <a:fillRect/>
          </a:stretch>
        </p:blipFill>
        <p:spPr>
          <a:xfrm>
            <a:off x="10558005" y="269678"/>
            <a:ext cx="1079630" cy="441358"/>
          </a:xfrm>
          <a:prstGeom prst="rect">
            <a:avLst/>
          </a:prstGeom>
        </p:spPr>
      </p:pic>
      <p:cxnSp>
        <p:nvCxnSpPr>
          <p:cNvPr id="24" name="Straight Connector 23">
            <a:extLst>
              <a:ext uri="{FF2B5EF4-FFF2-40B4-BE49-F238E27FC236}">
                <a16:creationId xmlns:a16="http://schemas.microsoft.com/office/drawing/2014/main" id="{762FAD00-9321-66AC-08E4-8B102F087EA2}"/>
              </a:ext>
            </a:extLst>
          </p:cNvPr>
          <p:cNvCxnSpPr/>
          <p:nvPr userDrawn="1"/>
        </p:nvCxnSpPr>
        <p:spPr>
          <a:xfrm>
            <a:off x="10467071" y="951878"/>
            <a:ext cx="123406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3177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R_Questions and QR">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B0E4152-A5EC-D545-9490-56B966A6AE31}"/>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Content Placeholder 5">
            <a:extLst>
              <a:ext uri="{FF2B5EF4-FFF2-40B4-BE49-F238E27FC236}">
                <a16:creationId xmlns:a16="http://schemas.microsoft.com/office/drawing/2014/main" id="{8FF56716-4C6A-3246-B6A1-6CFC1EB5747B}"/>
              </a:ext>
            </a:extLst>
          </p:cNvPr>
          <p:cNvPicPr>
            <a:picLocks noChangeAspect="1"/>
          </p:cNvPicPr>
          <p:nvPr userDrawn="1"/>
        </p:nvPicPr>
        <p:blipFill>
          <a:blip r:embed="rId2"/>
          <a:stretch>
            <a:fillRect/>
          </a:stretch>
        </p:blipFill>
        <p:spPr bwMode="auto">
          <a:xfrm>
            <a:off x="4392456" y="1476737"/>
            <a:ext cx="3407085" cy="340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500A6CFC-5B02-BB46-846F-604AC54E8E9A}"/>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bg1"/>
                </a:solidFill>
              </a:rPr>
              <a:t>© McInnes Cooper, 2025</a:t>
            </a:r>
          </a:p>
        </p:txBody>
      </p:sp>
      <p:sp>
        <p:nvSpPr>
          <p:cNvPr id="2" name="Title 6">
            <a:extLst>
              <a:ext uri="{FF2B5EF4-FFF2-40B4-BE49-F238E27FC236}">
                <a16:creationId xmlns:a16="http://schemas.microsoft.com/office/drawing/2014/main" id="{559D2AED-8A6E-2B3D-C8C0-B8217B794F6D}"/>
              </a:ext>
            </a:extLst>
          </p:cNvPr>
          <p:cNvSpPr txBox="1">
            <a:spLocks/>
          </p:cNvSpPr>
          <p:nvPr userDrawn="1"/>
        </p:nvSpPr>
        <p:spPr>
          <a:xfrm>
            <a:off x="596231" y="365126"/>
            <a:ext cx="10932729" cy="5997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pc="80" baseline="0" dirty="0">
                <a:solidFill>
                  <a:schemeClr val="bg1"/>
                </a:solidFill>
              </a:rPr>
              <a:t>Des questions?</a:t>
            </a:r>
          </a:p>
        </p:txBody>
      </p:sp>
      <p:sp>
        <p:nvSpPr>
          <p:cNvPr id="3" name="TextBox 2">
            <a:extLst>
              <a:ext uri="{FF2B5EF4-FFF2-40B4-BE49-F238E27FC236}">
                <a16:creationId xmlns:a16="http://schemas.microsoft.com/office/drawing/2014/main" id="{09E5861F-7BB8-DAB5-152A-3E5C69D7584F}"/>
              </a:ext>
            </a:extLst>
          </p:cNvPr>
          <p:cNvSpPr txBox="1"/>
          <p:nvPr userDrawn="1"/>
        </p:nvSpPr>
        <p:spPr>
          <a:xfrm>
            <a:off x="474784" y="5346700"/>
            <a:ext cx="11054176" cy="954107"/>
          </a:xfrm>
          <a:prstGeom prst="rect">
            <a:avLst/>
          </a:prstGeom>
          <a:noFill/>
        </p:spPr>
        <p:txBody>
          <a:bodyPr wrap="square" rtlCol="0">
            <a:spAutoFit/>
          </a:bodyPr>
          <a:lstStyle/>
          <a:p>
            <a:pPr algn="ctr"/>
            <a:r>
              <a:rPr lang="fr-FR" sz="2800" b="0" dirty="0">
                <a:solidFill>
                  <a:schemeClr val="bg1"/>
                </a:solidFill>
                <a:latin typeface="Roboto Light" panose="020F0502020204030204" pitchFamily="2" charset="0"/>
                <a:ea typeface="Roboto Light" panose="020F0502020204030204" pitchFamily="2" charset="0"/>
                <a:cs typeface="Roboto Light" panose="020F0502020204030204" pitchFamily="2" charset="0"/>
              </a:rPr>
              <a:t>Recevez des alertes légales et des mises à jour: mcinnescooper.com/</a:t>
            </a:r>
            <a:r>
              <a:rPr lang="fr-FR" sz="2800" b="0" dirty="0" err="1">
                <a:solidFill>
                  <a:schemeClr val="bg1"/>
                </a:solidFill>
                <a:latin typeface="Roboto Light" panose="020F0502020204030204" pitchFamily="2" charset="0"/>
                <a:ea typeface="Roboto Light" panose="020F0502020204030204" pitchFamily="2" charset="0"/>
                <a:cs typeface="Roboto Light" panose="020F0502020204030204" pitchFamily="2" charset="0"/>
              </a:rPr>
              <a:t>subscribe</a:t>
            </a:r>
            <a:r>
              <a:rPr lang="fr-FR" sz="2800" b="0" dirty="0">
                <a:solidFill>
                  <a:schemeClr val="bg1"/>
                </a:solidFill>
                <a:latin typeface="Roboto Light" panose="020F0502020204030204" pitchFamily="2" charset="0"/>
                <a:ea typeface="Roboto Light" panose="020F0502020204030204" pitchFamily="2" charset="0"/>
                <a:cs typeface="Roboto Light" panose="020F0502020204030204" pitchFamily="2" charset="0"/>
              </a:rPr>
              <a:t>/</a:t>
            </a:r>
          </a:p>
        </p:txBody>
      </p:sp>
      <p:sp>
        <p:nvSpPr>
          <p:cNvPr id="20" name="Flowchart: Off-page Connector 19">
            <a:extLst>
              <a:ext uri="{FF2B5EF4-FFF2-40B4-BE49-F238E27FC236}">
                <a16:creationId xmlns:a16="http://schemas.microsoft.com/office/drawing/2014/main" id="{E36AE93B-0A76-8595-1D2C-51D4F0140BC6}"/>
              </a:ext>
            </a:extLst>
          </p:cNvPr>
          <p:cNvSpPr/>
          <p:nvPr userDrawn="1"/>
        </p:nvSpPr>
        <p:spPr>
          <a:xfrm>
            <a:off x="10321140" y="0"/>
            <a:ext cx="1553360" cy="2235200"/>
          </a:xfrm>
          <a:prstGeom prst="flowChartOffpageConnector">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1" name="Picture 4" descr="St. John's 2025">
            <a:extLst>
              <a:ext uri="{FF2B5EF4-FFF2-40B4-BE49-F238E27FC236}">
                <a16:creationId xmlns:a16="http://schemas.microsoft.com/office/drawing/2014/main" id="{D4B3F3E3-EE9D-8F18-9477-F2F06638418B}"/>
              </a:ext>
            </a:extLst>
          </p:cNvPr>
          <p:cNvPicPr>
            <a:picLocks noChangeAspect="1" noChangeArrowheads="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173" t="15759" r="5445" b="20336"/>
          <a:stretch/>
        </p:blipFill>
        <p:spPr bwMode="auto">
          <a:xfrm>
            <a:off x="10403571" y="1117600"/>
            <a:ext cx="1388498" cy="7182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724C9386-035B-759B-07EF-A5F1AEBB9125}"/>
              </a:ext>
            </a:extLst>
          </p:cNvPr>
          <p:cNvPicPr>
            <a:picLocks noChangeAspect="1"/>
          </p:cNvPicPr>
          <p:nvPr userDrawn="1"/>
        </p:nvPicPr>
        <p:blipFill>
          <a:blip r:embed="rId4"/>
          <a:stretch>
            <a:fillRect/>
          </a:stretch>
        </p:blipFill>
        <p:spPr>
          <a:xfrm>
            <a:off x="10558005" y="269678"/>
            <a:ext cx="1079630" cy="441358"/>
          </a:xfrm>
          <a:prstGeom prst="rect">
            <a:avLst/>
          </a:prstGeom>
        </p:spPr>
      </p:pic>
      <p:cxnSp>
        <p:nvCxnSpPr>
          <p:cNvPr id="24" name="Straight Connector 23">
            <a:extLst>
              <a:ext uri="{FF2B5EF4-FFF2-40B4-BE49-F238E27FC236}">
                <a16:creationId xmlns:a16="http://schemas.microsoft.com/office/drawing/2014/main" id="{762FAD00-9321-66AC-08E4-8B102F087EA2}"/>
              </a:ext>
            </a:extLst>
          </p:cNvPr>
          <p:cNvCxnSpPr/>
          <p:nvPr userDrawn="1"/>
        </p:nvCxnSpPr>
        <p:spPr>
          <a:xfrm>
            <a:off x="10467071" y="951878"/>
            <a:ext cx="123406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358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gal Notes">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6597479E-AAC1-F703-65A9-A66955A841AE}"/>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4" name="Rectangle 3">
            <a:extLst>
              <a:ext uri="{FF2B5EF4-FFF2-40B4-BE49-F238E27FC236}">
                <a16:creationId xmlns:a16="http://schemas.microsoft.com/office/drawing/2014/main" id="{3926F501-E46B-2F92-597F-DE79FCAEE781}"/>
              </a:ext>
            </a:extLst>
          </p:cNvPr>
          <p:cNvSpPr/>
          <p:nvPr userDrawn="1"/>
        </p:nvSpPr>
        <p:spPr>
          <a:xfrm>
            <a:off x="-24781" y="6670645"/>
            <a:ext cx="12241561" cy="200055"/>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a:extLst>
              <a:ext uri="{FF2B5EF4-FFF2-40B4-BE49-F238E27FC236}">
                <a16:creationId xmlns:a16="http://schemas.microsoft.com/office/drawing/2014/main" id="{D6ED845F-3487-90EA-D03C-F9EBFF85C8A9}"/>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2025</a:t>
            </a:r>
          </a:p>
        </p:txBody>
      </p:sp>
      <p:pic>
        <p:nvPicPr>
          <p:cNvPr id="6" name="Picture 5">
            <a:extLst>
              <a:ext uri="{FF2B5EF4-FFF2-40B4-BE49-F238E27FC236}">
                <a16:creationId xmlns:a16="http://schemas.microsoft.com/office/drawing/2014/main" id="{7D99E875-3D7D-3D72-F5C6-BB104BFE076F}"/>
              </a:ext>
            </a:extLst>
          </p:cNvPr>
          <p:cNvPicPr>
            <a:picLocks noChangeAspect="1"/>
          </p:cNvPicPr>
          <p:nvPr userDrawn="1"/>
        </p:nvPicPr>
        <p:blipFill>
          <a:blip r:embed="rId3"/>
          <a:stretch>
            <a:fillRect/>
          </a:stretch>
        </p:blipFill>
        <p:spPr>
          <a:xfrm>
            <a:off x="9671998" y="6051607"/>
            <a:ext cx="1079630" cy="441358"/>
          </a:xfrm>
          <a:prstGeom prst="rect">
            <a:avLst/>
          </a:prstGeom>
        </p:spPr>
      </p:pic>
      <p:sp>
        <p:nvSpPr>
          <p:cNvPr id="7" name="Rectangle 6">
            <a:extLst>
              <a:ext uri="{FF2B5EF4-FFF2-40B4-BE49-F238E27FC236}">
                <a16:creationId xmlns:a16="http://schemas.microsoft.com/office/drawing/2014/main" id="{687AC4DD-1004-AA55-C0BA-852E75979A43}"/>
              </a:ext>
            </a:extLst>
          </p:cNvPr>
          <p:cNvSpPr/>
          <p:nvPr userDrawn="1"/>
        </p:nvSpPr>
        <p:spPr>
          <a:xfrm>
            <a:off x="596233" y="1088871"/>
            <a:ext cx="1265225" cy="75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St. John's 2025">
            <a:extLst>
              <a:ext uri="{FF2B5EF4-FFF2-40B4-BE49-F238E27FC236}">
                <a16:creationId xmlns:a16="http://schemas.microsoft.com/office/drawing/2014/main" id="{F9EC5D94-1095-4CE5-AD18-85F775681126}"/>
              </a:ext>
            </a:extLst>
          </p:cNvPr>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173" t="15759" r="5445" b="20336"/>
          <a:stretch/>
        </p:blipFill>
        <p:spPr bwMode="auto">
          <a:xfrm>
            <a:off x="11039774" y="5990236"/>
            <a:ext cx="978375" cy="50611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CFAAE2C7-551E-18A0-4908-7EA5843AFB09}"/>
              </a:ext>
            </a:extLst>
          </p:cNvPr>
          <p:cNvCxnSpPr>
            <a:cxnSpLocks/>
          </p:cNvCxnSpPr>
          <p:nvPr userDrawn="1"/>
        </p:nvCxnSpPr>
        <p:spPr>
          <a:xfrm>
            <a:off x="10895736" y="5984713"/>
            <a:ext cx="0" cy="5472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2BF92DD-722A-1944-B304-A83AB68F72F0}"/>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extBox 18">
            <a:extLst>
              <a:ext uri="{FF2B5EF4-FFF2-40B4-BE49-F238E27FC236}">
                <a16:creationId xmlns:a16="http://schemas.microsoft.com/office/drawing/2014/main" id="{E8A7BEDB-5F3D-1AA8-1CB6-90AF7E3C113A}"/>
              </a:ext>
            </a:extLst>
          </p:cNvPr>
          <p:cNvSpPr txBox="1"/>
          <p:nvPr userDrawn="1"/>
        </p:nvSpPr>
        <p:spPr>
          <a:xfrm>
            <a:off x="596232" y="301626"/>
            <a:ext cx="10757568" cy="523220"/>
          </a:xfrm>
          <a:prstGeom prst="rect">
            <a:avLst/>
          </a:prstGeom>
          <a:noFill/>
        </p:spPr>
        <p:txBody>
          <a:bodyPr wrap="square" rtlCol="0" anchor="ctr">
            <a:spAutoFit/>
          </a:bodyPr>
          <a:lstStyle/>
          <a:p>
            <a:r>
              <a:rPr lang="en-CA" sz="2800" b="1" dirty="0"/>
              <a:t>Legal Notes</a:t>
            </a:r>
            <a:endParaRPr lang="en-US" sz="2800" b="1" dirty="0"/>
          </a:p>
        </p:txBody>
      </p:sp>
      <p:sp>
        <p:nvSpPr>
          <p:cNvPr id="22" name="TextBox 21">
            <a:extLst>
              <a:ext uri="{FF2B5EF4-FFF2-40B4-BE49-F238E27FC236}">
                <a16:creationId xmlns:a16="http://schemas.microsoft.com/office/drawing/2014/main" id="{C0E42E9A-C245-EEB3-489E-527A72BC6EA6}"/>
              </a:ext>
            </a:extLst>
          </p:cNvPr>
          <p:cNvSpPr txBox="1"/>
          <p:nvPr userDrawn="1"/>
        </p:nvSpPr>
        <p:spPr>
          <a:xfrm>
            <a:off x="571452" y="1473200"/>
            <a:ext cx="10782348" cy="3754874"/>
          </a:xfrm>
          <a:prstGeom prst="rect">
            <a:avLst/>
          </a:prstGeom>
          <a:noFill/>
        </p:spPr>
        <p:txBody>
          <a:bodyPr wrap="square" rtlCol="0">
            <a:spAutoFit/>
          </a:bodyPr>
          <a:lstStyle/>
          <a:p>
            <a:pPr lvl="0"/>
            <a:r>
              <a:rPr lang="en-US" sz="2000" dirty="0"/>
              <a:t>McInnes Cooper has prepared this document for information only; it is not intended to be legal advice. You should consult McInnes Cooper about your unique circumstances before acting on this information. McInnes Cooper excludes all liability for anything contained in this document and any use you make of it.</a:t>
            </a:r>
          </a:p>
          <a:p>
            <a:pPr lvl="0"/>
            <a:endParaRPr lang="en-US" sz="2000" dirty="0"/>
          </a:p>
          <a:p>
            <a:pPr lvl="0"/>
            <a:r>
              <a:rPr lang="en-US" sz="2000" dirty="0"/>
              <a:t>©McInnes Cooper, 2025. All rights reserved. McInnes Cooper owns the copyright in this document. You may reproduce and distribute this document in its entirety as long as you do not alter the form or the content and you give McInnes Cooper credit for it. You must obtain McInnes Cooper’s consent for any other form of reproduction or distribution.</a:t>
            </a:r>
          </a:p>
          <a:p>
            <a:pPr lvl="0"/>
            <a:endParaRPr lang="en-US" sz="2000" b="1" dirty="0"/>
          </a:p>
          <a:p>
            <a:pPr lvl="0" algn="ctr"/>
            <a:r>
              <a:rPr lang="en-US" sz="2000" b="1" dirty="0"/>
              <a:t>Email us at publications@mcinnescooper.com to request our consent.</a:t>
            </a:r>
          </a:p>
          <a:p>
            <a:endParaRPr lang="en-US" dirty="0"/>
          </a:p>
        </p:txBody>
      </p:sp>
    </p:spTree>
    <p:extLst>
      <p:ext uri="{BB962C8B-B14F-4D97-AF65-F5344CB8AC3E}">
        <p14:creationId xmlns:p14="http://schemas.microsoft.com/office/powerpoint/2010/main" val="3229334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R_Legal Notes">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6597479E-AAC1-F703-65A9-A66955A841AE}"/>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4" name="Rectangle 3">
            <a:extLst>
              <a:ext uri="{FF2B5EF4-FFF2-40B4-BE49-F238E27FC236}">
                <a16:creationId xmlns:a16="http://schemas.microsoft.com/office/drawing/2014/main" id="{3926F501-E46B-2F92-597F-DE79FCAEE781}"/>
              </a:ext>
            </a:extLst>
          </p:cNvPr>
          <p:cNvSpPr/>
          <p:nvPr userDrawn="1"/>
        </p:nvSpPr>
        <p:spPr>
          <a:xfrm>
            <a:off x="-24781" y="6670645"/>
            <a:ext cx="12241561" cy="200055"/>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a:extLst>
              <a:ext uri="{FF2B5EF4-FFF2-40B4-BE49-F238E27FC236}">
                <a16:creationId xmlns:a16="http://schemas.microsoft.com/office/drawing/2014/main" id="{D6ED845F-3487-90EA-D03C-F9EBFF85C8A9}"/>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2025</a:t>
            </a:r>
          </a:p>
        </p:txBody>
      </p:sp>
      <p:pic>
        <p:nvPicPr>
          <p:cNvPr id="6" name="Picture 5">
            <a:extLst>
              <a:ext uri="{FF2B5EF4-FFF2-40B4-BE49-F238E27FC236}">
                <a16:creationId xmlns:a16="http://schemas.microsoft.com/office/drawing/2014/main" id="{7D99E875-3D7D-3D72-F5C6-BB104BFE076F}"/>
              </a:ext>
            </a:extLst>
          </p:cNvPr>
          <p:cNvPicPr>
            <a:picLocks noChangeAspect="1"/>
          </p:cNvPicPr>
          <p:nvPr userDrawn="1"/>
        </p:nvPicPr>
        <p:blipFill>
          <a:blip r:embed="rId3"/>
          <a:stretch>
            <a:fillRect/>
          </a:stretch>
        </p:blipFill>
        <p:spPr>
          <a:xfrm>
            <a:off x="9671998" y="6051607"/>
            <a:ext cx="1079630" cy="441358"/>
          </a:xfrm>
          <a:prstGeom prst="rect">
            <a:avLst/>
          </a:prstGeom>
        </p:spPr>
      </p:pic>
      <p:sp>
        <p:nvSpPr>
          <p:cNvPr id="7" name="Rectangle 6">
            <a:extLst>
              <a:ext uri="{FF2B5EF4-FFF2-40B4-BE49-F238E27FC236}">
                <a16:creationId xmlns:a16="http://schemas.microsoft.com/office/drawing/2014/main" id="{687AC4DD-1004-AA55-C0BA-852E75979A43}"/>
              </a:ext>
            </a:extLst>
          </p:cNvPr>
          <p:cNvSpPr/>
          <p:nvPr userDrawn="1"/>
        </p:nvSpPr>
        <p:spPr>
          <a:xfrm>
            <a:off x="596233" y="1088871"/>
            <a:ext cx="1265225" cy="75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St. John's 2025">
            <a:extLst>
              <a:ext uri="{FF2B5EF4-FFF2-40B4-BE49-F238E27FC236}">
                <a16:creationId xmlns:a16="http://schemas.microsoft.com/office/drawing/2014/main" id="{F9EC5D94-1095-4CE5-AD18-85F775681126}"/>
              </a:ext>
            </a:extLst>
          </p:cNvPr>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173" t="15759" r="5445" b="20336"/>
          <a:stretch/>
        </p:blipFill>
        <p:spPr bwMode="auto">
          <a:xfrm>
            <a:off x="11039774" y="5990236"/>
            <a:ext cx="978375" cy="50611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CFAAE2C7-551E-18A0-4908-7EA5843AFB09}"/>
              </a:ext>
            </a:extLst>
          </p:cNvPr>
          <p:cNvCxnSpPr>
            <a:cxnSpLocks/>
          </p:cNvCxnSpPr>
          <p:nvPr userDrawn="1"/>
        </p:nvCxnSpPr>
        <p:spPr>
          <a:xfrm>
            <a:off x="10895736" y="5984713"/>
            <a:ext cx="0" cy="5472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2BF92DD-722A-1944-B304-A83AB68F72F0}"/>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extBox 18">
            <a:extLst>
              <a:ext uri="{FF2B5EF4-FFF2-40B4-BE49-F238E27FC236}">
                <a16:creationId xmlns:a16="http://schemas.microsoft.com/office/drawing/2014/main" id="{E8A7BEDB-5F3D-1AA8-1CB6-90AF7E3C113A}"/>
              </a:ext>
            </a:extLst>
          </p:cNvPr>
          <p:cNvSpPr txBox="1"/>
          <p:nvPr userDrawn="1"/>
        </p:nvSpPr>
        <p:spPr>
          <a:xfrm>
            <a:off x="596232" y="424736"/>
            <a:ext cx="10757568" cy="523220"/>
          </a:xfrm>
          <a:prstGeom prst="rect">
            <a:avLst/>
          </a:prstGeom>
          <a:noFill/>
        </p:spPr>
        <p:txBody>
          <a:bodyPr wrap="square" rtlCol="0" anchor="ctr">
            <a:spAutoFit/>
          </a:bodyPr>
          <a:lstStyle/>
          <a:p>
            <a:r>
              <a:rPr lang="en-CA" sz="2800" b="1" dirty="0"/>
              <a:t>Notes </a:t>
            </a:r>
            <a:r>
              <a:rPr lang="en-CA" sz="2800" b="1" dirty="0" err="1"/>
              <a:t>Légales</a:t>
            </a:r>
            <a:endParaRPr lang="en-CA" sz="2800" b="1" dirty="0"/>
          </a:p>
        </p:txBody>
      </p:sp>
      <p:sp>
        <p:nvSpPr>
          <p:cNvPr id="22" name="TextBox 21">
            <a:extLst>
              <a:ext uri="{FF2B5EF4-FFF2-40B4-BE49-F238E27FC236}">
                <a16:creationId xmlns:a16="http://schemas.microsoft.com/office/drawing/2014/main" id="{C0E42E9A-C245-EEB3-489E-527A72BC6EA6}"/>
              </a:ext>
            </a:extLst>
          </p:cNvPr>
          <p:cNvSpPr txBox="1"/>
          <p:nvPr userDrawn="1"/>
        </p:nvSpPr>
        <p:spPr>
          <a:xfrm>
            <a:off x="571452" y="1473200"/>
            <a:ext cx="10782348" cy="4401205"/>
          </a:xfrm>
          <a:prstGeom prst="rect">
            <a:avLst/>
          </a:prstGeom>
          <a:noFill/>
        </p:spPr>
        <p:txBody>
          <a:bodyPr wrap="square" rtlCol="0">
            <a:spAutoFit/>
          </a:bodyPr>
          <a:lstStyle/>
          <a:p>
            <a:pPr lvl="0"/>
            <a:r>
              <a:rPr lang="fr-FR" sz="2000" dirty="0"/>
              <a:t>Ce document a été préparé par McInnes Cooper à titre d’information seulement et ne constitue pas un avis juridique. Nous vous invitons à consulter McInnes Cooper concernant vos circonstances particulières avant de prendre une décision liée à ces renseignements. McInnes Cooper exclut toute responsabilité quant au contenu du document et l’utilisation qui pourrait en découler.</a:t>
            </a:r>
          </a:p>
          <a:p>
            <a:pPr lvl="0"/>
            <a:endParaRPr lang="fr-FR" sz="2000" dirty="0"/>
          </a:p>
          <a:p>
            <a:pPr lvl="0"/>
            <a:r>
              <a:rPr lang="fr-FR" sz="2000" dirty="0"/>
              <a:t>© McInnes Cooper, 2025. Tous droits réservés. McInnes Cooper possède le droit d’auteur de ce document. Il peut être reproduit au complet et distribué à condition que sa forme ou son contenu ne soit pas modifié et que l’on reconnaisse que McInnes Cooper en est l’auteur. Vous devez également obtenir la permission de McInnes Cooper pour toute forme de reproduction ou de distribution. </a:t>
            </a:r>
          </a:p>
          <a:p>
            <a:pPr lvl="0"/>
            <a:endParaRPr lang="fr-FR" sz="2000" dirty="0"/>
          </a:p>
          <a:p>
            <a:pPr lvl="0" algn="ctr"/>
            <a:r>
              <a:rPr lang="fr-FR" sz="2000" b="1" dirty="0"/>
              <a:t>Envoyez-nous un courriel à publications@mcinnescooper.com pour demander notre consentement.</a:t>
            </a:r>
          </a:p>
        </p:txBody>
      </p:sp>
    </p:spTree>
    <p:extLst>
      <p:ext uri="{BB962C8B-B14F-4D97-AF65-F5344CB8AC3E}">
        <p14:creationId xmlns:p14="http://schemas.microsoft.com/office/powerpoint/2010/main" val="149025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844DEBF-358F-4E45-BBA7-7EE49617B811}"/>
              </a:ext>
            </a:extLst>
          </p:cNvPr>
          <p:cNvSpPr/>
          <p:nvPr userDrawn="1"/>
        </p:nvSpPr>
        <p:spPr>
          <a:xfrm>
            <a:off x="-24781" y="6775059"/>
            <a:ext cx="12241561" cy="95641"/>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607E483-2E38-DF45-B1B4-67401FD26D76}"/>
              </a:ext>
            </a:extLst>
          </p:cNvPr>
          <p:cNvSpPr>
            <a:spLocks noGrp="1"/>
          </p:cNvSpPr>
          <p:nvPr>
            <p:ph type="title"/>
          </p:nvPr>
        </p:nvSpPr>
        <p:spPr>
          <a:xfrm>
            <a:off x="596232" y="512722"/>
            <a:ext cx="10972800" cy="518059"/>
          </a:xfrm>
          <a:prstGeom prst="rect">
            <a:avLst/>
          </a:prstGeom>
        </p:spPr>
        <p:txBody>
          <a:bodyPr>
            <a:noAutofit/>
          </a:bodyPr>
          <a:lstStyle>
            <a:lvl1pPr>
              <a:defRPr sz="2800" b="1" spc="50" baseline="0">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12">
            <a:extLst>
              <a:ext uri="{FF2B5EF4-FFF2-40B4-BE49-F238E27FC236}">
                <a16:creationId xmlns:a16="http://schemas.microsoft.com/office/drawing/2014/main" id="{CD89F09B-4D2D-EE4B-A258-29C692059384}"/>
              </a:ext>
            </a:extLst>
          </p:cNvPr>
          <p:cNvSpPr>
            <a:spLocks noGrp="1"/>
          </p:cNvSpPr>
          <p:nvPr>
            <p:ph type="body" sz="quarter" idx="13"/>
          </p:nvPr>
        </p:nvSpPr>
        <p:spPr>
          <a:xfrm>
            <a:off x="596231" y="1829599"/>
            <a:ext cx="5353465" cy="4080750"/>
          </a:xfrm>
          <a:prstGeom prst="rect">
            <a:avLst/>
          </a:prstGeom>
        </p:spPr>
        <p:txBody>
          <a:bodyPr>
            <a:noAutofit/>
          </a:bodyPr>
          <a:lstStyle>
            <a:lvl1pPr>
              <a:buClr>
                <a:srgbClr val="E51E3D"/>
              </a:buClr>
              <a:defRPr sz="2400">
                <a:latin typeface="Georgia" panose="02040502050405020303" pitchFamily="18" charset="0"/>
              </a:defRPr>
            </a:lvl1pPr>
            <a:lvl2pPr marL="685800" indent="-228600">
              <a:buClr>
                <a:srgbClr val="E51E3D"/>
              </a:buClr>
              <a:buFont typeface="Courier New" panose="02070309020205020404" pitchFamily="49" charset="0"/>
              <a:buChar char="o"/>
              <a:defRPr sz="2400">
                <a:latin typeface="Georgia" panose="02040502050405020303" pitchFamily="18" charset="0"/>
              </a:defRPr>
            </a:lvl2pPr>
            <a:lvl3pPr>
              <a:buClr>
                <a:srgbClr val="E51E3D"/>
              </a:buClr>
              <a:defRPr sz="2400">
                <a:latin typeface="Georgia" panose="02040502050405020303" pitchFamily="18" charset="0"/>
              </a:defRPr>
            </a:lvl3pPr>
            <a:lvl4pPr marL="1600200" indent="-228600">
              <a:buClr>
                <a:srgbClr val="E51E3D"/>
              </a:buClr>
              <a:buFont typeface="Courier New" panose="02070309020205020404" pitchFamily="49" charset="0"/>
              <a:buChar char="o"/>
              <a:defRPr sz="2400">
                <a:latin typeface="Georgia" panose="02040502050405020303" pitchFamily="18" charset="0"/>
              </a:defRPr>
            </a:lvl4pPr>
            <a:lvl5pPr>
              <a:buClr>
                <a:srgbClr val="E51E3D"/>
              </a:buClr>
              <a:defRPr sz="24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2">
            <a:extLst>
              <a:ext uri="{FF2B5EF4-FFF2-40B4-BE49-F238E27FC236}">
                <a16:creationId xmlns:a16="http://schemas.microsoft.com/office/drawing/2014/main" id="{8BE50B26-27BB-C64C-91EA-04D3352288B5}"/>
              </a:ext>
            </a:extLst>
          </p:cNvPr>
          <p:cNvSpPr>
            <a:spLocks noGrp="1"/>
          </p:cNvSpPr>
          <p:nvPr>
            <p:ph type="body" sz="quarter" idx="16"/>
          </p:nvPr>
        </p:nvSpPr>
        <p:spPr>
          <a:xfrm>
            <a:off x="6215566" y="1829599"/>
            <a:ext cx="5353465" cy="4080750"/>
          </a:xfrm>
          <a:prstGeom prst="rect">
            <a:avLst/>
          </a:prstGeom>
        </p:spPr>
        <p:txBody>
          <a:bodyPr>
            <a:noAutofit/>
          </a:bodyPr>
          <a:lstStyle>
            <a:lvl1pPr>
              <a:buClr>
                <a:srgbClr val="E51E3D"/>
              </a:buClr>
              <a:defRPr sz="2400">
                <a:latin typeface="Georgia" panose="02040502050405020303" pitchFamily="18" charset="0"/>
              </a:defRPr>
            </a:lvl1pPr>
            <a:lvl2pPr marL="685800" indent="-228600">
              <a:buClr>
                <a:srgbClr val="E51E3D"/>
              </a:buClr>
              <a:buFont typeface="Courier New" panose="02070309020205020404" pitchFamily="49" charset="0"/>
              <a:buChar char="o"/>
              <a:defRPr sz="2400">
                <a:latin typeface="Georgia" panose="02040502050405020303" pitchFamily="18" charset="0"/>
              </a:defRPr>
            </a:lvl2pPr>
            <a:lvl3pPr>
              <a:buClr>
                <a:srgbClr val="E51E3D"/>
              </a:buClr>
              <a:defRPr sz="2400">
                <a:latin typeface="Georgia" panose="02040502050405020303" pitchFamily="18" charset="0"/>
              </a:defRPr>
            </a:lvl3pPr>
            <a:lvl4pPr marL="1600200" indent="-228600">
              <a:buClr>
                <a:srgbClr val="E51E3D"/>
              </a:buClr>
              <a:buFont typeface="Courier New" panose="02070309020205020404" pitchFamily="49" charset="0"/>
              <a:buChar char="o"/>
              <a:defRPr sz="2400">
                <a:latin typeface="Georgia" panose="02040502050405020303" pitchFamily="18" charset="0"/>
              </a:defRPr>
            </a:lvl4pPr>
            <a:lvl5pPr>
              <a:buClr>
                <a:srgbClr val="E51E3D"/>
              </a:buClr>
              <a:defRPr sz="24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2C7A623E-5D51-B342-9AE6-C465084E47FA}"/>
              </a:ext>
            </a:extLst>
          </p:cNvPr>
          <p:cNvSpPr>
            <a:spLocks noChangeArrowheads="1"/>
          </p:cNvSpPr>
          <p:nvPr userDrawn="1"/>
        </p:nvSpPr>
        <p:spPr bwMode="auto">
          <a:xfrm>
            <a:off x="474784" y="6375403"/>
            <a:ext cx="1034257"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a:solidFill>
                  <a:schemeClr val="tx1"/>
                </a:solidFill>
              </a:rPr>
              <a:t>© MC Advisory, 2024</a:t>
            </a:r>
          </a:p>
        </p:txBody>
      </p:sp>
      <p:pic>
        <p:nvPicPr>
          <p:cNvPr id="12" name="Picture 11" descr="Icon&#10;&#10;Description automatically generated">
            <a:extLst>
              <a:ext uri="{FF2B5EF4-FFF2-40B4-BE49-F238E27FC236}">
                <a16:creationId xmlns:a16="http://schemas.microsoft.com/office/drawing/2014/main" id="{510768D7-86E0-514B-B74D-450255DEBB83}"/>
              </a:ext>
            </a:extLst>
          </p:cNvPr>
          <p:cNvPicPr>
            <a:picLocks noChangeAspect="1"/>
          </p:cNvPicPr>
          <p:nvPr userDrawn="1"/>
        </p:nvPicPr>
        <p:blipFill>
          <a:blip r:embed="rId2"/>
          <a:stretch>
            <a:fillRect/>
          </a:stretch>
        </p:blipFill>
        <p:spPr>
          <a:xfrm>
            <a:off x="9874249" y="6232264"/>
            <a:ext cx="1694779" cy="362039"/>
          </a:xfrm>
          <a:prstGeom prst="rect">
            <a:avLst/>
          </a:prstGeom>
        </p:spPr>
      </p:pic>
      <p:sp>
        <p:nvSpPr>
          <p:cNvPr id="3" name="Rectangle 2">
            <a:extLst>
              <a:ext uri="{FF2B5EF4-FFF2-40B4-BE49-F238E27FC236}">
                <a16:creationId xmlns:a16="http://schemas.microsoft.com/office/drawing/2014/main" id="{C47CE83E-3AE1-6FF1-CB95-BDEDC4F9AA9C}"/>
              </a:ext>
            </a:extLst>
          </p:cNvPr>
          <p:cNvSpPr/>
          <p:nvPr userDrawn="1"/>
        </p:nvSpPr>
        <p:spPr>
          <a:xfrm>
            <a:off x="596232" y="1053300"/>
            <a:ext cx="10972797" cy="1034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4844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ogo Only">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36C8CFB-B938-EF45-B54B-57263C062620}"/>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11" name="Rectangle 10">
            <a:extLst>
              <a:ext uri="{FF2B5EF4-FFF2-40B4-BE49-F238E27FC236}">
                <a16:creationId xmlns:a16="http://schemas.microsoft.com/office/drawing/2014/main" id="{4DB4F5D6-E535-EE44-AF60-96DA29101CEE}"/>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229783EF-348A-834F-840C-53529FDBCEDB}"/>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2024</a:t>
            </a:r>
          </a:p>
        </p:txBody>
      </p:sp>
      <p:pic>
        <p:nvPicPr>
          <p:cNvPr id="10" name="Picture 9">
            <a:extLst>
              <a:ext uri="{FF2B5EF4-FFF2-40B4-BE49-F238E27FC236}">
                <a16:creationId xmlns:a16="http://schemas.microsoft.com/office/drawing/2014/main" id="{28FCE8CD-9A6C-7E45-B460-EBE1BE2A2DCC}"/>
              </a:ext>
            </a:extLst>
          </p:cNvPr>
          <p:cNvPicPr>
            <a:picLocks noChangeAspect="1"/>
          </p:cNvPicPr>
          <p:nvPr userDrawn="1"/>
        </p:nvPicPr>
        <p:blipFill>
          <a:blip r:embed="rId3"/>
          <a:stretch>
            <a:fillRect/>
          </a:stretch>
        </p:blipFill>
        <p:spPr>
          <a:xfrm>
            <a:off x="3131782" y="2217213"/>
            <a:ext cx="5928434" cy="2423573"/>
          </a:xfrm>
          <a:prstGeom prst="rect">
            <a:avLst/>
          </a:prstGeom>
        </p:spPr>
      </p:pic>
    </p:spTree>
    <p:extLst>
      <p:ext uri="{BB962C8B-B14F-4D97-AF65-F5344CB8AC3E}">
        <p14:creationId xmlns:p14="http://schemas.microsoft.com/office/powerpoint/2010/main" val="1952590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Header and Footer Only">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7B8F413B-B91F-1A40-B27D-A593479645AE}"/>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9" name="Rectangle 8">
            <a:extLst>
              <a:ext uri="{FF2B5EF4-FFF2-40B4-BE49-F238E27FC236}">
                <a16:creationId xmlns:a16="http://schemas.microsoft.com/office/drawing/2014/main" id="{F5806CE1-7AD5-E04F-8EBE-D22E095146C8}"/>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itle 1">
            <a:extLst>
              <a:ext uri="{FF2B5EF4-FFF2-40B4-BE49-F238E27FC236}">
                <a16:creationId xmlns:a16="http://schemas.microsoft.com/office/drawing/2014/main" id="{CC51BA20-E6FE-1D4B-9BE3-A1A5AE1C3D57}"/>
              </a:ext>
            </a:extLst>
          </p:cNvPr>
          <p:cNvSpPr>
            <a:spLocks noGrp="1"/>
          </p:cNvSpPr>
          <p:nvPr>
            <p:ph type="title"/>
          </p:nvPr>
        </p:nvSpPr>
        <p:spPr>
          <a:xfrm>
            <a:off x="596232" y="512722"/>
            <a:ext cx="10972800" cy="518059"/>
          </a:xfrm>
          <a:prstGeom prst="rect">
            <a:avLst/>
          </a:prstGeom>
        </p:spPr>
        <p:txBody>
          <a:bodyPr>
            <a:noAutofit/>
          </a:bodyPr>
          <a:lstStyle>
            <a:lvl1pPr>
              <a:defRPr sz="2800" b="1" spc="50" baseline="0">
                <a:latin typeface="Georgia" panose="02040502050405020303" pitchFamily="18" charset="0"/>
                <a:cs typeface="Arial" panose="020B0604020202020204" pitchFamily="34" charset="0"/>
              </a:defRPr>
            </a:lvl1pPr>
          </a:lstStyle>
          <a:p>
            <a:r>
              <a:rPr lang="en-US"/>
              <a:t>Click to edit Master title style</a:t>
            </a:r>
            <a:endParaRPr lang="en-US" dirty="0"/>
          </a:p>
        </p:txBody>
      </p:sp>
      <p:sp>
        <p:nvSpPr>
          <p:cNvPr id="12" name="Rectangle 11">
            <a:extLst>
              <a:ext uri="{FF2B5EF4-FFF2-40B4-BE49-F238E27FC236}">
                <a16:creationId xmlns:a16="http://schemas.microsoft.com/office/drawing/2014/main" id="{3168C466-9F7E-B041-BEED-B1CE8728246D}"/>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2024</a:t>
            </a:r>
          </a:p>
        </p:txBody>
      </p:sp>
      <p:pic>
        <p:nvPicPr>
          <p:cNvPr id="13" name="Picture 12">
            <a:extLst>
              <a:ext uri="{FF2B5EF4-FFF2-40B4-BE49-F238E27FC236}">
                <a16:creationId xmlns:a16="http://schemas.microsoft.com/office/drawing/2014/main" id="{A07E3EFF-5094-824F-B4C7-94B87D9CDCB8}"/>
              </a:ext>
            </a:extLst>
          </p:cNvPr>
          <p:cNvPicPr>
            <a:picLocks noChangeAspect="1"/>
          </p:cNvPicPr>
          <p:nvPr userDrawn="1"/>
        </p:nvPicPr>
        <p:blipFill>
          <a:blip r:embed="rId3"/>
          <a:stretch>
            <a:fillRect/>
          </a:stretch>
        </p:blipFill>
        <p:spPr>
          <a:xfrm>
            <a:off x="10489399" y="6134100"/>
            <a:ext cx="1079630" cy="441358"/>
          </a:xfrm>
          <a:prstGeom prst="rect">
            <a:avLst/>
          </a:prstGeom>
        </p:spPr>
      </p:pic>
    </p:spTree>
    <p:extLst>
      <p:ext uri="{BB962C8B-B14F-4D97-AF65-F5344CB8AC3E}">
        <p14:creationId xmlns:p14="http://schemas.microsoft.com/office/powerpoint/2010/main" val="772651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py And Image 3">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730833FC-CFB2-394D-ADB4-B21105CDA978}"/>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16" name="Rectangle 15">
            <a:extLst>
              <a:ext uri="{FF2B5EF4-FFF2-40B4-BE49-F238E27FC236}">
                <a16:creationId xmlns:a16="http://schemas.microsoft.com/office/drawing/2014/main" id="{03829E42-75F3-7141-94F3-6864B3AC7BAF}"/>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607E483-2E38-DF45-B1B4-67401FD26D76}"/>
              </a:ext>
            </a:extLst>
          </p:cNvPr>
          <p:cNvSpPr>
            <a:spLocks noGrp="1"/>
          </p:cNvSpPr>
          <p:nvPr>
            <p:ph type="title"/>
          </p:nvPr>
        </p:nvSpPr>
        <p:spPr>
          <a:xfrm>
            <a:off x="596232" y="512722"/>
            <a:ext cx="10972800" cy="735697"/>
          </a:xfrm>
          <a:prstGeom prst="rect">
            <a:avLst/>
          </a:prstGeom>
        </p:spPr>
        <p:txBody>
          <a:bodyPr anchor="b" anchorCtr="0">
            <a:noAutofit/>
          </a:bodyPr>
          <a:lstStyle>
            <a:lvl1pPr>
              <a:defRPr sz="2800" b="1" spc="50" baseline="0">
                <a:latin typeface="Georgia" panose="02040502050405020303" pitchFamily="18" charset="0"/>
                <a:cs typeface="Arial" panose="020B0604020202020204" pitchFamily="34" charset="0"/>
              </a:defRPr>
            </a:lvl1p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CD89F09B-4D2D-EE4B-A258-29C692059384}"/>
              </a:ext>
            </a:extLst>
          </p:cNvPr>
          <p:cNvSpPr>
            <a:spLocks noGrp="1"/>
          </p:cNvSpPr>
          <p:nvPr>
            <p:ph type="body" sz="quarter" idx="13"/>
          </p:nvPr>
        </p:nvSpPr>
        <p:spPr>
          <a:xfrm>
            <a:off x="596233" y="1829599"/>
            <a:ext cx="5353667" cy="4080750"/>
          </a:xfrm>
          <a:prstGeom prst="rect">
            <a:avLst/>
          </a:prstGeom>
        </p:spPr>
        <p:txBody>
          <a:bodyPr>
            <a:noAutofit/>
          </a:bodyPr>
          <a:lstStyle>
            <a:lvl1pPr>
              <a:lnSpc>
                <a:spcPct val="120000"/>
              </a:lnSpc>
              <a:buClr>
                <a:srgbClr val="E51E3D"/>
              </a:buClr>
              <a:defRPr sz="2400">
                <a:latin typeface="Georgia" panose="02040502050405020303" pitchFamily="18" charset="0"/>
              </a:defRPr>
            </a:lvl1pPr>
            <a:lvl2pPr marL="763588" indent="-223838">
              <a:lnSpc>
                <a:spcPct val="120000"/>
              </a:lnSpc>
              <a:buClr>
                <a:srgbClr val="E51E3D"/>
              </a:buClr>
              <a:buFont typeface="Courier New" panose="02070309020205020404" pitchFamily="49" charset="0"/>
              <a:buChar char="o"/>
              <a:tabLst/>
              <a:defRPr sz="2400">
                <a:latin typeface="Georgia" panose="02040502050405020303" pitchFamily="18" charset="0"/>
              </a:defRPr>
            </a:lvl2pPr>
            <a:lvl3pPr marL="1338263" indent="-231775">
              <a:lnSpc>
                <a:spcPct val="120000"/>
              </a:lnSpc>
              <a:buClr>
                <a:srgbClr val="E51E3D"/>
              </a:buClr>
              <a:tabLst/>
              <a:defRPr sz="2400">
                <a:latin typeface="Georgia" panose="02040502050405020303" pitchFamily="18" charset="0"/>
              </a:defRPr>
            </a:lvl3pPr>
            <a:lvl4pPr marL="1870075" indent="-231775">
              <a:lnSpc>
                <a:spcPct val="120000"/>
              </a:lnSpc>
              <a:buClr>
                <a:srgbClr val="E51E3D"/>
              </a:buClr>
              <a:buFont typeface="Courier New" panose="02070309020205020404" pitchFamily="49" charset="0"/>
              <a:buChar char="o"/>
              <a:tabLst/>
              <a:defRPr sz="2400">
                <a:latin typeface="Georgia" panose="02040502050405020303" pitchFamily="18" charset="0"/>
              </a:defRPr>
            </a:lvl4pPr>
            <a:lvl5pPr marL="2401888" indent="-223838">
              <a:lnSpc>
                <a:spcPct val="120000"/>
              </a:lnSpc>
              <a:buClr>
                <a:srgbClr val="E51E3D"/>
              </a:buClr>
              <a:tabLst/>
              <a:defRPr sz="24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8C257A02-6B3B-164D-83A3-9C23B57CE5C5}"/>
              </a:ext>
            </a:extLst>
          </p:cNvPr>
          <p:cNvSpPr>
            <a:spLocks noGrp="1"/>
          </p:cNvSpPr>
          <p:nvPr>
            <p:ph sz="quarter" idx="16" hasCustomPrompt="1"/>
          </p:nvPr>
        </p:nvSpPr>
        <p:spPr>
          <a:xfrm>
            <a:off x="6215364" y="1829601"/>
            <a:ext cx="5353667" cy="4080751"/>
          </a:xfrm>
          <a:prstGeom prst="rect">
            <a:avLst/>
          </a:prstGeom>
        </p:spPr>
        <p:txBody>
          <a:bodyPr>
            <a:noAutofit/>
          </a:bodyPr>
          <a:lstStyle>
            <a:lvl1pPr marL="0" indent="0">
              <a:buNone/>
              <a:defRPr sz="2400">
                <a:latin typeface="Georgia" panose="02040502050405020303" pitchFamily="18" charset="0"/>
              </a:defRPr>
            </a:lvl1pPr>
          </a:lstStyle>
          <a:p>
            <a:r>
              <a:rPr lang="en-US" dirty="0"/>
              <a:t>Add image/graphic/flowchart</a:t>
            </a:r>
            <a:br>
              <a:rPr lang="en-US" dirty="0"/>
            </a:br>
            <a:r>
              <a:rPr lang="en-US" dirty="0"/>
              <a:t>/SmartArt here</a:t>
            </a:r>
          </a:p>
        </p:txBody>
      </p:sp>
      <p:sp>
        <p:nvSpPr>
          <p:cNvPr id="14" name="Rectangle 13">
            <a:extLst>
              <a:ext uri="{FF2B5EF4-FFF2-40B4-BE49-F238E27FC236}">
                <a16:creationId xmlns:a16="http://schemas.microsoft.com/office/drawing/2014/main" id="{E045483A-2124-DB4B-AEBA-7CA1491B3B66}"/>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2024</a:t>
            </a:r>
          </a:p>
        </p:txBody>
      </p:sp>
      <p:pic>
        <p:nvPicPr>
          <p:cNvPr id="15" name="Picture 14">
            <a:extLst>
              <a:ext uri="{FF2B5EF4-FFF2-40B4-BE49-F238E27FC236}">
                <a16:creationId xmlns:a16="http://schemas.microsoft.com/office/drawing/2014/main" id="{FB932BB3-02A9-624B-82C7-BEA528EF2851}"/>
              </a:ext>
            </a:extLst>
          </p:cNvPr>
          <p:cNvPicPr>
            <a:picLocks noChangeAspect="1"/>
          </p:cNvPicPr>
          <p:nvPr userDrawn="1"/>
        </p:nvPicPr>
        <p:blipFill>
          <a:blip r:embed="rId3"/>
          <a:stretch>
            <a:fillRect/>
          </a:stretch>
        </p:blipFill>
        <p:spPr>
          <a:xfrm>
            <a:off x="10489399" y="6134100"/>
            <a:ext cx="1079630" cy="441358"/>
          </a:xfrm>
          <a:prstGeom prst="rect">
            <a:avLst/>
          </a:prstGeom>
        </p:spPr>
      </p:pic>
      <p:sp>
        <p:nvSpPr>
          <p:cNvPr id="11" name="Rectangle 10">
            <a:extLst>
              <a:ext uri="{FF2B5EF4-FFF2-40B4-BE49-F238E27FC236}">
                <a16:creationId xmlns:a16="http://schemas.microsoft.com/office/drawing/2014/main" id="{54A463E0-CB59-BB4D-9A83-D8959707C5E2}"/>
              </a:ext>
            </a:extLst>
          </p:cNvPr>
          <p:cNvSpPr/>
          <p:nvPr userDrawn="1"/>
        </p:nvSpPr>
        <p:spPr>
          <a:xfrm>
            <a:off x="596232" y="1261119"/>
            <a:ext cx="10972797" cy="338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833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 And Image 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B801AE2-AAA3-A345-BD75-BA99AD554CFD}"/>
              </a:ext>
            </a:extLst>
          </p:cNvPr>
          <p:cNvSpPr/>
          <p:nvPr userDrawn="1"/>
        </p:nvSpPr>
        <p:spPr>
          <a:xfrm>
            <a:off x="-24781" y="6775059"/>
            <a:ext cx="12241561" cy="95641"/>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607E483-2E38-DF45-B1B4-67401FD26D76}"/>
              </a:ext>
            </a:extLst>
          </p:cNvPr>
          <p:cNvSpPr>
            <a:spLocks noGrp="1"/>
          </p:cNvSpPr>
          <p:nvPr>
            <p:ph type="title"/>
          </p:nvPr>
        </p:nvSpPr>
        <p:spPr>
          <a:xfrm>
            <a:off x="596232" y="512722"/>
            <a:ext cx="10972800" cy="518059"/>
          </a:xfrm>
          <a:prstGeom prst="rect">
            <a:avLst/>
          </a:prstGeom>
        </p:spPr>
        <p:txBody>
          <a:bodyPr>
            <a:noAutofit/>
          </a:bodyPr>
          <a:lstStyle>
            <a:lvl1pPr>
              <a:defRPr sz="2800" b="1" spc="50" baseline="0">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12">
            <a:extLst>
              <a:ext uri="{FF2B5EF4-FFF2-40B4-BE49-F238E27FC236}">
                <a16:creationId xmlns:a16="http://schemas.microsoft.com/office/drawing/2014/main" id="{CD89F09B-4D2D-EE4B-A258-29C692059384}"/>
              </a:ext>
            </a:extLst>
          </p:cNvPr>
          <p:cNvSpPr>
            <a:spLocks noGrp="1"/>
          </p:cNvSpPr>
          <p:nvPr>
            <p:ph type="body" sz="quarter" idx="13"/>
          </p:nvPr>
        </p:nvSpPr>
        <p:spPr>
          <a:xfrm>
            <a:off x="596233" y="1829598"/>
            <a:ext cx="10972799" cy="1285953"/>
          </a:xfrm>
          <a:prstGeom prst="rect">
            <a:avLst/>
          </a:prstGeom>
        </p:spPr>
        <p:txBody>
          <a:bodyPr>
            <a:noAutofit/>
          </a:bodyPr>
          <a:lstStyle>
            <a:lvl1pPr>
              <a:buClr>
                <a:srgbClr val="E51E3D"/>
              </a:buClr>
              <a:defRPr sz="2400">
                <a:latin typeface="Georgia" panose="02040502050405020303" pitchFamily="18" charset="0"/>
              </a:defRPr>
            </a:lvl1pPr>
            <a:lvl2pPr marL="685800" indent="-228600">
              <a:buClr>
                <a:srgbClr val="E51E3D"/>
              </a:buClr>
              <a:buFont typeface="Courier New" panose="02070309020205020404" pitchFamily="49" charset="0"/>
              <a:buChar char="o"/>
              <a:defRPr sz="2400">
                <a:latin typeface="Georgia" panose="02040502050405020303" pitchFamily="18" charset="0"/>
              </a:defRPr>
            </a:lvl2pPr>
            <a:lvl3pPr>
              <a:buClr>
                <a:srgbClr val="E51E3D"/>
              </a:buClr>
              <a:defRPr sz="2400">
                <a:latin typeface="Georgia" panose="02040502050405020303" pitchFamily="18" charset="0"/>
              </a:defRPr>
            </a:lvl3pPr>
            <a:lvl4pPr marL="1600200" indent="-228600">
              <a:buClr>
                <a:srgbClr val="E51E3D"/>
              </a:buClr>
              <a:buFont typeface="Courier New" panose="02070309020205020404" pitchFamily="49" charset="0"/>
              <a:buChar char="o"/>
              <a:defRPr sz="2400">
                <a:latin typeface="Georgia" panose="02040502050405020303" pitchFamily="18" charset="0"/>
              </a:defRPr>
            </a:lvl4pPr>
            <a:lvl5pPr>
              <a:buClr>
                <a:srgbClr val="E51E3D"/>
              </a:buClr>
              <a:defRPr sz="24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8C257A02-6B3B-164D-83A3-9C23B57CE5C5}"/>
              </a:ext>
            </a:extLst>
          </p:cNvPr>
          <p:cNvSpPr>
            <a:spLocks noGrp="1"/>
          </p:cNvSpPr>
          <p:nvPr>
            <p:ph sz="quarter" idx="16" hasCustomPrompt="1"/>
          </p:nvPr>
        </p:nvSpPr>
        <p:spPr>
          <a:xfrm>
            <a:off x="596233" y="3345892"/>
            <a:ext cx="10972799" cy="2564459"/>
          </a:xfrm>
          <a:prstGeom prst="rect">
            <a:avLst/>
          </a:prstGeom>
        </p:spPr>
        <p:txBody>
          <a:bodyPr>
            <a:noAutofit/>
          </a:bodyPr>
          <a:lstStyle>
            <a:lvl1pPr marL="0" indent="0">
              <a:buNone/>
              <a:defRPr sz="2400">
                <a:latin typeface="Georgia" panose="02040502050405020303" pitchFamily="18" charset="0"/>
              </a:defRPr>
            </a:lvl1pPr>
          </a:lstStyle>
          <a:p>
            <a:r>
              <a:rPr lang="en-US"/>
              <a:t>Add image/graphic/flowchart/SmartArt here</a:t>
            </a:r>
          </a:p>
        </p:txBody>
      </p:sp>
      <p:sp>
        <p:nvSpPr>
          <p:cNvPr id="17" name="Rectangle 16">
            <a:extLst>
              <a:ext uri="{FF2B5EF4-FFF2-40B4-BE49-F238E27FC236}">
                <a16:creationId xmlns:a16="http://schemas.microsoft.com/office/drawing/2014/main" id="{8A6DBDE7-2661-1941-BA44-3F7BCF8A57E7}"/>
              </a:ext>
            </a:extLst>
          </p:cNvPr>
          <p:cNvSpPr>
            <a:spLocks noChangeArrowheads="1"/>
          </p:cNvSpPr>
          <p:nvPr userDrawn="1"/>
        </p:nvSpPr>
        <p:spPr bwMode="auto">
          <a:xfrm>
            <a:off x="474784" y="6375403"/>
            <a:ext cx="1034257"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a:solidFill>
                  <a:schemeClr val="tx1"/>
                </a:solidFill>
              </a:rPr>
              <a:t>© MC Advisory, 2024</a:t>
            </a:r>
          </a:p>
        </p:txBody>
      </p:sp>
      <p:pic>
        <p:nvPicPr>
          <p:cNvPr id="12" name="Picture 11" descr="Icon&#10;&#10;Description automatically generated">
            <a:extLst>
              <a:ext uri="{FF2B5EF4-FFF2-40B4-BE49-F238E27FC236}">
                <a16:creationId xmlns:a16="http://schemas.microsoft.com/office/drawing/2014/main" id="{ECA01F33-B784-794D-B46A-E2540650E326}"/>
              </a:ext>
            </a:extLst>
          </p:cNvPr>
          <p:cNvPicPr>
            <a:picLocks noChangeAspect="1"/>
          </p:cNvPicPr>
          <p:nvPr userDrawn="1"/>
        </p:nvPicPr>
        <p:blipFill>
          <a:blip r:embed="rId2"/>
          <a:stretch>
            <a:fillRect/>
          </a:stretch>
        </p:blipFill>
        <p:spPr>
          <a:xfrm>
            <a:off x="9874249" y="6232264"/>
            <a:ext cx="1694779" cy="362039"/>
          </a:xfrm>
          <a:prstGeom prst="rect">
            <a:avLst/>
          </a:prstGeom>
        </p:spPr>
      </p:pic>
      <p:sp>
        <p:nvSpPr>
          <p:cNvPr id="3" name="Rectangle 2">
            <a:extLst>
              <a:ext uri="{FF2B5EF4-FFF2-40B4-BE49-F238E27FC236}">
                <a16:creationId xmlns:a16="http://schemas.microsoft.com/office/drawing/2014/main" id="{377A8551-4270-A15E-7459-62D674027A75}"/>
              </a:ext>
            </a:extLst>
          </p:cNvPr>
          <p:cNvSpPr/>
          <p:nvPr userDrawn="1"/>
        </p:nvSpPr>
        <p:spPr>
          <a:xfrm>
            <a:off x="596232" y="1053300"/>
            <a:ext cx="10972797" cy="1034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26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And Image 2">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C321B47-3ACC-834A-B539-C8E1F4D95A8A}"/>
              </a:ext>
            </a:extLst>
          </p:cNvPr>
          <p:cNvSpPr/>
          <p:nvPr userDrawn="1"/>
        </p:nvSpPr>
        <p:spPr>
          <a:xfrm>
            <a:off x="-24781" y="6775059"/>
            <a:ext cx="12241561" cy="95641"/>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607E483-2E38-DF45-B1B4-67401FD26D76}"/>
              </a:ext>
            </a:extLst>
          </p:cNvPr>
          <p:cNvSpPr>
            <a:spLocks noGrp="1"/>
          </p:cNvSpPr>
          <p:nvPr>
            <p:ph type="title"/>
          </p:nvPr>
        </p:nvSpPr>
        <p:spPr>
          <a:xfrm>
            <a:off x="596232" y="512722"/>
            <a:ext cx="10972800" cy="518059"/>
          </a:xfrm>
          <a:prstGeom prst="rect">
            <a:avLst/>
          </a:prstGeom>
        </p:spPr>
        <p:txBody>
          <a:bodyPr>
            <a:noAutofit/>
          </a:bodyPr>
          <a:lstStyle>
            <a:lvl1pPr>
              <a:defRPr sz="2800" b="1" spc="50" baseline="0">
                <a:latin typeface="Arial" panose="020B0604020202020204" pitchFamily="34" charset="0"/>
                <a:cs typeface="Arial" panose="020B0604020202020204" pitchFamily="34" charset="0"/>
              </a:defRPr>
            </a:lvl1pPr>
          </a:lstStyle>
          <a:p>
            <a:r>
              <a:rPr lang="en-US"/>
              <a:t>Click to edit Master title style</a:t>
            </a:r>
          </a:p>
        </p:txBody>
      </p:sp>
      <p:sp>
        <p:nvSpPr>
          <p:cNvPr id="17" name="Rectangle 16">
            <a:extLst>
              <a:ext uri="{FF2B5EF4-FFF2-40B4-BE49-F238E27FC236}">
                <a16:creationId xmlns:a16="http://schemas.microsoft.com/office/drawing/2014/main" id="{EFF27611-711D-9641-B7B3-BF6851A68332}"/>
              </a:ext>
            </a:extLst>
          </p:cNvPr>
          <p:cNvSpPr>
            <a:spLocks noChangeArrowheads="1"/>
          </p:cNvSpPr>
          <p:nvPr userDrawn="1"/>
        </p:nvSpPr>
        <p:spPr bwMode="auto">
          <a:xfrm>
            <a:off x="474784" y="6375403"/>
            <a:ext cx="1034257"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a:solidFill>
                  <a:schemeClr val="tx1"/>
                </a:solidFill>
              </a:rPr>
              <a:t>© MC Advisory, 2024</a:t>
            </a:r>
          </a:p>
        </p:txBody>
      </p:sp>
      <p:sp>
        <p:nvSpPr>
          <p:cNvPr id="3" name="TextBox 2">
            <a:extLst>
              <a:ext uri="{FF2B5EF4-FFF2-40B4-BE49-F238E27FC236}">
                <a16:creationId xmlns:a16="http://schemas.microsoft.com/office/drawing/2014/main" id="{C52AF930-216F-F348-9CDF-8D98ABC4E2A3}"/>
              </a:ext>
            </a:extLst>
          </p:cNvPr>
          <p:cNvSpPr txBox="1"/>
          <p:nvPr userDrawn="1"/>
        </p:nvSpPr>
        <p:spPr>
          <a:xfrm>
            <a:off x="6389370" y="7795260"/>
            <a:ext cx="184731" cy="369332"/>
          </a:xfrm>
          <a:prstGeom prst="rect">
            <a:avLst/>
          </a:prstGeom>
          <a:noFill/>
        </p:spPr>
        <p:txBody>
          <a:bodyPr wrap="none" rtlCol="0">
            <a:spAutoFit/>
          </a:bodyPr>
          <a:lstStyle/>
          <a:p>
            <a:endParaRPr lang="en-US"/>
          </a:p>
        </p:txBody>
      </p:sp>
      <p:sp>
        <p:nvSpPr>
          <p:cNvPr id="21" name="Text Placeholder 12">
            <a:extLst>
              <a:ext uri="{FF2B5EF4-FFF2-40B4-BE49-F238E27FC236}">
                <a16:creationId xmlns:a16="http://schemas.microsoft.com/office/drawing/2014/main" id="{7B31E1A7-DC10-6441-9B4A-3D6E13CA3709}"/>
              </a:ext>
            </a:extLst>
          </p:cNvPr>
          <p:cNvSpPr>
            <a:spLocks noGrp="1"/>
          </p:cNvSpPr>
          <p:nvPr>
            <p:ph type="body" sz="quarter" idx="13"/>
          </p:nvPr>
        </p:nvSpPr>
        <p:spPr>
          <a:xfrm>
            <a:off x="596234" y="1829598"/>
            <a:ext cx="5350356" cy="1285953"/>
          </a:xfrm>
          <a:prstGeom prst="rect">
            <a:avLst/>
          </a:prstGeom>
        </p:spPr>
        <p:txBody>
          <a:bodyPr>
            <a:noAutofit/>
          </a:bodyPr>
          <a:lstStyle>
            <a:lvl1pPr>
              <a:buClr>
                <a:srgbClr val="E51E3D"/>
              </a:buClr>
              <a:defRPr sz="2400">
                <a:latin typeface="Georgia" panose="02040502050405020303" pitchFamily="18" charset="0"/>
              </a:defRPr>
            </a:lvl1pPr>
            <a:lvl2pPr marL="685800" indent="-228600">
              <a:buClr>
                <a:srgbClr val="E51E3D"/>
              </a:buClr>
              <a:buFont typeface="Courier New" panose="02070309020205020404" pitchFamily="49" charset="0"/>
              <a:buChar char="o"/>
              <a:defRPr sz="2400">
                <a:latin typeface="Georgia" panose="02040502050405020303" pitchFamily="18" charset="0"/>
              </a:defRPr>
            </a:lvl2pPr>
            <a:lvl3pPr>
              <a:buClr>
                <a:srgbClr val="E51E3D"/>
              </a:buClr>
              <a:defRPr sz="2400">
                <a:latin typeface="Georgia" panose="02040502050405020303" pitchFamily="18" charset="0"/>
              </a:defRPr>
            </a:lvl3pPr>
            <a:lvl4pPr marL="1600200" indent="-228600">
              <a:buClr>
                <a:srgbClr val="E51E3D"/>
              </a:buClr>
              <a:buFont typeface="Courier New" panose="02070309020205020404" pitchFamily="49" charset="0"/>
              <a:buChar char="o"/>
              <a:defRPr sz="2400">
                <a:latin typeface="Georgia" panose="02040502050405020303" pitchFamily="18" charset="0"/>
              </a:defRPr>
            </a:lvl4pPr>
            <a:lvl5pPr>
              <a:buClr>
                <a:srgbClr val="E51E3D"/>
              </a:buClr>
              <a:defRPr sz="24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5">
            <a:extLst>
              <a:ext uri="{FF2B5EF4-FFF2-40B4-BE49-F238E27FC236}">
                <a16:creationId xmlns:a16="http://schemas.microsoft.com/office/drawing/2014/main" id="{CB3EBB49-A215-CD45-BB51-F34CD6710E4D}"/>
              </a:ext>
            </a:extLst>
          </p:cNvPr>
          <p:cNvSpPr>
            <a:spLocks noGrp="1"/>
          </p:cNvSpPr>
          <p:nvPr>
            <p:ph sz="quarter" idx="16" hasCustomPrompt="1"/>
          </p:nvPr>
        </p:nvSpPr>
        <p:spPr>
          <a:xfrm>
            <a:off x="596233" y="3345892"/>
            <a:ext cx="10972799" cy="2564459"/>
          </a:xfrm>
          <a:prstGeom prst="rect">
            <a:avLst/>
          </a:prstGeom>
        </p:spPr>
        <p:txBody>
          <a:bodyPr>
            <a:noAutofit/>
          </a:bodyPr>
          <a:lstStyle>
            <a:lvl1pPr marL="0" indent="0">
              <a:buNone/>
              <a:defRPr sz="2400">
                <a:latin typeface="Georgia" panose="02040502050405020303" pitchFamily="18" charset="0"/>
              </a:defRPr>
            </a:lvl1pPr>
          </a:lstStyle>
          <a:p>
            <a:r>
              <a:rPr lang="en-US"/>
              <a:t>Add image/graphic/flowchart/SmartArt here</a:t>
            </a:r>
          </a:p>
        </p:txBody>
      </p:sp>
      <p:sp>
        <p:nvSpPr>
          <p:cNvPr id="24" name="Text Placeholder 12">
            <a:extLst>
              <a:ext uri="{FF2B5EF4-FFF2-40B4-BE49-F238E27FC236}">
                <a16:creationId xmlns:a16="http://schemas.microsoft.com/office/drawing/2014/main" id="{E582EADB-13BD-7D47-877D-DA0921D93B91}"/>
              </a:ext>
            </a:extLst>
          </p:cNvPr>
          <p:cNvSpPr>
            <a:spLocks noGrp="1"/>
          </p:cNvSpPr>
          <p:nvPr>
            <p:ph type="body" sz="quarter" idx="17"/>
          </p:nvPr>
        </p:nvSpPr>
        <p:spPr>
          <a:xfrm>
            <a:off x="6218673" y="1829598"/>
            <a:ext cx="5350356" cy="1285953"/>
          </a:xfrm>
          <a:prstGeom prst="rect">
            <a:avLst/>
          </a:prstGeom>
        </p:spPr>
        <p:txBody>
          <a:bodyPr>
            <a:noAutofit/>
          </a:bodyPr>
          <a:lstStyle>
            <a:lvl1pPr>
              <a:buClr>
                <a:srgbClr val="E51E3D"/>
              </a:buClr>
              <a:defRPr sz="2400">
                <a:latin typeface="Georgia" panose="02040502050405020303" pitchFamily="18" charset="0"/>
              </a:defRPr>
            </a:lvl1pPr>
            <a:lvl2pPr marL="685800" indent="-228600">
              <a:buClr>
                <a:srgbClr val="E51E3D"/>
              </a:buClr>
              <a:buFont typeface="Courier New" panose="02070309020205020404" pitchFamily="49" charset="0"/>
              <a:buChar char="o"/>
              <a:defRPr sz="2400">
                <a:latin typeface="Georgia" panose="02040502050405020303" pitchFamily="18" charset="0"/>
              </a:defRPr>
            </a:lvl2pPr>
            <a:lvl3pPr>
              <a:buClr>
                <a:srgbClr val="E51E3D"/>
              </a:buClr>
              <a:defRPr sz="2400">
                <a:latin typeface="Georgia" panose="02040502050405020303" pitchFamily="18" charset="0"/>
              </a:defRPr>
            </a:lvl3pPr>
            <a:lvl4pPr marL="1600200" indent="-228600">
              <a:buClr>
                <a:srgbClr val="E51E3D"/>
              </a:buClr>
              <a:buFont typeface="Courier New" panose="02070309020205020404" pitchFamily="49" charset="0"/>
              <a:buChar char="o"/>
              <a:defRPr sz="2400">
                <a:latin typeface="Georgia" panose="02040502050405020303" pitchFamily="18" charset="0"/>
              </a:defRPr>
            </a:lvl4pPr>
            <a:lvl5pPr>
              <a:buClr>
                <a:srgbClr val="E51E3D"/>
              </a:buClr>
              <a:defRPr sz="24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Icon&#10;&#10;Description automatically generated">
            <a:extLst>
              <a:ext uri="{FF2B5EF4-FFF2-40B4-BE49-F238E27FC236}">
                <a16:creationId xmlns:a16="http://schemas.microsoft.com/office/drawing/2014/main" id="{F8CA271B-E196-EF43-80FA-ADF79E909DE6}"/>
              </a:ext>
            </a:extLst>
          </p:cNvPr>
          <p:cNvPicPr>
            <a:picLocks noChangeAspect="1"/>
          </p:cNvPicPr>
          <p:nvPr userDrawn="1"/>
        </p:nvPicPr>
        <p:blipFill>
          <a:blip r:embed="rId2"/>
          <a:stretch>
            <a:fillRect/>
          </a:stretch>
        </p:blipFill>
        <p:spPr>
          <a:xfrm>
            <a:off x="9874249" y="6232264"/>
            <a:ext cx="1694779" cy="362039"/>
          </a:xfrm>
          <a:prstGeom prst="rect">
            <a:avLst/>
          </a:prstGeom>
        </p:spPr>
      </p:pic>
      <p:sp>
        <p:nvSpPr>
          <p:cNvPr id="4" name="Rectangle 3">
            <a:extLst>
              <a:ext uri="{FF2B5EF4-FFF2-40B4-BE49-F238E27FC236}">
                <a16:creationId xmlns:a16="http://schemas.microsoft.com/office/drawing/2014/main" id="{8D29F4C0-48B9-BEA0-5D12-12F619745DBC}"/>
              </a:ext>
            </a:extLst>
          </p:cNvPr>
          <p:cNvSpPr/>
          <p:nvPr userDrawn="1"/>
        </p:nvSpPr>
        <p:spPr>
          <a:xfrm>
            <a:off x="596232" y="1053300"/>
            <a:ext cx="10972797" cy="1034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207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And Image 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3829E42-75F3-7141-94F3-6864B3AC7BAF}"/>
              </a:ext>
            </a:extLst>
          </p:cNvPr>
          <p:cNvSpPr/>
          <p:nvPr userDrawn="1"/>
        </p:nvSpPr>
        <p:spPr>
          <a:xfrm>
            <a:off x="-24781" y="6775059"/>
            <a:ext cx="12241561" cy="95641"/>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607E483-2E38-DF45-B1B4-67401FD26D76}"/>
              </a:ext>
            </a:extLst>
          </p:cNvPr>
          <p:cNvSpPr>
            <a:spLocks noGrp="1"/>
          </p:cNvSpPr>
          <p:nvPr>
            <p:ph type="title"/>
          </p:nvPr>
        </p:nvSpPr>
        <p:spPr>
          <a:xfrm>
            <a:off x="596232" y="512722"/>
            <a:ext cx="10972800" cy="518059"/>
          </a:xfrm>
          <a:prstGeom prst="rect">
            <a:avLst/>
          </a:prstGeom>
        </p:spPr>
        <p:txBody>
          <a:bodyPr>
            <a:noAutofit/>
          </a:bodyPr>
          <a:lstStyle>
            <a:lvl1pPr>
              <a:defRPr sz="2800" b="1" spc="50" baseline="0">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12">
            <a:extLst>
              <a:ext uri="{FF2B5EF4-FFF2-40B4-BE49-F238E27FC236}">
                <a16:creationId xmlns:a16="http://schemas.microsoft.com/office/drawing/2014/main" id="{CD89F09B-4D2D-EE4B-A258-29C692059384}"/>
              </a:ext>
            </a:extLst>
          </p:cNvPr>
          <p:cNvSpPr>
            <a:spLocks noGrp="1"/>
          </p:cNvSpPr>
          <p:nvPr>
            <p:ph type="body" sz="quarter" idx="13"/>
          </p:nvPr>
        </p:nvSpPr>
        <p:spPr>
          <a:xfrm>
            <a:off x="596233" y="1829599"/>
            <a:ext cx="5353667" cy="4080750"/>
          </a:xfrm>
          <a:prstGeom prst="rect">
            <a:avLst/>
          </a:prstGeom>
        </p:spPr>
        <p:txBody>
          <a:bodyPr>
            <a:noAutofit/>
          </a:bodyPr>
          <a:lstStyle>
            <a:lvl1pPr>
              <a:buClr>
                <a:srgbClr val="E51E3D"/>
              </a:buClr>
              <a:defRPr sz="2400">
                <a:latin typeface="Georgia" panose="02040502050405020303" pitchFamily="18" charset="0"/>
              </a:defRPr>
            </a:lvl1pPr>
            <a:lvl2pPr marL="685800" indent="-228600">
              <a:buClr>
                <a:srgbClr val="E51E3D"/>
              </a:buClr>
              <a:buFont typeface="Courier New" panose="02070309020205020404" pitchFamily="49" charset="0"/>
              <a:buChar char="o"/>
              <a:defRPr sz="2400">
                <a:latin typeface="Georgia" panose="02040502050405020303" pitchFamily="18" charset="0"/>
              </a:defRPr>
            </a:lvl2pPr>
            <a:lvl3pPr>
              <a:buClr>
                <a:srgbClr val="E51E3D"/>
              </a:buClr>
              <a:defRPr sz="2400">
                <a:latin typeface="Georgia" panose="02040502050405020303" pitchFamily="18" charset="0"/>
              </a:defRPr>
            </a:lvl3pPr>
            <a:lvl4pPr marL="1600200" indent="-228600">
              <a:buClr>
                <a:srgbClr val="E51E3D"/>
              </a:buClr>
              <a:buFont typeface="Courier New" panose="02070309020205020404" pitchFamily="49" charset="0"/>
              <a:buChar char="o"/>
              <a:defRPr sz="2400">
                <a:latin typeface="Georgia" panose="02040502050405020303" pitchFamily="18" charset="0"/>
              </a:defRPr>
            </a:lvl4pPr>
            <a:lvl5pPr>
              <a:buClr>
                <a:srgbClr val="E51E3D"/>
              </a:buClr>
              <a:defRPr sz="24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8C257A02-6B3B-164D-83A3-9C23B57CE5C5}"/>
              </a:ext>
            </a:extLst>
          </p:cNvPr>
          <p:cNvSpPr>
            <a:spLocks noGrp="1"/>
          </p:cNvSpPr>
          <p:nvPr>
            <p:ph sz="quarter" idx="16" hasCustomPrompt="1"/>
          </p:nvPr>
        </p:nvSpPr>
        <p:spPr>
          <a:xfrm>
            <a:off x="6215364" y="1829601"/>
            <a:ext cx="5353667" cy="4080751"/>
          </a:xfrm>
          <a:prstGeom prst="rect">
            <a:avLst/>
          </a:prstGeom>
        </p:spPr>
        <p:txBody>
          <a:bodyPr>
            <a:noAutofit/>
          </a:bodyPr>
          <a:lstStyle>
            <a:lvl1pPr marL="0" indent="0">
              <a:buNone/>
              <a:defRPr sz="2400">
                <a:latin typeface="Georgia" panose="02040502050405020303" pitchFamily="18" charset="0"/>
              </a:defRPr>
            </a:lvl1pPr>
          </a:lstStyle>
          <a:p>
            <a:r>
              <a:rPr lang="en-US"/>
              <a:t>Add image/graphic/flowchart</a:t>
            </a:r>
            <a:br>
              <a:rPr lang="en-US"/>
            </a:br>
            <a:r>
              <a:rPr lang="en-US"/>
              <a:t>/SmartArt here</a:t>
            </a:r>
          </a:p>
        </p:txBody>
      </p:sp>
      <p:sp>
        <p:nvSpPr>
          <p:cNvPr id="14" name="Rectangle 13">
            <a:extLst>
              <a:ext uri="{FF2B5EF4-FFF2-40B4-BE49-F238E27FC236}">
                <a16:creationId xmlns:a16="http://schemas.microsoft.com/office/drawing/2014/main" id="{E045483A-2124-DB4B-AEBA-7CA1491B3B66}"/>
              </a:ext>
            </a:extLst>
          </p:cNvPr>
          <p:cNvSpPr>
            <a:spLocks noChangeArrowheads="1"/>
          </p:cNvSpPr>
          <p:nvPr userDrawn="1"/>
        </p:nvSpPr>
        <p:spPr bwMode="auto">
          <a:xfrm>
            <a:off x="474784" y="6375403"/>
            <a:ext cx="1034257"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a:solidFill>
                  <a:schemeClr val="tx1"/>
                </a:solidFill>
              </a:rPr>
              <a:t>© MC Advisory, 2024</a:t>
            </a:r>
          </a:p>
        </p:txBody>
      </p:sp>
      <p:pic>
        <p:nvPicPr>
          <p:cNvPr id="10" name="Picture 9" descr="Icon&#10;&#10;Description automatically generated">
            <a:extLst>
              <a:ext uri="{FF2B5EF4-FFF2-40B4-BE49-F238E27FC236}">
                <a16:creationId xmlns:a16="http://schemas.microsoft.com/office/drawing/2014/main" id="{0C2A5112-6702-4548-9B8A-D6FE3F3BD26B}"/>
              </a:ext>
            </a:extLst>
          </p:cNvPr>
          <p:cNvPicPr>
            <a:picLocks noChangeAspect="1"/>
          </p:cNvPicPr>
          <p:nvPr userDrawn="1"/>
        </p:nvPicPr>
        <p:blipFill>
          <a:blip r:embed="rId2"/>
          <a:stretch>
            <a:fillRect/>
          </a:stretch>
        </p:blipFill>
        <p:spPr>
          <a:xfrm>
            <a:off x="9874249" y="6232264"/>
            <a:ext cx="1694779" cy="362039"/>
          </a:xfrm>
          <a:prstGeom prst="rect">
            <a:avLst/>
          </a:prstGeom>
        </p:spPr>
      </p:pic>
      <p:sp>
        <p:nvSpPr>
          <p:cNvPr id="3" name="Rectangle 2">
            <a:extLst>
              <a:ext uri="{FF2B5EF4-FFF2-40B4-BE49-F238E27FC236}">
                <a16:creationId xmlns:a16="http://schemas.microsoft.com/office/drawing/2014/main" id="{3D36D815-37DC-0785-ABA6-45AC593D32BB}"/>
              </a:ext>
            </a:extLst>
          </p:cNvPr>
          <p:cNvSpPr/>
          <p:nvPr userDrawn="1"/>
        </p:nvSpPr>
        <p:spPr>
          <a:xfrm>
            <a:off x="596232" y="1053300"/>
            <a:ext cx="10972797" cy="1034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87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and Footer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806CE1-7AD5-E04F-8EBE-D22E095146C8}"/>
              </a:ext>
            </a:extLst>
          </p:cNvPr>
          <p:cNvSpPr/>
          <p:nvPr userDrawn="1"/>
        </p:nvSpPr>
        <p:spPr>
          <a:xfrm>
            <a:off x="-24781" y="6775059"/>
            <a:ext cx="12241561" cy="95641"/>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CC51BA20-E6FE-1D4B-9BE3-A1A5AE1C3D57}"/>
              </a:ext>
            </a:extLst>
          </p:cNvPr>
          <p:cNvSpPr>
            <a:spLocks noGrp="1"/>
          </p:cNvSpPr>
          <p:nvPr>
            <p:ph type="title"/>
          </p:nvPr>
        </p:nvSpPr>
        <p:spPr>
          <a:xfrm>
            <a:off x="596232" y="512722"/>
            <a:ext cx="10972800" cy="518059"/>
          </a:xfrm>
          <a:prstGeom prst="rect">
            <a:avLst/>
          </a:prstGeom>
        </p:spPr>
        <p:txBody>
          <a:bodyPr>
            <a:noAutofit/>
          </a:bodyPr>
          <a:lstStyle>
            <a:lvl1pPr>
              <a:defRPr sz="2800" b="1" spc="50" baseline="0">
                <a:latin typeface="Arial" panose="020B0604020202020204" pitchFamily="34" charset="0"/>
                <a:cs typeface="Arial" panose="020B0604020202020204" pitchFamily="34" charset="0"/>
              </a:defRPr>
            </a:lvl1pPr>
          </a:lstStyle>
          <a:p>
            <a:r>
              <a:rPr lang="en-US"/>
              <a:t>Click to edit Master title style</a:t>
            </a:r>
          </a:p>
        </p:txBody>
      </p:sp>
      <p:sp>
        <p:nvSpPr>
          <p:cNvPr id="12" name="Rectangle 11">
            <a:extLst>
              <a:ext uri="{FF2B5EF4-FFF2-40B4-BE49-F238E27FC236}">
                <a16:creationId xmlns:a16="http://schemas.microsoft.com/office/drawing/2014/main" id="{3168C466-9F7E-B041-BEED-B1CE8728246D}"/>
              </a:ext>
            </a:extLst>
          </p:cNvPr>
          <p:cNvSpPr>
            <a:spLocks noChangeArrowheads="1"/>
          </p:cNvSpPr>
          <p:nvPr userDrawn="1"/>
        </p:nvSpPr>
        <p:spPr bwMode="auto">
          <a:xfrm>
            <a:off x="474784" y="6375403"/>
            <a:ext cx="1034257"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a:solidFill>
                  <a:schemeClr val="tx1"/>
                </a:solidFill>
              </a:rPr>
              <a:t>© MC Advisory, 2024</a:t>
            </a:r>
          </a:p>
        </p:txBody>
      </p:sp>
      <p:pic>
        <p:nvPicPr>
          <p:cNvPr id="8" name="Picture 7" descr="Icon&#10;&#10;Description automatically generated">
            <a:extLst>
              <a:ext uri="{FF2B5EF4-FFF2-40B4-BE49-F238E27FC236}">
                <a16:creationId xmlns:a16="http://schemas.microsoft.com/office/drawing/2014/main" id="{998D5182-94C2-A94C-935D-D067ED8299F4}"/>
              </a:ext>
            </a:extLst>
          </p:cNvPr>
          <p:cNvPicPr>
            <a:picLocks noChangeAspect="1"/>
          </p:cNvPicPr>
          <p:nvPr userDrawn="1"/>
        </p:nvPicPr>
        <p:blipFill>
          <a:blip r:embed="rId2"/>
          <a:stretch>
            <a:fillRect/>
          </a:stretch>
        </p:blipFill>
        <p:spPr>
          <a:xfrm>
            <a:off x="9874249" y="6232264"/>
            <a:ext cx="1694779" cy="362039"/>
          </a:xfrm>
          <a:prstGeom prst="rect">
            <a:avLst/>
          </a:prstGeom>
        </p:spPr>
      </p:pic>
    </p:spTree>
    <p:extLst>
      <p:ext uri="{BB962C8B-B14F-4D97-AF65-F5344CB8AC3E}">
        <p14:creationId xmlns:p14="http://schemas.microsoft.com/office/powerpoint/2010/main" val="26989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Only">
    <p:spTree>
      <p:nvGrpSpPr>
        <p:cNvPr id="1" name=""/>
        <p:cNvGrpSpPr/>
        <p:nvPr/>
      </p:nvGrpSpPr>
      <p:grpSpPr>
        <a:xfrm>
          <a:off x="0" y="0"/>
          <a:ext cx="0" cy="0"/>
          <a:chOff x="0" y="0"/>
          <a:chExt cx="0" cy="0"/>
        </a:xfrm>
      </p:grpSpPr>
      <p:pic>
        <p:nvPicPr>
          <p:cNvPr id="9" name="Picture 8" descr="A picture containing indoor, tiled, tile&#10;&#10;Description automatically generated">
            <a:extLst>
              <a:ext uri="{FF2B5EF4-FFF2-40B4-BE49-F238E27FC236}">
                <a16:creationId xmlns:a16="http://schemas.microsoft.com/office/drawing/2014/main" id="{260E00D3-8ECE-1340-886D-18341F34DFC4}"/>
              </a:ext>
            </a:extLst>
          </p:cNvPr>
          <p:cNvPicPr>
            <a:picLocks noChangeAspect="1"/>
          </p:cNvPicPr>
          <p:nvPr userDrawn="1"/>
        </p:nvPicPr>
        <p:blipFill rotWithShape="1">
          <a:blip r:embed="rId2">
            <a:alphaModFix amt="70000"/>
          </a:blip>
          <a:srcRect l="-5" t="6" r="5" b="26051"/>
          <a:stretch/>
        </p:blipFill>
        <p:spPr>
          <a:xfrm>
            <a:off x="-24782" y="0"/>
            <a:ext cx="12240000" cy="6803999"/>
          </a:xfrm>
          <a:prstGeom prst="rect">
            <a:avLst/>
          </a:prstGeom>
        </p:spPr>
      </p:pic>
      <p:sp>
        <p:nvSpPr>
          <p:cNvPr id="11" name="Rectangle 10">
            <a:extLst>
              <a:ext uri="{FF2B5EF4-FFF2-40B4-BE49-F238E27FC236}">
                <a16:creationId xmlns:a16="http://schemas.microsoft.com/office/drawing/2014/main" id="{4DB4F5D6-E535-EE44-AF60-96DA29101CEE}"/>
              </a:ext>
            </a:extLst>
          </p:cNvPr>
          <p:cNvSpPr/>
          <p:nvPr userDrawn="1"/>
        </p:nvSpPr>
        <p:spPr>
          <a:xfrm>
            <a:off x="-24781" y="6775059"/>
            <a:ext cx="12241561" cy="95641"/>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229783EF-348A-834F-840C-53529FDBCEDB}"/>
              </a:ext>
            </a:extLst>
          </p:cNvPr>
          <p:cNvSpPr>
            <a:spLocks noChangeArrowheads="1"/>
          </p:cNvSpPr>
          <p:nvPr userDrawn="1"/>
        </p:nvSpPr>
        <p:spPr bwMode="auto">
          <a:xfrm>
            <a:off x="474784" y="6375403"/>
            <a:ext cx="1034257"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a:solidFill>
                  <a:schemeClr val="tx1"/>
                </a:solidFill>
              </a:rPr>
              <a:t>© MC Advisory, 2024</a:t>
            </a:r>
          </a:p>
        </p:txBody>
      </p:sp>
      <p:pic>
        <p:nvPicPr>
          <p:cNvPr id="6" name="Picture 5" descr="Icon&#10;&#10;Description automatically generated">
            <a:extLst>
              <a:ext uri="{FF2B5EF4-FFF2-40B4-BE49-F238E27FC236}">
                <a16:creationId xmlns:a16="http://schemas.microsoft.com/office/drawing/2014/main" id="{AA2DC805-7028-1747-A2ED-D2CD360746EC}"/>
              </a:ext>
            </a:extLst>
          </p:cNvPr>
          <p:cNvPicPr>
            <a:picLocks noChangeAspect="1"/>
          </p:cNvPicPr>
          <p:nvPr userDrawn="1"/>
        </p:nvPicPr>
        <p:blipFill>
          <a:blip r:embed="rId3"/>
          <a:stretch>
            <a:fillRect/>
          </a:stretch>
        </p:blipFill>
        <p:spPr>
          <a:xfrm>
            <a:off x="3130220" y="2795783"/>
            <a:ext cx="5928434" cy="1266433"/>
          </a:xfrm>
          <a:prstGeom prst="rect">
            <a:avLst/>
          </a:prstGeom>
        </p:spPr>
      </p:pic>
    </p:spTree>
    <p:extLst>
      <p:ext uri="{BB962C8B-B14F-4D97-AF65-F5344CB8AC3E}">
        <p14:creationId xmlns:p14="http://schemas.microsoft.com/office/powerpoint/2010/main" val="24345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34AFC-ED4E-4C05-AFA0-7602B5780D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11C0BD-0873-4C85-9A72-19C4A30511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DB5870-9C92-47AE-BD84-605C50EA8D9D}"/>
              </a:ext>
            </a:extLst>
          </p:cNvPr>
          <p:cNvSpPr>
            <a:spLocks noGrp="1"/>
          </p:cNvSpPr>
          <p:nvPr>
            <p:ph type="dt" sz="half" idx="10"/>
          </p:nvPr>
        </p:nvSpPr>
        <p:spPr/>
        <p:txBody>
          <a:bodyPr/>
          <a:lstStyle/>
          <a:p>
            <a:fld id="{D696F60C-5E0A-452B-8ACE-8A363ADEB8F5}" type="datetimeFigureOut">
              <a:rPr lang="en-US" smtClean="0"/>
              <a:t>3/21/2025</a:t>
            </a:fld>
            <a:endParaRPr lang="en-US"/>
          </a:p>
        </p:txBody>
      </p:sp>
      <p:sp>
        <p:nvSpPr>
          <p:cNvPr id="5" name="Footer Placeholder 4">
            <a:extLst>
              <a:ext uri="{FF2B5EF4-FFF2-40B4-BE49-F238E27FC236}">
                <a16:creationId xmlns:a16="http://schemas.microsoft.com/office/drawing/2014/main" id="{64621928-7B77-4DBB-B21C-5C625229D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C5DCC-23F4-49EA-A84A-8F8729005844}"/>
              </a:ext>
            </a:extLst>
          </p:cNvPr>
          <p:cNvSpPr>
            <a:spLocks noGrp="1"/>
          </p:cNvSpPr>
          <p:nvPr>
            <p:ph type="sldNum" sz="quarter" idx="12"/>
          </p:nvPr>
        </p:nvSpPr>
        <p:spPr/>
        <p:txBody>
          <a:bodyPr/>
          <a:lstStyle/>
          <a:p>
            <a:fld id="{BD204750-273F-4502-B300-D5C213260297}" type="slidenum">
              <a:rPr lang="en-US" smtClean="0"/>
              <a:t>‹#›</a:t>
            </a:fld>
            <a:endParaRPr lang="en-US"/>
          </a:p>
        </p:txBody>
      </p:sp>
    </p:spTree>
    <p:extLst>
      <p:ext uri="{BB962C8B-B14F-4D97-AF65-F5344CB8AC3E}">
        <p14:creationId xmlns:p14="http://schemas.microsoft.com/office/powerpoint/2010/main" val="186445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34421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91" r:id="rId3"/>
    <p:sldLayoutId id="2147483689" r:id="rId4"/>
    <p:sldLayoutId id="2147483692" r:id="rId5"/>
    <p:sldLayoutId id="2147483690" r:id="rId6"/>
    <p:sldLayoutId id="2147483683" r:id="rId7"/>
    <p:sldLayoutId id="2147483725" r:id="rId8"/>
    <p:sldLayoutId id="214748372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99492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78A55-33E2-18D1-1828-210C64BA6BE4}"/>
              </a:ext>
            </a:extLst>
          </p:cNvPr>
          <p:cNvSpPr>
            <a:spLocks noGrp="1"/>
          </p:cNvSpPr>
          <p:nvPr>
            <p:ph type="ctrTitle"/>
          </p:nvPr>
        </p:nvSpPr>
        <p:spPr>
          <a:xfrm>
            <a:off x="914402" y="1258529"/>
            <a:ext cx="10080568" cy="1354594"/>
          </a:xfrm>
        </p:spPr>
        <p:txBody>
          <a:bodyPr/>
          <a:lstStyle/>
          <a:p>
            <a:br>
              <a:rPr lang="en-US" sz="4800" dirty="0"/>
            </a:br>
            <a:r>
              <a:rPr lang="en-US" sz="4800" dirty="0">
                <a:latin typeface="Roboto" panose="02000000000000000000" pitchFamily="2" charset="0"/>
                <a:ea typeface="Roboto" panose="02000000000000000000" pitchFamily="2" charset="0"/>
                <a:cs typeface="Roboto" panose="02000000000000000000" pitchFamily="2" charset="0"/>
              </a:rPr>
              <a:t>Best Practices for Recruiting and Hiring Municipal Staff</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3" name="Subtitle 2">
            <a:extLst>
              <a:ext uri="{FF2B5EF4-FFF2-40B4-BE49-F238E27FC236}">
                <a16:creationId xmlns:a16="http://schemas.microsoft.com/office/drawing/2014/main" id="{9FD3222F-4E81-6892-7E8C-CAD2407D32F5}"/>
              </a:ext>
            </a:extLst>
          </p:cNvPr>
          <p:cNvSpPr>
            <a:spLocks noGrp="1"/>
          </p:cNvSpPr>
          <p:nvPr>
            <p:ph type="subTitle" idx="1"/>
          </p:nvPr>
        </p:nvSpPr>
        <p:spPr>
          <a:xfrm>
            <a:off x="914402" y="3008671"/>
            <a:ext cx="8760540" cy="2497393"/>
          </a:xfrm>
        </p:spPr>
        <p:txBody>
          <a:bodyPr/>
          <a:lstStyle/>
          <a:p>
            <a:r>
              <a:rPr lang="en-US" sz="2000" dirty="0">
                <a:solidFill>
                  <a:srgbClr val="2B4150"/>
                </a:solidFill>
                <a:latin typeface="Roboto" panose="02000000000000000000" pitchFamily="2" charset="0"/>
                <a:ea typeface="Roboto" panose="02000000000000000000" pitchFamily="2" charset="0"/>
                <a:cs typeface="Roboto" panose="02000000000000000000" pitchFamily="2" charset="0"/>
              </a:rPr>
              <a:t>Presented by MC Advisory and McInnes Cooper</a:t>
            </a:r>
            <a:endParaRPr lang="en-US" sz="2000" dirty="0">
              <a:latin typeface="Roboto" panose="02000000000000000000" pitchFamily="2" charset="0"/>
              <a:ea typeface="Roboto" panose="02000000000000000000" pitchFamily="2" charset="0"/>
              <a:cs typeface="Roboto" panose="02000000000000000000" pitchFamily="2" charset="0"/>
            </a:endParaRPr>
          </a:p>
          <a:p>
            <a:endParaRPr lang="en-US" sz="2000" dirty="0">
              <a:solidFill>
                <a:srgbClr val="2B4150"/>
              </a:solidFill>
              <a:latin typeface="Roboto" panose="02000000000000000000" pitchFamily="2" charset="0"/>
              <a:ea typeface="Roboto" panose="02000000000000000000" pitchFamily="2" charset="0"/>
              <a:cs typeface="Roboto" panose="02000000000000000000" pitchFamily="2" charset="0"/>
            </a:endParaRPr>
          </a:p>
          <a:p>
            <a:r>
              <a:rPr lang="en-US" sz="2000" dirty="0">
                <a:solidFill>
                  <a:srgbClr val="2B4150"/>
                </a:solidFill>
                <a:latin typeface="Roboto" panose="02000000000000000000" pitchFamily="2" charset="0"/>
                <a:ea typeface="Roboto" panose="02000000000000000000" pitchFamily="2" charset="0"/>
                <a:cs typeface="Roboto" panose="02000000000000000000" pitchFamily="2" charset="0"/>
              </a:rPr>
              <a:t>Addressing workforce challenges in NB municipalities through innovative strategies for recruitment, onboarding, and retention.</a:t>
            </a:r>
            <a:endParaRPr lang="en-US" sz="2000" dirty="0">
              <a:latin typeface="Roboto" panose="02000000000000000000" pitchFamily="2" charset="0"/>
              <a:ea typeface="Roboto" panose="02000000000000000000" pitchFamily="2" charset="0"/>
              <a:cs typeface="Roboto" panose="02000000000000000000" pitchFamily="2" charset="0"/>
            </a:endParaRPr>
          </a:p>
          <a:p>
            <a:endParaRPr lang="en-US" b="1" dirty="0">
              <a:solidFill>
                <a:srgbClr val="2B4150"/>
              </a:solidFill>
              <a:latin typeface="Roboto" panose="02000000000000000000" pitchFamily="2" charset="0"/>
              <a:ea typeface="Roboto" panose="02000000000000000000" pitchFamily="2" charset="0"/>
              <a:cs typeface="Roboto" panose="02000000000000000000" pitchFamily="2" charset="0"/>
            </a:endParaRPr>
          </a:p>
          <a:p>
            <a:r>
              <a:rPr lang="en-US" sz="2800" b="1" dirty="0">
                <a:solidFill>
                  <a:srgbClr val="2B4150"/>
                </a:solidFill>
                <a:latin typeface="Roboto" panose="02000000000000000000" pitchFamily="2" charset="0"/>
                <a:ea typeface="Roboto" panose="02000000000000000000" pitchFamily="2" charset="0"/>
                <a:cs typeface="Roboto" panose="02000000000000000000" pitchFamily="2" charset="0"/>
              </a:rPr>
              <a:t>Presented by Tanya Tynski &amp; </a:t>
            </a:r>
            <a:r>
              <a:rPr lang="en-US" sz="2800" b="1">
                <a:solidFill>
                  <a:srgbClr val="2B4150"/>
                </a:solidFill>
                <a:latin typeface="Roboto" panose="02000000000000000000" pitchFamily="2" charset="0"/>
                <a:ea typeface="Roboto" panose="02000000000000000000" pitchFamily="2" charset="0"/>
                <a:cs typeface="Roboto" panose="02000000000000000000" pitchFamily="2" charset="0"/>
              </a:rPr>
              <a:t>Chris Pelkey</a:t>
            </a:r>
            <a:endParaRPr lang="en-US" sz="2800" dirty="0">
              <a:latin typeface="Roboto" panose="02000000000000000000" pitchFamily="2" charset="0"/>
              <a:ea typeface="Roboto" panose="02000000000000000000" pitchFamily="2" charset="0"/>
              <a:cs typeface="Roboto" panose="02000000000000000000" pitchFamily="2" charset="0"/>
            </a:endParaRPr>
          </a:p>
          <a:p>
            <a:endParaRPr lang="en-US" dirty="0"/>
          </a:p>
        </p:txBody>
      </p:sp>
    </p:spTree>
    <p:extLst>
      <p:ext uri="{BB962C8B-B14F-4D97-AF65-F5344CB8AC3E}">
        <p14:creationId xmlns:p14="http://schemas.microsoft.com/office/powerpoint/2010/main" val="3656280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no discrimination transparent">
            <a:extLst>
              <a:ext uri="{FF2B5EF4-FFF2-40B4-BE49-F238E27FC236}">
                <a16:creationId xmlns:a16="http://schemas.microsoft.com/office/drawing/2014/main" id="{9DFB8443-B45E-F000-28EA-526D7892E19D}"/>
              </a:ext>
            </a:extLst>
          </p:cNvPr>
          <p:cNvPicPr>
            <a:picLocks noGrp="1" noChangeAspect="1" noChangeArrowheads="1"/>
          </p:cNvPicPr>
          <p:nvPr>
            <p:ph sz="quarter" idx="18"/>
          </p:nvPr>
        </p:nvPicPr>
        <p:blipFill>
          <a:blip r:embed="rId3"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bwMode="auto">
          <a:xfrm>
            <a:off x="7026277" y="1897457"/>
            <a:ext cx="3627434" cy="334089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E8AB65AB-9163-91F8-7DF0-AB4844863B15}"/>
              </a:ext>
            </a:extLst>
          </p:cNvPr>
          <p:cNvSpPr>
            <a:spLocks noGrp="1"/>
          </p:cNvSpPr>
          <p:nvPr>
            <p:ph type="body" sz="quarter" idx="10"/>
          </p:nvPr>
        </p:nvSpPr>
        <p:spPr>
          <a:xfrm>
            <a:off x="596232" y="2267025"/>
            <a:ext cx="5377576" cy="3340899"/>
          </a:xfrm>
        </p:spPr>
        <p:txBody>
          <a:bodyPr/>
          <a:lstStyle/>
          <a:p>
            <a:pPr>
              <a:buFont typeface="Wingdings" panose="05000000000000000000" pitchFamily="2" charset="2"/>
              <a:buChar char="q"/>
            </a:pPr>
            <a:r>
              <a:rPr lang="en-CA" dirty="0"/>
              <a:t>Do you plan to have kids?</a:t>
            </a:r>
          </a:p>
          <a:p>
            <a:pPr>
              <a:buFont typeface="Wingdings" panose="05000000000000000000" pitchFamily="2" charset="2"/>
              <a:buChar char="q"/>
            </a:pPr>
            <a:r>
              <a:rPr lang="en-CA" dirty="0"/>
              <a:t>What does your wife do for a living?</a:t>
            </a:r>
          </a:p>
          <a:p>
            <a:pPr>
              <a:buFont typeface="Wingdings" panose="05000000000000000000" pitchFamily="2" charset="2"/>
              <a:buChar char="q"/>
            </a:pPr>
            <a:r>
              <a:rPr lang="en-CA" dirty="0"/>
              <a:t>Is that your married name?</a:t>
            </a:r>
          </a:p>
          <a:p>
            <a:pPr>
              <a:buFont typeface="Wingdings" panose="05000000000000000000" pitchFamily="2" charset="2"/>
              <a:buChar char="q"/>
            </a:pPr>
            <a:r>
              <a:rPr lang="en-CA" dirty="0"/>
              <a:t>Is English your first language?</a:t>
            </a:r>
          </a:p>
          <a:p>
            <a:pPr>
              <a:buFont typeface="Wingdings" panose="05000000000000000000" pitchFamily="2" charset="2"/>
              <a:buChar char="q"/>
            </a:pPr>
            <a:r>
              <a:rPr lang="en-CA" dirty="0"/>
              <a:t>Does your family eat turkey or ham for Easter dinner?</a:t>
            </a:r>
          </a:p>
          <a:p>
            <a:endParaRPr lang="en-US" dirty="0"/>
          </a:p>
        </p:txBody>
      </p:sp>
      <p:sp>
        <p:nvSpPr>
          <p:cNvPr id="12291" name="Title 2"/>
          <p:cNvSpPr>
            <a:spLocks noGrp="1"/>
          </p:cNvSpPr>
          <p:nvPr>
            <p:ph type="title"/>
          </p:nvPr>
        </p:nvSpPr>
        <p:spPr/>
        <p:txBody>
          <a:bodyPr/>
          <a:lstStyle/>
          <a:p>
            <a:r>
              <a:rPr lang="en-CA" dirty="0"/>
              <a:t>2. Don’t Ask Discriminatory Questions</a:t>
            </a:r>
            <a:endParaRPr lang="en-US" dirty="0">
              <a:latin typeface="Arial" charset="0"/>
              <a:cs typeface="Arial" charset="0"/>
            </a:endParaRPr>
          </a:p>
        </p:txBody>
      </p:sp>
    </p:spTree>
    <p:extLst>
      <p:ext uri="{BB962C8B-B14F-4D97-AF65-F5344CB8AC3E}">
        <p14:creationId xmlns:p14="http://schemas.microsoft.com/office/powerpoint/2010/main" val="39537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0BA0FCF-E926-AA97-997B-196F8D5129F4}"/>
              </a:ext>
            </a:extLst>
          </p:cNvPr>
          <p:cNvPicPr>
            <a:picLocks noGrp="1" noChangeAspect="1"/>
          </p:cNvPicPr>
          <p:nvPr>
            <p:ph sz="quarter" idx="18"/>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69496" y="2434050"/>
            <a:ext cx="4464880" cy="2461800"/>
          </a:xfrm>
          <a:prstGeom prst="rect">
            <a:avLst/>
          </a:prstGeom>
        </p:spPr>
      </p:pic>
      <p:sp>
        <p:nvSpPr>
          <p:cNvPr id="4" name="Text Placeholder 3">
            <a:extLst>
              <a:ext uri="{FF2B5EF4-FFF2-40B4-BE49-F238E27FC236}">
                <a16:creationId xmlns:a16="http://schemas.microsoft.com/office/drawing/2014/main" id="{E2898D54-16AF-0165-A5A6-1651717CD8A2}"/>
              </a:ext>
            </a:extLst>
          </p:cNvPr>
          <p:cNvSpPr>
            <a:spLocks noGrp="1"/>
          </p:cNvSpPr>
          <p:nvPr>
            <p:ph type="body" sz="quarter" idx="10"/>
          </p:nvPr>
        </p:nvSpPr>
        <p:spPr>
          <a:xfrm>
            <a:off x="596232" y="2286001"/>
            <a:ext cx="5377576" cy="3321924"/>
          </a:xfrm>
        </p:spPr>
        <p:txBody>
          <a:bodyPr/>
          <a:lstStyle/>
          <a:p>
            <a:pPr>
              <a:buFont typeface="Arial" panose="020B0604020202020204" pitchFamily="34" charset="0"/>
              <a:buChar char="?"/>
            </a:pPr>
            <a:r>
              <a:rPr lang="en-CA" dirty="0"/>
              <a:t>Do you know who you’re looking for</a:t>
            </a:r>
          </a:p>
          <a:p>
            <a:pPr>
              <a:buFont typeface="Arial" panose="020B0604020202020204" pitchFamily="34" charset="0"/>
              <a:buChar char="?"/>
            </a:pPr>
            <a:r>
              <a:rPr lang="en-CA" dirty="0"/>
              <a:t>Is it reasonable in the circumstances</a:t>
            </a:r>
          </a:p>
          <a:p>
            <a:pPr>
              <a:buFont typeface="Arial" panose="020B0604020202020204" pitchFamily="34" charset="0"/>
              <a:buChar char="?"/>
            </a:pPr>
            <a:r>
              <a:rPr lang="en-CA" dirty="0"/>
              <a:t>Should it be in-house or out-sourced</a:t>
            </a:r>
          </a:p>
          <a:p>
            <a:pPr>
              <a:buFont typeface="Arial" panose="020B0604020202020204" pitchFamily="34" charset="0"/>
              <a:buChar char="?"/>
            </a:pPr>
            <a:r>
              <a:rPr lang="en-CA" dirty="0"/>
              <a:t>Do you have consent (ideally on the application form </a:t>
            </a:r>
            <a:r>
              <a:rPr lang="en-CA"/>
              <a:t>or @ </a:t>
            </a:r>
            <a:r>
              <a:rPr lang="en-CA" dirty="0"/>
              <a:t>the interview)</a:t>
            </a:r>
          </a:p>
          <a:p>
            <a:endParaRPr lang="en-US" dirty="0"/>
          </a:p>
        </p:txBody>
      </p:sp>
      <p:sp>
        <p:nvSpPr>
          <p:cNvPr id="3" name="Title 2"/>
          <p:cNvSpPr>
            <a:spLocks noGrp="1"/>
          </p:cNvSpPr>
          <p:nvPr>
            <p:ph type="title"/>
          </p:nvPr>
        </p:nvSpPr>
        <p:spPr/>
        <p:txBody>
          <a:bodyPr/>
          <a:lstStyle/>
          <a:p>
            <a:r>
              <a:rPr lang="en-CA" dirty="0"/>
              <a:t>3. Do Take Care with Social Media Screening</a:t>
            </a:r>
            <a:endParaRPr lang="en-US" dirty="0"/>
          </a:p>
        </p:txBody>
      </p:sp>
    </p:spTree>
    <p:extLst>
      <p:ext uri="{BB962C8B-B14F-4D97-AF65-F5344CB8AC3E}">
        <p14:creationId xmlns:p14="http://schemas.microsoft.com/office/powerpoint/2010/main" val="1758704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4. Do Speak Carefully</a:t>
            </a:r>
          </a:p>
        </p:txBody>
      </p:sp>
      <p:graphicFrame>
        <p:nvGraphicFramePr>
          <p:cNvPr id="2" name="Diagram 1"/>
          <p:cNvGraphicFramePr/>
          <p:nvPr/>
        </p:nvGraphicFramePr>
        <p:xfrm>
          <a:off x="1051035" y="590627"/>
          <a:ext cx="9701048" cy="5676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0331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3F4CCE1-4025-41C8-9991-352D9345CF0A}"/>
              </a:ext>
            </a:extLst>
          </p:cNvPr>
          <p:cNvPicPr>
            <a:picLocks noGrp="1" noChangeAspect="1"/>
          </p:cNvPicPr>
          <p:nvPr>
            <p:ph sz="quarter" idx="18"/>
          </p:nvPr>
        </p:nvPicPr>
        <p:blipFill>
          <a:blip r:embed="rId3" cstate="screen">
            <a:extLst>
              <a:ext uri="{28A0092B-C50C-407E-A947-70E740481C1C}">
                <a14:useLocalDpi xmlns:a14="http://schemas.microsoft.com/office/drawing/2010/main"/>
              </a:ext>
            </a:extLst>
          </a:blip>
          <a:stretch>
            <a:fillRect/>
          </a:stretch>
        </p:blipFill>
        <p:spPr>
          <a:xfrm>
            <a:off x="6521538" y="1726239"/>
            <a:ext cx="4538162" cy="3405522"/>
          </a:xfrm>
          <a:prstGeom prst="rect">
            <a:avLst/>
          </a:prstGeom>
        </p:spPr>
      </p:pic>
      <p:sp>
        <p:nvSpPr>
          <p:cNvPr id="5" name="Text Placeholder 4">
            <a:extLst>
              <a:ext uri="{FF2B5EF4-FFF2-40B4-BE49-F238E27FC236}">
                <a16:creationId xmlns:a16="http://schemas.microsoft.com/office/drawing/2014/main" id="{0D367E12-92E1-9A88-4A8F-44963FCA94A5}"/>
              </a:ext>
            </a:extLst>
          </p:cNvPr>
          <p:cNvSpPr>
            <a:spLocks noGrp="1"/>
          </p:cNvSpPr>
          <p:nvPr>
            <p:ph type="body" sz="quarter" idx="10"/>
          </p:nvPr>
        </p:nvSpPr>
        <p:spPr>
          <a:xfrm>
            <a:off x="596232" y="2202401"/>
            <a:ext cx="5377576" cy="3405523"/>
          </a:xfrm>
        </p:spPr>
        <p:txBody>
          <a:bodyPr/>
          <a:lstStyle/>
          <a:p>
            <a:pPr>
              <a:buFont typeface="Wingdings" pitchFamily="2" charset="2"/>
              <a:buChar char="ü"/>
            </a:pPr>
            <a:r>
              <a:rPr lang="en-CA" dirty="0"/>
              <a:t>Key Terms</a:t>
            </a:r>
          </a:p>
          <a:p>
            <a:pPr>
              <a:buFont typeface="Wingdings" pitchFamily="2" charset="2"/>
              <a:buChar char="ü"/>
            </a:pPr>
            <a:r>
              <a:rPr lang="en-CA" dirty="0"/>
              <a:t>Set @ time of hiring</a:t>
            </a:r>
          </a:p>
          <a:p>
            <a:pPr>
              <a:buFont typeface="Wingdings" pitchFamily="2" charset="2"/>
              <a:buChar char="ü"/>
            </a:pPr>
            <a:r>
              <a:rPr lang="en-CA" dirty="0"/>
              <a:t>Avoid disputes, costs &amp; time</a:t>
            </a:r>
          </a:p>
          <a:p>
            <a:pPr>
              <a:buFont typeface="Wingdings" pitchFamily="2" charset="2"/>
              <a:buChar char="ü"/>
            </a:pPr>
            <a:r>
              <a:rPr lang="en-CA" dirty="0"/>
              <a:t>Facilitation of end of employment relationship</a:t>
            </a:r>
          </a:p>
          <a:p>
            <a:endParaRPr lang="en-US" dirty="0"/>
          </a:p>
        </p:txBody>
      </p:sp>
      <p:sp>
        <p:nvSpPr>
          <p:cNvPr id="2" name="Title 1"/>
          <p:cNvSpPr>
            <a:spLocks noGrp="1"/>
          </p:cNvSpPr>
          <p:nvPr>
            <p:ph type="title"/>
          </p:nvPr>
        </p:nvSpPr>
        <p:spPr/>
        <p:txBody>
          <a:bodyPr/>
          <a:lstStyle/>
          <a:p>
            <a:r>
              <a:rPr lang="en-CA" dirty="0"/>
              <a:t>5. Do Use Written Employment Contracts</a:t>
            </a:r>
          </a:p>
        </p:txBody>
      </p:sp>
    </p:spTree>
    <p:extLst>
      <p:ext uri="{BB962C8B-B14F-4D97-AF65-F5344CB8AC3E}">
        <p14:creationId xmlns:p14="http://schemas.microsoft.com/office/powerpoint/2010/main" val="3110938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071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560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5149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A573-41F4-D999-F90C-090DD7C12158}"/>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Current Workforce Challenges in NB Municipalities</a:t>
            </a:r>
            <a:endParaRPr lang="en-US" dirty="0"/>
          </a:p>
        </p:txBody>
      </p:sp>
      <p:sp>
        <p:nvSpPr>
          <p:cNvPr id="3" name="Text Placeholder 2">
            <a:extLst>
              <a:ext uri="{FF2B5EF4-FFF2-40B4-BE49-F238E27FC236}">
                <a16:creationId xmlns:a16="http://schemas.microsoft.com/office/drawing/2014/main" id="{3C607E2C-5214-10C3-9CD8-47225CA934E1}"/>
              </a:ext>
            </a:extLst>
          </p:cNvPr>
          <p:cNvSpPr>
            <a:spLocks noGrp="1"/>
          </p:cNvSpPr>
          <p:nvPr>
            <p:ph type="body" sz="quarter" idx="13"/>
          </p:nvPr>
        </p:nvSpPr>
        <p:spPr>
          <a:xfrm>
            <a:off x="596231" y="1829599"/>
            <a:ext cx="4998323" cy="4080750"/>
          </a:xfrm>
        </p:spPr>
        <p:txBody>
          <a:bodyPr/>
          <a:lstStyle/>
          <a:p>
            <a:r>
              <a:rPr lang="en-US" dirty="0">
                <a:latin typeface="Roboto" panose="02000000000000000000" pitchFamily="2" charset="0"/>
                <a:ea typeface="Roboto" panose="02000000000000000000" pitchFamily="2" charset="0"/>
                <a:cs typeface="Roboto" panose="02000000000000000000" pitchFamily="2" charset="0"/>
              </a:rPr>
              <a:t>Aging Workforce</a:t>
            </a:r>
          </a:p>
          <a:p>
            <a:pPr lvl="1"/>
            <a:r>
              <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Approximately 22% of the workforce 55+</a:t>
            </a:r>
          </a:p>
          <a:p>
            <a:pPr lvl="1"/>
            <a:r>
              <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Young </a:t>
            </a:r>
            <a:r>
              <a:rPr lang="en-US" sz="1800" dirty="0" err="1">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NB’ers</a:t>
            </a:r>
            <a:r>
              <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 are starting work later</a:t>
            </a:r>
          </a:p>
          <a:p>
            <a:pPr lvl="1"/>
            <a:r>
              <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Knowledge gap</a:t>
            </a:r>
          </a:p>
          <a:p>
            <a:pPr marL="457200" lvl="1" indent="0">
              <a:buNone/>
            </a:pPr>
            <a:br>
              <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br>
            <a:endPar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endParaRPr>
          </a:p>
          <a:p>
            <a:r>
              <a:rPr lang="en-US"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Private Sector Competition</a:t>
            </a:r>
          </a:p>
          <a:p>
            <a:pPr lvl="1"/>
            <a:r>
              <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Municipalities struggle to compete with private companies for specialized talent.</a:t>
            </a:r>
          </a:p>
          <a:p>
            <a:endParaRPr lang="en-US" dirty="0"/>
          </a:p>
        </p:txBody>
      </p:sp>
      <p:sp>
        <p:nvSpPr>
          <p:cNvPr id="4" name="Text Placeholder 3">
            <a:extLst>
              <a:ext uri="{FF2B5EF4-FFF2-40B4-BE49-F238E27FC236}">
                <a16:creationId xmlns:a16="http://schemas.microsoft.com/office/drawing/2014/main" id="{CA995450-7105-38BD-59AD-5C31C2C45B57}"/>
              </a:ext>
            </a:extLst>
          </p:cNvPr>
          <p:cNvSpPr>
            <a:spLocks noGrp="1"/>
          </p:cNvSpPr>
          <p:nvPr>
            <p:ph type="body" sz="quarter" idx="16"/>
          </p:nvPr>
        </p:nvSpPr>
        <p:spPr>
          <a:xfrm>
            <a:off x="6597448" y="1829599"/>
            <a:ext cx="4899999" cy="4080750"/>
          </a:xfrm>
        </p:spPr>
        <p:txBody>
          <a:bodyPr/>
          <a:lstStyle/>
          <a:p>
            <a:r>
              <a:rPr lang="en-US" dirty="0">
                <a:latin typeface="Roboto" panose="02000000000000000000" pitchFamily="2" charset="0"/>
                <a:ea typeface="Roboto" panose="02000000000000000000" pitchFamily="2" charset="0"/>
                <a:cs typeface="Roboto" panose="02000000000000000000" pitchFamily="2" charset="0"/>
              </a:rPr>
              <a:t>Evolving Skills Requirements</a:t>
            </a:r>
          </a:p>
          <a:p>
            <a:pPr lvl="1"/>
            <a:r>
              <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Modern municipal roles demand new technical and digital competencies.</a:t>
            </a:r>
          </a:p>
          <a:p>
            <a:pPr marL="457200" lvl="1" indent="0">
              <a:buNone/>
            </a:pPr>
            <a:endPar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endParaRPr>
          </a:p>
          <a:p>
            <a:pPr marL="457200" lvl="1" indent="0">
              <a:buNone/>
            </a:pPr>
            <a:endPar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endParaRPr>
          </a:p>
          <a:p>
            <a:pPr marL="457200" lvl="1" indent="0">
              <a:buNone/>
            </a:pPr>
            <a:endPar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endParaRPr>
          </a:p>
          <a:p>
            <a:r>
              <a:rPr lang="en-US"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Limited Resources</a:t>
            </a:r>
          </a:p>
          <a:p>
            <a:pPr lvl="1"/>
            <a:r>
              <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Budget constraints affect competitive compensation packages and recruitment efforts</a:t>
            </a:r>
            <a:r>
              <a:rPr lang="en-US"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 </a:t>
            </a:r>
          </a:p>
          <a:p>
            <a:pPr marL="0" indent="0">
              <a:buNone/>
            </a:pPr>
            <a:r>
              <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	</a:t>
            </a:r>
          </a:p>
          <a:p>
            <a:endParaRPr lang="en-US" dirty="0"/>
          </a:p>
        </p:txBody>
      </p:sp>
    </p:spTree>
    <p:extLst>
      <p:ext uri="{BB962C8B-B14F-4D97-AF65-F5344CB8AC3E}">
        <p14:creationId xmlns:p14="http://schemas.microsoft.com/office/powerpoint/2010/main" val="123567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30725-46D9-0F8C-16EF-AE0190211565}"/>
              </a:ext>
            </a:extLst>
          </p:cNvPr>
          <p:cNvSpPr>
            <a:spLocks noGrp="1"/>
          </p:cNvSpPr>
          <p:nvPr>
            <p:ph type="title"/>
          </p:nvPr>
        </p:nvSpPr>
        <p:spPr/>
        <p:txBody>
          <a:bodyPr/>
          <a:lstStyle/>
          <a:p>
            <a:r>
              <a:rPr lang="en-US" sz="2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Innovative Recruitment Strategies</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3" name="Text Placeholder 2">
            <a:extLst>
              <a:ext uri="{FF2B5EF4-FFF2-40B4-BE49-F238E27FC236}">
                <a16:creationId xmlns:a16="http://schemas.microsoft.com/office/drawing/2014/main" id="{6216DE67-74CD-80CB-2CE3-0191BE135A06}"/>
              </a:ext>
            </a:extLst>
          </p:cNvPr>
          <p:cNvSpPr>
            <a:spLocks noGrp="1"/>
          </p:cNvSpPr>
          <p:nvPr>
            <p:ph type="body" sz="quarter" idx="13"/>
          </p:nvPr>
        </p:nvSpPr>
        <p:spPr>
          <a:xfrm>
            <a:off x="596231" y="1829599"/>
            <a:ext cx="3812483" cy="4080750"/>
          </a:xfrm>
        </p:spPr>
        <p:txBody>
          <a:bodyPr/>
          <a:lstStyle/>
          <a:p>
            <a:r>
              <a:rPr lang="en-US" dirty="0">
                <a:latin typeface="Roboto" panose="02000000000000000000" pitchFamily="2" charset="0"/>
                <a:ea typeface="Roboto" panose="02000000000000000000" pitchFamily="2" charset="0"/>
                <a:cs typeface="Roboto" panose="02000000000000000000" pitchFamily="2" charset="0"/>
              </a:rPr>
              <a:t>Digital Engagement</a:t>
            </a:r>
          </a:p>
          <a:p>
            <a:pPr lvl="1"/>
            <a:r>
              <a:rPr lang="en-US" sz="1800" dirty="0">
                <a:latin typeface="Roboto" panose="02000000000000000000" pitchFamily="2" charset="0"/>
                <a:ea typeface="Roboto" panose="02000000000000000000" pitchFamily="2" charset="0"/>
                <a:cs typeface="Roboto" panose="02000000000000000000" pitchFamily="2" charset="0"/>
              </a:rPr>
              <a:t>Leverage social media platforms and municipal websites to showcase workplace culture and career opportunities.</a:t>
            </a:r>
          </a:p>
          <a:p>
            <a:pPr lvl="1"/>
            <a:endParaRPr lang="en-US" sz="1800" dirty="0">
              <a:latin typeface="Roboto" panose="02000000000000000000" pitchFamily="2" charset="0"/>
              <a:ea typeface="Roboto" panose="02000000000000000000" pitchFamily="2" charset="0"/>
              <a:cs typeface="Roboto" panose="02000000000000000000" pitchFamily="2" charset="0"/>
            </a:endParaRPr>
          </a:p>
          <a:p>
            <a:r>
              <a:rPr lang="en-US" dirty="0">
                <a:latin typeface="Roboto" panose="02000000000000000000" pitchFamily="2" charset="0"/>
                <a:ea typeface="Roboto" panose="02000000000000000000" pitchFamily="2" charset="0"/>
                <a:cs typeface="Roboto" panose="02000000000000000000" pitchFamily="2" charset="0"/>
              </a:rPr>
              <a:t>Meaningful Impact</a:t>
            </a:r>
          </a:p>
          <a:p>
            <a:pPr lvl="1"/>
            <a:r>
              <a:rPr lang="en-US" sz="1800" dirty="0">
                <a:latin typeface="Roboto" panose="02000000000000000000" pitchFamily="2" charset="0"/>
                <a:ea typeface="Roboto" panose="02000000000000000000" pitchFamily="2" charset="0"/>
                <a:cs typeface="Roboto" panose="02000000000000000000" pitchFamily="2" charset="0"/>
              </a:rPr>
              <a:t>Emphasize public service value and community contribution in job descriptions and interviews.</a:t>
            </a:r>
          </a:p>
        </p:txBody>
      </p:sp>
      <p:sp>
        <p:nvSpPr>
          <p:cNvPr id="4" name="Text Placeholder 3">
            <a:extLst>
              <a:ext uri="{FF2B5EF4-FFF2-40B4-BE49-F238E27FC236}">
                <a16:creationId xmlns:a16="http://schemas.microsoft.com/office/drawing/2014/main" id="{E225D6C8-C458-A9BB-230C-EB2E2DEEA6EE}"/>
              </a:ext>
            </a:extLst>
          </p:cNvPr>
          <p:cNvSpPr>
            <a:spLocks noGrp="1"/>
          </p:cNvSpPr>
          <p:nvPr>
            <p:ph type="body" sz="quarter" idx="16"/>
          </p:nvPr>
        </p:nvSpPr>
        <p:spPr>
          <a:xfrm>
            <a:off x="7641772" y="1829599"/>
            <a:ext cx="3927260" cy="4080750"/>
          </a:xfrm>
        </p:spPr>
        <p:txBody>
          <a:bodyPr/>
          <a:lstStyle/>
          <a:p>
            <a:r>
              <a:rPr lang="en-US" dirty="0">
                <a:latin typeface="Roboto" panose="02000000000000000000" pitchFamily="2" charset="0"/>
                <a:ea typeface="Roboto" panose="02000000000000000000" pitchFamily="2" charset="0"/>
                <a:cs typeface="Roboto" panose="02000000000000000000" pitchFamily="2" charset="0"/>
              </a:rPr>
              <a:t>Educational Partnerships</a:t>
            </a:r>
          </a:p>
          <a:p>
            <a:pPr lvl="1"/>
            <a:r>
              <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Develop internship programs with colleges to create talent pipelines for hard-to-fill positions.</a:t>
            </a:r>
          </a:p>
          <a:p>
            <a:endPar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endParaRPr>
          </a:p>
          <a:p>
            <a:r>
              <a:rPr lang="en-US"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Employee Referrals</a:t>
            </a:r>
          </a:p>
          <a:p>
            <a:pPr lvl="1"/>
            <a:r>
              <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Implement programs rewarding staff who refer qualified candidates who are successfully hired. </a:t>
            </a:r>
          </a:p>
        </p:txBody>
      </p:sp>
      <p:graphicFrame>
        <p:nvGraphicFramePr>
          <p:cNvPr id="9" name="Diagram 8">
            <a:extLst>
              <a:ext uri="{FF2B5EF4-FFF2-40B4-BE49-F238E27FC236}">
                <a16:creationId xmlns:a16="http://schemas.microsoft.com/office/drawing/2014/main" id="{EC73F59F-E57A-5C4B-DC7B-86D4F7B2CEC8}"/>
              </a:ext>
            </a:extLst>
          </p:cNvPr>
          <p:cNvGraphicFramePr/>
          <p:nvPr>
            <p:extLst>
              <p:ext uri="{D42A27DB-BD31-4B8C-83A1-F6EECF244321}">
                <p14:modId xmlns:p14="http://schemas.microsoft.com/office/powerpoint/2010/main" val="677280268"/>
              </p:ext>
            </p:extLst>
          </p:nvPr>
        </p:nvGraphicFramePr>
        <p:xfrm>
          <a:off x="4408713" y="2302431"/>
          <a:ext cx="3233059" cy="3135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6170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1EDD5-D5C8-EE2B-E31D-8808226620E2}"/>
              </a:ext>
            </a:extLst>
          </p:cNvPr>
          <p:cNvSpPr>
            <a:spLocks noGrp="1"/>
          </p:cNvSpPr>
          <p:nvPr>
            <p:ph type="title"/>
          </p:nvPr>
        </p:nvSpPr>
        <p:spPr>
          <a:xfrm>
            <a:off x="4702628" y="512722"/>
            <a:ext cx="6866403" cy="518059"/>
          </a:xfrm>
        </p:spPr>
        <p:txBody>
          <a:bodyPr/>
          <a:lstStyle/>
          <a:p>
            <a:r>
              <a:rPr lang="en-US" sz="2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Streamlining the Hiring Process</a:t>
            </a:r>
            <a:endParaRPr lang="en-US"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3" name="Text Placeholder 2">
            <a:extLst>
              <a:ext uri="{FF2B5EF4-FFF2-40B4-BE49-F238E27FC236}">
                <a16:creationId xmlns:a16="http://schemas.microsoft.com/office/drawing/2014/main" id="{2D07FD45-9269-315F-B0EF-FF309D1C5EFF}"/>
              </a:ext>
            </a:extLst>
          </p:cNvPr>
          <p:cNvSpPr>
            <a:spLocks noGrp="1"/>
          </p:cNvSpPr>
          <p:nvPr>
            <p:ph type="body" sz="quarter" idx="13"/>
          </p:nvPr>
        </p:nvSpPr>
        <p:spPr>
          <a:xfrm>
            <a:off x="4702629" y="1447800"/>
            <a:ext cx="6866403" cy="4746171"/>
          </a:xfrm>
        </p:spPr>
        <p:txBody>
          <a:bodyPr/>
          <a:lstStyle/>
          <a:p>
            <a:r>
              <a:rPr lang="en-US" sz="1800" b="1"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Focus Recruitment Efforts</a:t>
            </a:r>
          </a:p>
          <a:p>
            <a:pPr marL="0" indent="0">
              <a:buNone/>
            </a:pPr>
            <a:r>
              <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Step out of the traditional – think  about your target candidates,  what channels will reach them, salary? </a:t>
            </a:r>
          </a:p>
          <a:p>
            <a:endPar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endParaRPr>
          </a:p>
          <a:p>
            <a:r>
              <a:rPr lang="en-US" sz="1800" b="1"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Structured Interviews</a:t>
            </a:r>
          </a:p>
          <a:p>
            <a:pPr marL="0" indent="0">
              <a:buNone/>
            </a:pPr>
            <a:r>
              <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Competency-based questions ensure fair comparisons between candidates.  Rating Guides are important.</a:t>
            </a:r>
          </a:p>
          <a:p>
            <a:endPar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endParaRPr>
          </a:p>
          <a:p>
            <a:r>
              <a:rPr lang="en-US" sz="1800" b="1"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Targeted Assessments</a:t>
            </a:r>
          </a:p>
          <a:p>
            <a:pPr marL="0" indent="0">
              <a:buNone/>
            </a:pPr>
            <a:r>
              <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Job-specific tests evaluate technical skills and cultural alignment</a:t>
            </a:r>
          </a:p>
          <a:p>
            <a:endPar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endParaRPr>
          </a:p>
          <a:p>
            <a:r>
              <a:rPr lang="en-US" sz="1800" b="1"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Positive Experience</a:t>
            </a:r>
          </a:p>
          <a:p>
            <a:pPr marL="0" indent="0">
              <a:buNone/>
            </a:pPr>
            <a:r>
              <a:rPr lang="en-US" sz="18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Clear communication and respect for candidates builds municipal reputation.</a:t>
            </a:r>
          </a:p>
          <a:p>
            <a:endParaRPr lang="en-US" dirty="0"/>
          </a:p>
        </p:txBody>
      </p:sp>
      <p:pic>
        <p:nvPicPr>
          <p:cNvPr id="5" name="Picture 4">
            <a:extLst>
              <a:ext uri="{FF2B5EF4-FFF2-40B4-BE49-F238E27FC236}">
                <a16:creationId xmlns:a16="http://schemas.microsoft.com/office/drawing/2014/main" id="{B3C6DA74-B26B-937C-85B5-BBEAEDD520E2}"/>
              </a:ext>
            </a:extLst>
          </p:cNvPr>
          <p:cNvPicPr>
            <a:picLocks noChangeAspect="1"/>
          </p:cNvPicPr>
          <p:nvPr/>
        </p:nvPicPr>
        <p:blipFill>
          <a:blip r:embed="rId3"/>
          <a:stretch>
            <a:fillRect/>
          </a:stretch>
        </p:blipFill>
        <p:spPr>
          <a:xfrm>
            <a:off x="0" y="6082"/>
            <a:ext cx="4517571" cy="6764833"/>
          </a:xfrm>
          <a:prstGeom prst="rect">
            <a:avLst/>
          </a:prstGeom>
        </p:spPr>
      </p:pic>
    </p:spTree>
    <p:extLst>
      <p:ext uri="{BB962C8B-B14F-4D97-AF65-F5344CB8AC3E}">
        <p14:creationId xmlns:p14="http://schemas.microsoft.com/office/powerpoint/2010/main" val="4248269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AA72-7EB6-1ABF-CC82-301BEEB3D98E}"/>
              </a:ext>
            </a:extLst>
          </p:cNvPr>
          <p:cNvSpPr>
            <a:spLocks noGrp="1"/>
          </p:cNvSpPr>
          <p:nvPr>
            <p:ph type="title"/>
          </p:nvPr>
        </p:nvSpPr>
        <p:spPr>
          <a:xfrm>
            <a:off x="587829" y="512722"/>
            <a:ext cx="10981203" cy="518059"/>
          </a:xfrm>
        </p:spPr>
        <p:txBody>
          <a:bodyPr/>
          <a:lstStyle/>
          <a:p>
            <a:r>
              <a:rPr lang="en-US" dirty="0">
                <a:latin typeface="Roboto" panose="02000000000000000000" pitchFamily="2" charset="0"/>
                <a:ea typeface="Roboto" panose="02000000000000000000" pitchFamily="2" charset="0"/>
                <a:cs typeface="Roboto" panose="02000000000000000000" pitchFamily="2" charset="0"/>
              </a:rPr>
              <a:t>Effective Onboarding Practices</a:t>
            </a:r>
          </a:p>
        </p:txBody>
      </p:sp>
      <p:graphicFrame>
        <p:nvGraphicFramePr>
          <p:cNvPr id="5" name="Diagram 4">
            <a:extLst>
              <a:ext uri="{FF2B5EF4-FFF2-40B4-BE49-F238E27FC236}">
                <a16:creationId xmlns:a16="http://schemas.microsoft.com/office/drawing/2014/main" id="{E7667F73-16AE-ABD8-0317-0A8AEC4632E1}"/>
              </a:ext>
            </a:extLst>
          </p:cNvPr>
          <p:cNvGraphicFramePr/>
          <p:nvPr>
            <p:extLst>
              <p:ext uri="{D42A27DB-BD31-4B8C-83A1-F6EECF244321}">
                <p14:modId xmlns:p14="http://schemas.microsoft.com/office/powerpoint/2010/main" val="1571704442"/>
              </p:ext>
            </p:extLst>
          </p:nvPr>
        </p:nvGraphicFramePr>
        <p:xfrm>
          <a:off x="2099702" y="1160369"/>
          <a:ext cx="7957456" cy="5147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A black check mark in a circle&#10;&#10;AI-generated content may be incorrect.">
            <a:extLst>
              <a:ext uri="{FF2B5EF4-FFF2-40B4-BE49-F238E27FC236}">
                <a16:creationId xmlns:a16="http://schemas.microsoft.com/office/drawing/2014/main" id="{B61000AD-B631-5905-D65F-28925D06AADB}"/>
              </a:ext>
            </a:extLst>
          </p:cNvPr>
          <p:cNvPicPr>
            <a:picLocks noChangeAspect="1"/>
          </p:cNvPicPr>
          <p:nvPr/>
        </p:nvPicPr>
        <p:blipFill>
          <a:blip r:embed="rId8"/>
          <a:stretch>
            <a:fillRect/>
          </a:stretch>
        </p:blipFill>
        <p:spPr>
          <a:xfrm>
            <a:off x="2408762" y="1651958"/>
            <a:ext cx="637405" cy="610589"/>
          </a:xfrm>
          <a:prstGeom prst="rect">
            <a:avLst/>
          </a:prstGeom>
        </p:spPr>
      </p:pic>
      <p:pic>
        <p:nvPicPr>
          <p:cNvPr id="12" name="Picture 11">
            <a:extLst>
              <a:ext uri="{FF2B5EF4-FFF2-40B4-BE49-F238E27FC236}">
                <a16:creationId xmlns:a16="http://schemas.microsoft.com/office/drawing/2014/main" id="{D64A3AA0-04E8-4A4B-225E-3A0BC6696B10}"/>
              </a:ext>
            </a:extLst>
          </p:cNvPr>
          <p:cNvPicPr>
            <a:picLocks noChangeAspect="1"/>
          </p:cNvPicPr>
          <p:nvPr/>
        </p:nvPicPr>
        <p:blipFill>
          <a:blip r:embed="rId9"/>
          <a:stretch>
            <a:fillRect/>
          </a:stretch>
        </p:blipFill>
        <p:spPr>
          <a:xfrm>
            <a:off x="2828951" y="2840798"/>
            <a:ext cx="634039" cy="609653"/>
          </a:xfrm>
          <a:prstGeom prst="rect">
            <a:avLst/>
          </a:prstGeom>
        </p:spPr>
      </p:pic>
      <p:pic>
        <p:nvPicPr>
          <p:cNvPr id="13" name="Picture 12">
            <a:extLst>
              <a:ext uri="{FF2B5EF4-FFF2-40B4-BE49-F238E27FC236}">
                <a16:creationId xmlns:a16="http://schemas.microsoft.com/office/drawing/2014/main" id="{301D94FE-8D1A-0C13-E514-0D6F7AB76DF0}"/>
              </a:ext>
            </a:extLst>
          </p:cNvPr>
          <p:cNvPicPr>
            <a:picLocks noChangeAspect="1"/>
          </p:cNvPicPr>
          <p:nvPr/>
        </p:nvPicPr>
        <p:blipFill>
          <a:blip r:embed="rId9"/>
          <a:stretch>
            <a:fillRect/>
          </a:stretch>
        </p:blipFill>
        <p:spPr>
          <a:xfrm>
            <a:off x="2828951" y="4028702"/>
            <a:ext cx="634039" cy="609653"/>
          </a:xfrm>
          <a:prstGeom prst="rect">
            <a:avLst/>
          </a:prstGeom>
        </p:spPr>
      </p:pic>
      <p:pic>
        <p:nvPicPr>
          <p:cNvPr id="14" name="Picture 13">
            <a:extLst>
              <a:ext uri="{FF2B5EF4-FFF2-40B4-BE49-F238E27FC236}">
                <a16:creationId xmlns:a16="http://schemas.microsoft.com/office/drawing/2014/main" id="{47D1F63B-0F96-2D74-DB50-91AAA599F2FE}"/>
              </a:ext>
            </a:extLst>
          </p:cNvPr>
          <p:cNvPicPr>
            <a:picLocks noChangeAspect="1"/>
          </p:cNvPicPr>
          <p:nvPr/>
        </p:nvPicPr>
        <p:blipFill>
          <a:blip r:embed="rId9"/>
          <a:stretch>
            <a:fillRect/>
          </a:stretch>
        </p:blipFill>
        <p:spPr>
          <a:xfrm>
            <a:off x="2408762" y="5216928"/>
            <a:ext cx="634039" cy="609653"/>
          </a:xfrm>
          <a:prstGeom prst="rect">
            <a:avLst/>
          </a:prstGeom>
          <a:solidFill>
            <a:schemeClr val="accent4"/>
          </a:solidFill>
        </p:spPr>
      </p:pic>
    </p:spTree>
    <p:extLst>
      <p:ext uri="{BB962C8B-B14F-4D97-AF65-F5344CB8AC3E}">
        <p14:creationId xmlns:p14="http://schemas.microsoft.com/office/powerpoint/2010/main" val="2312894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0453-AC95-1565-4C79-23D81F28C42B}"/>
              </a:ext>
            </a:extLst>
          </p:cNvPr>
          <p:cNvSpPr>
            <a:spLocks noGrp="1"/>
          </p:cNvSpPr>
          <p:nvPr>
            <p:ph type="title"/>
          </p:nvPr>
        </p:nvSpPr>
        <p:spPr>
          <a:xfrm>
            <a:off x="4974770" y="512722"/>
            <a:ext cx="6594261" cy="518059"/>
          </a:xfrm>
        </p:spPr>
        <p:txBody>
          <a:bodyPr/>
          <a:lstStyle/>
          <a:p>
            <a:r>
              <a:rPr lang="en-US" dirty="0">
                <a:latin typeface="Roboto" panose="02000000000000000000" pitchFamily="2" charset="0"/>
                <a:ea typeface="Roboto" panose="02000000000000000000" pitchFamily="2" charset="0"/>
                <a:cs typeface="Roboto" panose="02000000000000000000" pitchFamily="2" charset="0"/>
              </a:rPr>
              <a:t>Retention Strategies</a:t>
            </a:r>
          </a:p>
        </p:txBody>
      </p:sp>
      <p:sp>
        <p:nvSpPr>
          <p:cNvPr id="3" name="Text Placeholder 2">
            <a:extLst>
              <a:ext uri="{FF2B5EF4-FFF2-40B4-BE49-F238E27FC236}">
                <a16:creationId xmlns:a16="http://schemas.microsoft.com/office/drawing/2014/main" id="{052BC334-D19A-BF4B-5FA2-C383634EE77F}"/>
              </a:ext>
            </a:extLst>
          </p:cNvPr>
          <p:cNvSpPr>
            <a:spLocks noGrp="1"/>
          </p:cNvSpPr>
          <p:nvPr>
            <p:ph type="body" sz="quarter" idx="13"/>
          </p:nvPr>
        </p:nvSpPr>
        <p:spPr>
          <a:xfrm>
            <a:off x="4974771" y="1371600"/>
            <a:ext cx="6594261" cy="4538749"/>
          </a:xfrm>
        </p:spPr>
        <p:txBody>
          <a:bodyPr/>
          <a:lstStyle/>
          <a:p>
            <a:r>
              <a:rPr lang="en-US" sz="1800" b="1" dirty="0">
                <a:latin typeface="Roboto" panose="02000000000000000000" pitchFamily="2" charset="0"/>
                <a:ea typeface="Roboto" panose="02000000000000000000" pitchFamily="2" charset="0"/>
                <a:cs typeface="Roboto" panose="02000000000000000000" pitchFamily="2" charset="0"/>
              </a:rPr>
              <a:t>Competitive Compensation</a:t>
            </a:r>
          </a:p>
          <a:p>
            <a:pPr marL="457200" lvl="1" indent="0">
              <a:buNone/>
            </a:pPr>
            <a:r>
              <a:rPr lang="en-US" sz="1800" dirty="0">
                <a:latin typeface="Roboto" panose="02000000000000000000" pitchFamily="2" charset="0"/>
                <a:ea typeface="Roboto" panose="02000000000000000000" pitchFamily="2" charset="0"/>
                <a:cs typeface="Roboto" panose="02000000000000000000" pitchFamily="2" charset="0"/>
              </a:rPr>
              <a:t>Regular market analysis ensures salary and benefits packages remain attractive compared to similar positions.</a:t>
            </a:r>
          </a:p>
          <a:p>
            <a:pPr marL="457200" lvl="1" indent="0">
              <a:buNone/>
            </a:pPr>
            <a:endParaRPr lang="en-US" sz="1800" dirty="0">
              <a:latin typeface="Roboto" panose="02000000000000000000" pitchFamily="2" charset="0"/>
              <a:ea typeface="Roboto" panose="02000000000000000000" pitchFamily="2" charset="0"/>
              <a:cs typeface="Roboto" panose="02000000000000000000" pitchFamily="2" charset="0"/>
            </a:endParaRPr>
          </a:p>
          <a:p>
            <a:r>
              <a:rPr lang="en-US" sz="1800" b="1" dirty="0">
                <a:latin typeface="Roboto" panose="02000000000000000000" pitchFamily="2" charset="0"/>
                <a:ea typeface="Roboto" panose="02000000000000000000" pitchFamily="2" charset="0"/>
                <a:cs typeface="Roboto" panose="02000000000000000000" pitchFamily="2" charset="0"/>
              </a:rPr>
              <a:t>Professional Development</a:t>
            </a:r>
          </a:p>
          <a:p>
            <a:pPr marL="457200" lvl="1" indent="0">
              <a:buNone/>
            </a:pPr>
            <a:r>
              <a:rPr lang="en-US" sz="1800" dirty="0">
                <a:latin typeface="Roboto" panose="02000000000000000000" pitchFamily="2" charset="0"/>
                <a:ea typeface="Roboto" panose="02000000000000000000" pitchFamily="2" charset="0"/>
                <a:cs typeface="Roboto" panose="02000000000000000000" pitchFamily="2" charset="0"/>
              </a:rPr>
              <a:t>Learning opportunities and clear advancement paths show investment in employee futures.</a:t>
            </a:r>
          </a:p>
          <a:p>
            <a:pPr marL="457200" lvl="1" indent="0">
              <a:buNone/>
            </a:pPr>
            <a:endParaRPr lang="en-US" sz="1800" dirty="0">
              <a:latin typeface="Roboto" panose="02000000000000000000" pitchFamily="2" charset="0"/>
              <a:ea typeface="Roboto" panose="02000000000000000000" pitchFamily="2" charset="0"/>
              <a:cs typeface="Roboto" panose="02000000000000000000" pitchFamily="2" charset="0"/>
            </a:endParaRPr>
          </a:p>
          <a:p>
            <a:r>
              <a:rPr lang="en-US" sz="1800" b="1" dirty="0">
                <a:latin typeface="Roboto" panose="02000000000000000000" pitchFamily="2" charset="0"/>
                <a:ea typeface="Roboto" panose="02000000000000000000" pitchFamily="2" charset="0"/>
                <a:cs typeface="Roboto" panose="02000000000000000000" pitchFamily="2" charset="0"/>
              </a:rPr>
              <a:t>Recognition Programs</a:t>
            </a:r>
          </a:p>
          <a:p>
            <a:pPr marL="457200" lvl="1" indent="0">
              <a:buNone/>
            </a:pPr>
            <a:r>
              <a:rPr lang="en-US" sz="1800" dirty="0">
                <a:latin typeface="Roboto" panose="02000000000000000000" pitchFamily="2" charset="0"/>
                <a:ea typeface="Roboto" panose="02000000000000000000" pitchFamily="2" charset="0"/>
                <a:cs typeface="Roboto" panose="02000000000000000000" pitchFamily="2" charset="0"/>
              </a:rPr>
              <a:t>Formal and informal acknowledgment of achievements boosts morale and engagement.</a:t>
            </a:r>
          </a:p>
          <a:p>
            <a:pPr marL="457200" lvl="1" indent="0">
              <a:buNone/>
            </a:pPr>
            <a:endParaRPr lang="en-US" sz="1800" dirty="0">
              <a:latin typeface="Roboto" panose="02000000000000000000" pitchFamily="2" charset="0"/>
              <a:ea typeface="Roboto" panose="02000000000000000000" pitchFamily="2" charset="0"/>
              <a:cs typeface="Roboto" panose="02000000000000000000" pitchFamily="2" charset="0"/>
            </a:endParaRPr>
          </a:p>
          <a:p>
            <a:r>
              <a:rPr lang="en-US" sz="1800" b="1" dirty="0">
                <a:latin typeface="Roboto" panose="02000000000000000000" pitchFamily="2" charset="0"/>
                <a:ea typeface="Roboto" panose="02000000000000000000" pitchFamily="2" charset="0"/>
                <a:cs typeface="Roboto" panose="02000000000000000000" pitchFamily="2" charset="0"/>
              </a:rPr>
              <a:t>Positive Culture</a:t>
            </a:r>
          </a:p>
          <a:p>
            <a:pPr marL="457200" lvl="1" indent="0">
              <a:buNone/>
            </a:pPr>
            <a:r>
              <a:rPr lang="en-US" sz="1800" dirty="0">
                <a:latin typeface="Roboto" panose="02000000000000000000" pitchFamily="2" charset="0"/>
                <a:ea typeface="Roboto" panose="02000000000000000000" pitchFamily="2" charset="0"/>
                <a:cs typeface="Roboto" panose="02000000000000000000" pitchFamily="2" charset="0"/>
              </a:rPr>
              <a:t>Regular team activities and open communication foster belonging and purpose</a:t>
            </a:r>
          </a:p>
        </p:txBody>
      </p:sp>
      <p:pic>
        <p:nvPicPr>
          <p:cNvPr id="5" name="Picture 4">
            <a:extLst>
              <a:ext uri="{FF2B5EF4-FFF2-40B4-BE49-F238E27FC236}">
                <a16:creationId xmlns:a16="http://schemas.microsoft.com/office/drawing/2014/main" id="{50B3EAD1-D4AE-8080-6D63-A3BFD64AC0A2}"/>
              </a:ext>
            </a:extLst>
          </p:cNvPr>
          <p:cNvPicPr>
            <a:picLocks noChangeAspect="1"/>
          </p:cNvPicPr>
          <p:nvPr/>
        </p:nvPicPr>
        <p:blipFill>
          <a:blip r:embed="rId3"/>
          <a:stretch>
            <a:fillRect/>
          </a:stretch>
        </p:blipFill>
        <p:spPr>
          <a:xfrm>
            <a:off x="0" y="0"/>
            <a:ext cx="4550229" cy="6760625"/>
          </a:xfrm>
          <a:prstGeom prst="rect">
            <a:avLst/>
          </a:prstGeom>
        </p:spPr>
      </p:pic>
    </p:spTree>
    <p:extLst>
      <p:ext uri="{BB962C8B-B14F-4D97-AF65-F5344CB8AC3E}">
        <p14:creationId xmlns:p14="http://schemas.microsoft.com/office/powerpoint/2010/main" val="243925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88A60-AC23-9FF4-ADBF-ACCE171E71E9}"/>
              </a:ext>
            </a:extLst>
          </p:cNvPr>
          <p:cNvSpPr>
            <a:spLocks noGrp="1"/>
          </p:cNvSpPr>
          <p:nvPr>
            <p:ph type="title"/>
          </p:nvPr>
        </p:nvSpPr>
        <p:spPr/>
        <p:txBody>
          <a:bodyPr/>
          <a:lstStyle/>
          <a:p>
            <a:r>
              <a:rPr lang="en-US" dirty="0"/>
              <a:t>Key Takeaways and Next Steps</a:t>
            </a:r>
          </a:p>
        </p:txBody>
      </p:sp>
      <p:graphicFrame>
        <p:nvGraphicFramePr>
          <p:cNvPr id="4" name="Diagram 3">
            <a:extLst>
              <a:ext uri="{FF2B5EF4-FFF2-40B4-BE49-F238E27FC236}">
                <a16:creationId xmlns:a16="http://schemas.microsoft.com/office/drawing/2014/main" id="{2B60206B-ADE8-E39F-309C-B5173260492F}"/>
              </a:ext>
            </a:extLst>
          </p:cNvPr>
          <p:cNvGraphicFramePr/>
          <p:nvPr>
            <p:extLst>
              <p:ext uri="{D42A27DB-BD31-4B8C-83A1-F6EECF244321}">
                <p14:modId xmlns:p14="http://schemas.microsoft.com/office/powerpoint/2010/main" val="219986011"/>
              </p:ext>
            </p:extLst>
          </p:nvPr>
        </p:nvGraphicFramePr>
        <p:xfrm>
          <a:off x="1190171" y="1349945"/>
          <a:ext cx="9811657" cy="4886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2866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l="9294" r="11983" b="2"/>
          <a:stretch/>
        </p:blipFill>
        <p:spPr>
          <a:xfrm>
            <a:off x="20" y="-8044"/>
            <a:ext cx="5257780" cy="6678689"/>
          </a:xfrm>
          <a:prstGeom prst="rect">
            <a:avLst/>
          </a:prstGeom>
          <a:noFill/>
        </p:spPr>
      </p:pic>
      <p:sp>
        <p:nvSpPr>
          <p:cNvPr id="2" name="Title 1"/>
          <p:cNvSpPr>
            <a:spLocks noGrp="1"/>
          </p:cNvSpPr>
          <p:nvPr>
            <p:ph type="title"/>
          </p:nvPr>
        </p:nvSpPr>
        <p:spPr>
          <a:xfrm>
            <a:off x="5549232" y="370913"/>
            <a:ext cx="5499768" cy="599763"/>
          </a:xfrm>
        </p:spPr>
        <p:txBody>
          <a:bodyPr anchor="ctr">
            <a:normAutofit/>
          </a:bodyPr>
          <a:lstStyle/>
          <a:p>
            <a:r>
              <a:rPr lang="en-CA" dirty="0"/>
              <a:t>5 Key Hiring Do’s &amp; Don’ts</a:t>
            </a:r>
            <a:endParaRPr lang="en-US" dirty="0"/>
          </a:p>
        </p:txBody>
      </p:sp>
      <p:sp>
        <p:nvSpPr>
          <p:cNvPr id="9" name="Text Placeholder 3">
            <a:extLst>
              <a:ext uri="{FF2B5EF4-FFF2-40B4-BE49-F238E27FC236}">
                <a16:creationId xmlns:a16="http://schemas.microsoft.com/office/drawing/2014/main" id="{7C140743-466C-5365-922E-CAF68D6B4F54}"/>
              </a:ext>
            </a:extLst>
          </p:cNvPr>
          <p:cNvSpPr>
            <a:spLocks noGrp="1"/>
          </p:cNvSpPr>
          <p:nvPr>
            <p:ph type="body" sz="quarter" idx="10"/>
          </p:nvPr>
        </p:nvSpPr>
        <p:spPr>
          <a:xfrm>
            <a:off x="5549900" y="2895599"/>
            <a:ext cx="5226384" cy="2957513"/>
          </a:xfrm>
        </p:spPr>
        <p:txBody>
          <a:bodyPr/>
          <a:lstStyle/>
          <a:p>
            <a:r>
              <a:rPr lang="en-CA" dirty="0"/>
              <a:t>Put the up-front time in</a:t>
            </a:r>
            <a:endParaRPr lang="en-US" dirty="0"/>
          </a:p>
        </p:txBody>
      </p:sp>
    </p:spTree>
    <p:extLst>
      <p:ext uri="{BB962C8B-B14F-4D97-AF65-F5344CB8AC3E}">
        <p14:creationId xmlns:p14="http://schemas.microsoft.com/office/powerpoint/2010/main" val="3091661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0013E0D-DE64-5837-E496-675BEECB6D85}"/>
              </a:ext>
            </a:extLst>
          </p:cNvPr>
          <p:cNvPicPr>
            <a:picLocks noGrp="1" noChangeAspect="1"/>
          </p:cNvPicPr>
          <p:nvPr>
            <p:ph sz="quarter" idx="18"/>
          </p:nvPr>
        </p:nvPicPr>
        <p:blipFill>
          <a:blip r:embed="rId3" cstate="screen">
            <a:extLst>
              <a:ext uri="{28A0092B-C50C-407E-A947-70E740481C1C}">
                <a14:useLocalDpi xmlns:a14="http://schemas.microsoft.com/office/drawing/2010/main"/>
              </a:ext>
            </a:extLst>
          </a:blip>
          <a:srcRect l="5203" r="6859" b="-2"/>
          <a:stretch/>
        </p:blipFill>
        <p:spPr>
          <a:xfrm>
            <a:off x="6151563" y="1527175"/>
            <a:ext cx="5376862" cy="4081463"/>
          </a:xfrm>
          <a:prstGeom prst="rect">
            <a:avLst/>
          </a:prstGeom>
          <a:noFill/>
        </p:spPr>
      </p:pic>
      <p:sp>
        <p:nvSpPr>
          <p:cNvPr id="3" name="Text Placeholder 2">
            <a:extLst>
              <a:ext uri="{FF2B5EF4-FFF2-40B4-BE49-F238E27FC236}">
                <a16:creationId xmlns:a16="http://schemas.microsoft.com/office/drawing/2014/main" id="{21DB1883-5CBC-545E-98FB-62BFBECAE1AA}"/>
              </a:ext>
            </a:extLst>
          </p:cNvPr>
          <p:cNvSpPr>
            <a:spLocks noGrp="1"/>
          </p:cNvSpPr>
          <p:nvPr>
            <p:ph type="body" sz="quarter" idx="10"/>
          </p:nvPr>
        </p:nvSpPr>
        <p:spPr>
          <a:xfrm>
            <a:off x="596232" y="2686049"/>
            <a:ext cx="5377576" cy="2921875"/>
          </a:xfrm>
        </p:spPr>
        <p:txBody>
          <a:bodyPr>
            <a:normAutofit/>
          </a:bodyPr>
          <a:lstStyle/>
          <a:p>
            <a:pPr>
              <a:buFont typeface="Wingdings" pitchFamily="2" charset="2"/>
              <a:buChar char="ü"/>
            </a:pPr>
            <a:r>
              <a:rPr lang="en-CA" dirty="0"/>
              <a:t>(Permissible) Specific Information</a:t>
            </a:r>
          </a:p>
          <a:p>
            <a:pPr>
              <a:buFont typeface="Wingdings" pitchFamily="2" charset="2"/>
              <a:buChar char="ü"/>
            </a:pPr>
            <a:r>
              <a:rPr lang="en-CA" dirty="0"/>
              <a:t>(Carefully drafted) Binding Acknowledgement of Truthfulness</a:t>
            </a:r>
          </a:p>
          <a:p>
            <a:endParaRPr lang="en-US" dirty="0"/>
          </a:p>
        </p:txBody>
      </p:sp>
      <p:sp>
        <p:nvSpPr>
          <p:cNvPr id="12291" name="Title 2"/>
          <p:cNvSpPr>
            <a:spLocks noGrp="1"/>
          </p:cNvSpPr>
          <p:nvPr>
            <p:ph type="title"/>
          </p:nvPr>
        </p:nvSpPr>
        <p:spPr>
          <a:xfrm>
            <a:off x="596233" y="370912"/>
            <a:ext cx="10932728" cy="628559"/>
          </a:xfrm>
        </p:spPr>
        <p:txBody>
          <a:bodyPr anchor="ctr">
            <a:normAutofit/>
          </a:bodyPr>
          <a:lstStyle/>
          <a:p>
            <a:r>
              <a:rPr lang="en-CA"/>
              <a:t>1. Do Use Employment Application</a:t>
            </a:r>
            <a:endParaRPr lang="en-US"/>
          </a:p>
        </p:txBody>
      </p:sp>
    </p:spTree>
    <p:extLst>
      <p:ext uri="{BB962C8B-B14F-4D97-AF65-F5344CB8AC3E}">
        <p14:creationId xmlns:p14="http://schemas.microsoft.com/office/powerpoint/2010/main" val="2267614017"/>
      </p:ext>
    </p:extLst>
  </p:cSld>
  <p:clrMapOvr>
    <a:masterClrMapping/>
  </p:clrMapOvr>
</p:sld>
</file>

<file path=ppt/theme/theme1.xml><?xml version="1.0" encoding="utf-8"?>
<a:theme xmlns:a="http://schemas.openxmlformats.org/drawingml/2006/main" name="1_Custom Design">
  <a:themeElements>
    <a:clrScheme name="MIC Brand Colours">
      <a:dk1>
        <a:srgbClr val="000000"/>
      </a:dk1>
      <a:lt1>
        <a:srgbClr val="FFFFFF"/>
      </a:lt1>
      <a:dk2>
        <a:srgbClr val="44546A"/>
      </a:dk2>
      <a:lt2>
        <a:srgbClr val="E7E6E6"/>
      </a:lt2>
      <a:accent1>
        <a:srgbClr val="E51E3C"/>
      </a:accent1>
      <a:accent2>
        <a:srgbClr val="B3DCC3"/>
      </a:accent2>
      <a:accent3>
        <a:srgbClr val="6B717E"/>
      </a:accent3>
      <a:accent4>
        <a:srgbClr val="96C1A3"/>
      </a:accent4>
      <a:accent5>
        <a:srgbClr val="BC1932"/>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16x9) V1" id="{6C89B502-CECA-704C-8ABA-99486A1B6FC6}" vid="{F799ABDD-8D2C-8146-AA0A-E0A72DFD58AA}"/>
    </a:ext>
  </a:extLst>
</a:theme>
</file>

<file path=ppt/theme/theme2.xml><?xml version="1.0" encoding="utf-8"?>
<a:theme xmlns:a="http://schemas.openxmlformats.org/drawingml/2006/main" name="2_Custom Design">
  <a:themeElements>
    <a:clrScheme name="MIC Brand Colours">
      <a:dk1>
        <a:srgbClr val="000000"/>
      </a:dk1>
      <a:lt1>
        <a:srgbClr val="FFFFFF"/>
      </a:lt1>
      <a:dk2>
        <a:srgbClr val="44546A"/>
      </a:dk2>
      <a:lt2>
        <a:srgbClr val="E7E6E6"/>
      </a:lt2>
      <a:accent1>
        <a:srgbClr val="E51E3C"/>
      </a:accent1>
      <a:accent2>
        <a:srgbClr val="B3DCC3"/>
      </a:accent2>
      <a:accent3>
        <a:srgbClr val="6B717E"/>
      </a:accent3>
      <a:accent4>
        <a:srgbClr val="96C1A3"/>
      </a:accent4>
      <a:accent5>
        <a:srgbClr val="BC1932"/>
      </a:accent5>
      <a:accent6>
        <a:srgbClr val="FFFFFF"/>
      </a:accent6>
      <a:hlink>
        <a:srgbClr val="0563C1"/>
      </a:hlink>
      <a:folHlink>
        <a:srgbClr val="954F72"/>
      </a:folHlink>
    </a:clrScheme>
    <a:fontScheme name="MC Fonts">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 Template_Wide" id="{EFA5199D-87A3-4AB2-8D63-68CFCDC1CB53}" vid="{FB3B6240-6048-48CE-B38F-008DB33B06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4.xml>��< ? x m l   v e r s i o n = " 1 . 0 "   e n c o d i n g = " u t f - 1 6 " ? >  
 < p r o p e r t i e s   x m l n s = " h t t p : / / w w w . i m a n a g e . c o m / w o r k / x m l s c h e m a " >  
     < d o c u m e n t i d > A c t i v e ! 4 6 4 3 8 3 9 5 . 1 < / d o c u m e n t i d >  
     < s e n d e r i d > C R Y S T A L . G A M B L E < / s e n d e r i d >  
     < s e n d e r e m a i l > C R Y S T A L . G A M B L E @ M C I N N E S C O O P E R . C O M < / s e n d e r e m a i l >  
     < l a s t m o d i f i e d > 2 0 2 5 - 0 3 - 2 1 T 1 2 : 2 0 : 4 5 . 0 0 0 0 0 0 0 - 0 3 : 0 0 < / l a s t m o d i f i e d >  
     < d a t a b a s e > A c t i v e < / d a t a b a s e >  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_x002f_Time xmlns="972a035d-98d1-4dfa-af39-2e54d1769783" xsi:nil="true"/>
    <MigrationWizIdVersion xmlns="972a035d-98d1-4dfa-af39-2e54d1769783">62b8ed7c-b3b0-4141-85a3-4ad24b5f8b40-638248491030000000</MigrationWizIdVersion>
    <MigrationWizIdDocumentLibraryPermissions xmlns="972a035d-98d1-4dfa-af39-2e54d1769783" xsi:nil="true"/>
    <lcf76f155ced4ddcb4097134ff3c332f0 xmlns="972a035d-98d1-4dfa-af39-2e54d1769783" xsi:nil="true"/>
    <MigrationWizIdPermissionLevels xmlns="972a035d-98d1-4dfa-af39-2e54d1769783" xsi:nil="true"/>
    <MigrationWizId xmlns="972a035d-98d1-4dfa-af39-2e54d1769783">62b8ed7c-b3b0-4141-85a3-4ad24b5f8b40</MigrationWizId>
    <MigrationWizIdPermissions xmlns="972a035d-98d1-4dfa-af39-2e54d1769783" xsi:nil="true"/>
    <MigrationWizIdSecurityGroups xmlns="972a035d-98d1-4dfa-af39-2e54d1769783" xsi:nil="true"/>
    <TaxCatchAll xmlns="69ce15bd-d09b-4576-816b-a1236e428b87" xsi:nil="true"/>
    <lcf76f155ced4ddcb4097134ff3c332f xmlns="972a035d-98d1-4dfa-af39-2e54d176978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69F48EA43B9A4A9330CB84C8328B48" ma:contentTypeVersion="23" ma:contentTypeDescription="Create a new document." ma:contentTypeScope="" ma:versionID="3b5ee535162e7a9ef92c2acba0295df8">
  <xsd:schema xmlns:xsd="http://www.w3.org/2001/XMLSchema" xmlns:xs="http://www.w3.org/2001/XMLSchema" xmlns:p="http://schemas.microsoft.com/office/2006/metadata/properties" xmlns:ns2="972a035d-98d1-4dfa-af39-2e54d1769783" xmlns:ns3="69ce15bd-d09b-4576-816b-a1236e428b87" targetNamespace="http://schemas.microsoft.com/office/2006/metadata/properties" ma:root="true" ma:fieldsID="90394893bba8c9b8892932cf94235598" ns2:_="" ns3:_="">
    <xsd:import namespace="972a035d-98d1-4dfa-af39-2e54d1769783"/>
    <xsd:import namespace="69ce15bd-d09b-4576-816b-a1236e428b87"/>
    <xsd:element name="properties">
      <xsd:complexType>
        <xsd:sequence>
          <xsd:element name="documentManagement">
            <xsd:complexType>
              <xsd:all>
                <xsd:element ref="ns2:MigrationWizId" minOccurs="0"/>
                <xsd:element ref="ns2:MigrationWizIdPermissions" minOccurs="0"/>
                <xsd:element ref="ns2:MigrationWizIdVersion" minOccurs="0"/>
                <xsd:element ref="ns2:MigrationWizIdPermissionLevels" minOccurs="0"/>
                <xsd:element ref="ns2:MigrationWizIdDocumentLibraryPermissions" minOccurs="0"/>
                <xsd:element ref="ns2:MigrationWizIdSecurityGroups" minOccurs="0"/>
                <xsd:element ref="ns2:Date_x002f_Time" minOccurs="0"/>
                <xsd:element ref="ns2:lcf76f155ced4ddcb4097134ff3c332f0" minOccurs="0"/>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a035d-98d1-4dfa-af39-2e54d1769783"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igrationWizIdPermissionLevels" ma:index="11" nillable="true" ma:displayName="MigrationWizIdPermissionLevels" ma:internalName="MigrationWizIdPermissionLevels">
      <xsd:simpleType>
        <xsd:restriction base="dms:Text"/>
      </xsd:simpleType>
    </xsd:element>
    <xsd:element name="MigrationWizIdDocumentLibraryPermissions" ma:index="12" nillable="true" ma:displayName="MigrationWizIdDocumentLibraryPermissions" ma:internalName="MigrationWizIdDocumentLibraryPermissions">
      <xsd:simpleType>
        <xsd:restriction base="dms:Text"/>
      </xsd:simpleType>
    </xsd:element>
    <xsd:element name="MigrationWizIdSecurityGroups" ma:index="13" nillable="true" ma:displayName="MigrationWizIdSecurityGroups" ma:internalName="MigrationWizIdSecurityGroups">
      <xsd:simpleType>
        <xsd:restriction base="dms:Text"/>
      </xsd:simpleType>
    </xsd:element>
    <xsd:element name="Date_x002f_Time" ma:index="14" nillable="true" ma:displayName="Date/Time" ma:format="DateTime" ma:internalName="Date_x002f_Time" ma:readOnly="false">
      <xsd:simpleType>
        <xsd:restriction base="dms:DateTime"/>
      </xsd:simpleType>
    </xsd:element>
    <xsd:element name="lcf76f155ced4ddcb4097134ff3c332f0" ma:index="15" nillable="true" ma:displayName="Image Tags_0" ma:hidden="true" ma:internalName="lcf76f155ced4ddcb4097134ff3c332f0" ma:readOnly="false">
      <xsd:simpleType>
        <xsd:restriction base="dms:Note"/>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74577e8-6a81-4bfc-8df1-940cf68f23c1" ma:termSetId="09814cd3-568e-fe90-9814-8d621ff8fb84" ma:anchorId="fba54fb3-c3e1-fe81-a776-ca4b69148c4d" ma:open="true" ma:isKeyword="false">
      <xsd:complexType>
        <xsd:sequence>
          <xsd:element ref="pc:Terms" minOccurs="0" maxOccurs="1"/>
        </xsd:sequence>
      </xsd:complexType>
    </xsd:element>
    <xsd:element name="MediaServiceOCR" ma:index="26" nillable="true" ma:displayName="Extracted Text" ma:internalName="MediaServiceOCR" ma:readOnly="true">
      <xsd:simpleType>
        <xsd:restriction base="dms:Note">
          <xsd:maxLength value="255"/>
        </xsd:restrictio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Location" ma:index="3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ce15bd-d09b-4576-816b-a1236e428b87"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89839326-7b5f-4931-970b-172291b94fd6}" ma:internalName="TaxCatchAll" ma:showField="CatchAllData" ma:web="69ce15bd-d09b-4576-816b-a1236e428b87">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9A27A5-8766-4833-94E5-0CC1D0C28605}">
  <ds:schemaRefs>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purl.org/dc/elements/1.1/"/>
    <ds:schemaRef ds:uri="972a035d-98d1-4dfa-af39-2e54d1769783"/>
    <ds:schemaRef ds:uri="http://schemas.microsoft.com/office/infopath/2007/PartnerControls"/>
    <ds:schemaRef ds:uri="69ce15bd-d09b-4576-816b-a1236e428b87"/>
    <ds:schemaRef ds:uri="http://www.w3.org/XML/1998/namespace"/>
    <ds:schemaRef ds:uri="http://purl.org/dc/dcmitype/"/>
  </ds:schemaRefs>
</ds:datastoreItem>
</file>

<file path=customXml/itemProps2.xml><?xml version="1.0" encoding="utf-8"?>
<ds:datastoreItem xmlns:ds="http://schemas.openxmlformats.org/officeDocument/2006/customXml" ds:itemID="{83D4D1AC-BA66-4DB6-99BB-A084BB2095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2a035d-98d1-4dfa-af39-2e54d1769783"/>
    <ds:schemaRef ds:uri="69ce15bd-d09b-4576-816b-a1236e428b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91F31F-D0BE-4124-B829-8958896D93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(16x9) V1</Template>
  <TotalTime>396</TotalTime>
  <Words>574</Words>
  <Application>Microsoft Office PowerPoint</Application>
  <PresentationFormat>Widescreen</PresentationFormat>
  <Paragraphs>114</Paragraphs>
  <Slides>16</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Courier New</vt:lpstr>
      <vt:lpstr>Georgia</vt:lpstr>
      <vt:lpstr>Roboto</vt:lpstr>
      <vt:lpstr>Roboto Light</vt:lpstr>
      <vt:lpstr>Wingdings</vt:lpstr>
      <vt:lpstr>1_Custom Design</vt:lpstr>
      <vt:lpstr>2_Custom Design</vt:lpstr>
      <vt:lpstr> Best Practices for Recruiting and Hiring Municipal Staff</vt:lpstr>
      <vt:lpstr>Current Workforce Challenges in NB Municipalities</vt:lpstr>
      <vt:lpstr>Innovative Recruitment Strategies</vt:lpstr>
      <vt:lpstr>Streamlining the Hiring Process</vt:lpstr>
      <vt:lpstr>Effective Onboarding Practices</vt:lpstr>
      <vt:lpstr>Retention Strategies</vt:lpstr>
      <vt:lpstr>Key Takeaways and Next Steps</vt:lpstr>
      <vt:lpstr>5 Key Hiring Do’s &amp; Don’ts</vt:lpstr>
      <vt:lpstr>1. Do Use Employment Application</vt:lpstr>
      <vt:lpstr>2. Don’t Ask Discriminatory Questions</vt:lpstr>
      <vt:lpstr>3. Do Take Care with Social Media Screening</vt:lpstr>
      <vt:lpstr>4. Do Speak Carefully</vt:lpstr>
      <vt:lpstr>5. Do Use Written Employment Contracts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Armstrong</dc:creator>
  <cp:lastModifiedBy>Gamble, Crystal</cp:lastModifiedBy>
  <cp:revision>5</cp:revision>
  <dcterms:created xsi:type="dcterms:W3CDTF">2021-09-13T15:17:18Z</dcterms:created>
  <dcterms:modified xsi:type="dcterms:W3CDTF">2025-03-21T15:20:45Z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0x0101009E69F48EA43B9A4A9330CB84C8328B48</vt:lpwstr>
  </property>
  <property fmtid="{D5CDD505-2E9C-101B-9397-08002B2CF9AE}" pid="3" name="Order">
    <vt:r8>28000</vt:r8>
  </property>
  <property fmtid="{D5CDD505-2E9C-101B-9397-08002B2CF9AE}" pid="4" name="_ExtendedDescription">
    <vt:lpwstr/>
  </property>
  <property fmtid="{D5CDD505-2E9C-101B-9397-08002B2CF9AE}" pid="5" name="ComplianceAssetId">
    <vt:lpwstr/>
  </property>
  <property fmtid="{D5CDD505-2E9C-101B-9397-08002B2CF9AE}" pid="6" name="MediaServiceImageTags">
    <vt:lpwstr/>
  </property>
</Properties>
</file>