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5"/>
  </p:notesMasterIdLst>
  <p:sldIdLst>
    <p:sldId id="266" r:id="rId5"/>
    <p:sldId id="261" r:id="rId6"/>
    <p:sldId id="257" r:id="rId7"/>
    <p:sldId id="274" r:id="rId8"/>
    <p:sldId id="269" r:id="rId9"/>
    <p:sldId id="302" r:id="rId10"/>
    <p:sldId id="306" r:id="rId11"/>
    <p:sldId id="288" r:id="rId12"/>
    <p:sldId id="299" r:id="rId13"/>
    <p:sldId id="283" r:id="rId14"/>
    <p:sldId id="286" r:id="rId15"/>
    <p:sldId id="303" r:id="rId16"/>
    <p:sldId id="268" r:id="rId17"/>
    <p:sldId id="304" r:id="rId18"/>
    <p:sldId id="270" r:id="rId19"/>
    <p:sldId id="305" r:id="rId20"/>
    <p:sldId id="301" r:id="rId21"/>
    <p:sldId id="263" r:id="rId22"/>
    <p:sldId id="264"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CC3"/>
    <a:srgbClr val="E51E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924" autoAdjust="0"/>
    <p:restoredTop sz="56330" autoAdjust="0"/>
  </p:normalViewPr>
  <p:slideViewPr>
    <p:cSldViewPr snapToGrid="0" snapToObjects="1">
      <p:cViewPr varScale="1">
        <p:scale>
          <a:sx n="40" d="100"/>
          <a:sy n="40" d="100"/>
        </p:scale>
        <p:origin x="696" y="44"/>
      </p:cViewPr>
      <p:guideLst/>
    </p:cSldViewPr>
  </p:slideViewPr>
  <p:outlineViewPr>
    <p:cViewPr>
      <p:scale>
        <a:sx n="33" d="100"/>
        <a:sy n="33" d="100"/>
      </p:scale>
      <p:origin x="0" y="-630"/>
    </p:cViewPr>
  </p:outlineViewPr>
  <p:notesTextViewPr>
    <p:cViewPr>
      <p:scale>
        <a:sx n="1" d="1"/>
        <a:sy n="1" d="1"/>
      </p:scale>
      <p:origin x="0" y="0"/>
    </p:cViewPr>
  </p:notesTextViewPr>
  <p:notesViewPr>
    <p:cSldViewPr snapToGrid="0" snapToObjects="1">
      <p:cViewPr varScale="1">
        <p:scale>
          <a:sx n="119" d="100"/>
          <a:sy n="119" d="100"/>
        </p:scale>
        <p:origin x="3920" y="184"/>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presProps" Target="presProps.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notesMaster" Target="notesMasters/notesMaster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tableStyles" Target="tableStyle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theme" Target="theme/theme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viewProps" Target="viewProps.xml" Id="rId27" /><Relationship Type="http://schemas.openxmlformats.org/officeDocument/2006/relationships/customXml" Target="/customXML/item4.xml" Id="imanage.xml" /></Relationships>
</file>

<file path=ppt/diagrams/_rels/data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62B27-4F9F-45A7-8D25-E806BA4455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553055-4AB0-45DB-884C-EF0A52C1C103}">
      <dgm:prSet phldrT="[Text]" custT="1"/>
      <dgm:spPr>
        <a:solidFill>
          <a:schemeClr val="tx1"/>
        </a:solidFill>
        <a:ln>
          <a:solidFill>
            <a:schemeClr val="tx1"/>
          </a:solidFill>
        </a:ln>
      </dgm:spPr>
      <dgm:t>
        <a:bodyPr/>
        <a:lstStyle/>
        <a:p>
          <a:r>
            <a:rPr lang="en-CA" sz="2400" dirty="0"/>
            <a:t>What</a:t>
          </a:r>
          <a:endParaRPr lang="en-US" sz="2400" dirty="0"/>
        </a:p>
      </dgm:t>
    </dgm:pt>
    <dgm:pt modelId="{EB1EB30A-5BEB-4438-AE6E-411BEB990FCD}" type="parTrans" cxnId="{A2EF6A68-F5AA-42B9-9BFE-08681A4A3C4E}">
      <dgm:prSet/>
      <dgm:spPr/>
      <dgm:t>
        <a:bodyPr/>
        <a:lstStyle/>
        <a:p>
          <a:endParaRPr lang="en-US" sz="2400"/>
        </a:p>
      </dgm:t>
    </dgm:pt>
    <dgm:pt modelId="{4EFD6B31-484B-4188-9CDA-118D923E8E94}" type="sibTrans" cxnId="{A2EF6A68-F5AA-42B9-9BFE-08681A4A3C4E}">
      <dgm:prSet/>
      <dgm:spPr/>
      <dgm:t>
        <a:bodyPr/>
        <a:lstStyle/>
        <a:p>
          <a:endParaRPr lang="en-US" sz="2400"/>
        </a:p>
      </dgm:t>
    </dgm:pt>
    <dgm:pt modelId="{CB0E4B62-78A1-47C0-9985-87A10FB2BBC2}">
      <dgm:prSet phldrT="[Text]" custT="1"/>
      <dgm:spPr>
        <a:solidFill>
          <a:srgbClr val="B5DCC3">
            <a:alpha val="90000"/>
          </a:srgbClr>
        </a:solidFill>
        <a:ln>
          <a:solidFill>
            <a:schemeClr val="tx1">
              <a:alpha val="90000"/>
            </a:schemeClr>
          </a:solidFill>
        </a:ln>
      </dgm:spPr>
      <dgm:t>
        <a:bodyPr/>
        <a:lstStyle/>
        <a:p>
          <a:r>
            <a:rPr lang="en-CA" sz="2400" dirty="0"/>
            <a:t>Establish a </a:t>
          </a:r>
          <a:r>
            <a:rPr lang="en-CA" sz="2400" dirty="0">
              <a:solidFill>
                <a:srgbClr val="FF0000"/>
              </a:solidFill>
            </a:rPr>
            <a:t>Code of Practice </a:t>
          </a:r>
          <a:r>
            <a:rPr lang="en-CA" sz="2400" dirty="0"/>
            <a:t>s</a:t>
          </a:r>
          <a:r>
            <a:rPr lang="en-CA" sz="2400" dirty="0">
              <a:solidFill>
                <a:schemeClr val="tx1"/>
              </a:solidFill>
              <a:effectLst/>
              <a:latin typeface="+mn-lt"/>
              <a:ea typeface="+mn-ea"/>
              <a:cs typeface="+mn-cs"/>
            </a:rPr>
            <a:t>etting out the actions &amp; measures the employer shall take to mitigate the [identified] risk of </a:t>
          </a:r>
          <a:r>
            <a:rPr lang="en-CA" sz="2400" b="0" dirty="0">
              <a:solidFill>
                <a:srgbClr val="FF0000"/>
              </a:solidFill>
              <a:effectLst/>
              <a:latin typeface="+mn-lt"/>
              <a:ea typeface="+mn-ea"/>
              <a:cs typeface="+mn-cs"/>
            </a:rPr>
            <a:t>violence</a:t>
          </a:r>
          <a:endParaRPr lang="en-US" sz="2400" b="0" dirty="0">
            <a:solidFill>
              <a:srgbClr val="FF0000"/>
            </a:solidFill>
          </a:endParaRPr>
        </a:p>
      </dgm:t>
    </dgm:pt>
    <dgm:pt modelId="{0692A005-C95D-4766-A77B-7DE751CC0ADE}" type="parTrans" cxnId="{620EECFB-F1E0-4F10-A446-CA273077CD39}">
      <dgm:prSet/>
      <dgm:spPr/>
      <dgm:t>
        <a:bodyPr/>
        <a:lstStyle/>
        <a:p>
          <a:endParaRPr lang="en-US" sz="2400"/>
        </a:p>
      </dgm:t>
    </dgm:pt>
    <dgm:pt modelId="{4FD64E0B-A205-459C-A41A-489F8123BBA1}" type="sibTrans" cxnId="{620EECFB-F1E0-4F10-A446-CA273077CD39}">
      <dgm:prSet/>
      <dgm:spPr/>
      <dgm:t>
        <a:bodyPr/>
        <a:lstStyle/>
        <a:p>
          <a:endParaRPr lang="en-US" sz="2400"/>
        </a:p>
      </dgm:t>
    </dgm:pt>
    <dgm:pt modelId="{D25E6F52-02A2-4C3C-B12C-65816D6D52A7}">
      <dgm:prSet phldrT="[Text]" custT="1"/>
      <dgm:spPr>
        <a:solidFill>
          <a:schemeClr val="tx1"/>
        </a:solidFill>
        <a:ln>
          <a:solidFill>
            <a:schemeClr val="tx1"/>
          </a:solidFill>
        </a:ln>
      </dgm:spPr>
      <dgm:t>
        <a:bodyPr/>
        <a:lstStyle/>
        <a:p>
          <a:r>
            <a:rPr lang="en-CA" sz="2400" dirty="0"/>
            <a:t>Who</a:t>
          </a:r>
          <a:endParaRPr lang="en-US" sz="2400" dirty="0"/>
        </a:p>
      </dgm:t>
    </dgm:pt>
    <dgm:pt modelId="{D7B3766A-ABD4-4FB8-B8CF-AFE41B3A7115}" type="parTrans" cxnId="{319DB6B8-1038-4880-BB16-8485261F9A58}">
      <dgm:prSet/>
      <dgm:spPr/>
      <dgm:t>
        <a:bodyPr/>
        <a:lstStyle/>
        <a:p>
          <a:endParaRPr lang="en-US" sz="2400"/>
        </a:p>
      </dgm:t>
    </dgm:pt>
    <dgm:pt modelId="{9AB3681E-63B2-44A5-B766-DDE6873F1408}" type="sibTrans" cxnId="{319DB6B8-1038-4880-BB16-8485261F9A58}">
      <dgm:prSet/>
      <dgm:spPr/>
      <dgm:t>
        <a:bodyPr/>
        <a:lstStyle/>
        <a:p>
          <a:endParaRPr lang="en-US" sz="2400"/>
        </a:p>
      </dgm:t>
    </dgm:pt>
    <dgm:pt modelId="{54594974-3D42-4226-9C56-C2A4E1124366}">
      <dgm:prSet phldrT="[Text]" custT="1"/>
      <dgm:spPr>
        <a:solidFill>
          <a:srgbClr val="B5DCC3">
            <a:alpha val="90000"/>
          </a:srgbClr>
        </a:solidFill>
        <a:ln>
          <a:solidFill>
            <a:schemeClr val="tx1">
              <a:alpha val="90000"/>
            </a:schemeClr>
          </a:solidFill>
        </a:ln>
      </dgm:spPr>
      <dgm:t>
        <a:bodyPr/>
        <a:lstStyle/>
        <a:p>
          <a:r>
            <a:rPr lang="en-CA" sz="2400" dirty="0">
              <a:solidFill>
                <a:srgbClr val="FF0000"/>
              </a:solidFill>
              <a:effectLst/>
              <a:latin typeface="Arial" panose="020B0604020202020204" pitchFamily="34" charset="0"/>
              <a:ea typeface="+mn-ea"/>
              <a:cs typeface="Arial" panose="020B0604020202020204" pitchFamily="34" charset="0"/>
            </a:rPr>
            <a:t>≥</a:t>
          </a:r>
          <a:r>
            <a:rPr lang="en-CA" sz="2400" dirty="0">
              <a:solidFill>
                <a:srgbClr val="FF0000"/>
              </a:solidFill>
              <a:effectLst/>
              <a:latin typeface="+mn-lt"/>
              <a:ea typeface="+mn-ea"/>
              <a:cs typeface="+mn-cs"/>
            </a:rPr>
            <a:t> 20 </a:t>
          </a:r>
          <a:r>
            <a:rPr lang="en-CA" sz="2400" dirty="0">
              <a:solidFill>
                <a:schemeClr val="tx1"/>
              </a:solidFill>
              <a:effectLst/>
              <a:latin typeface="+mn-lt"/>
              <a:ea typeface="+mn-ea"/>
              <a:cs typeface="+mn-cs"/>
            </a:rPr>
            <a:t>employees: written Code</a:t>
          </a:r>
          <a:endParaRPr lang="en-US" sz="2400" dirty="0"/>
        </a:p>
      </dgm:t>
    </dgm:pt>
    <dgm:pt modelId="{76705C40-B739-48C9-B4B6-B435D7B0FF7B}" type="parTrans" cxnId="{B4E7B32B-79DA-42BD-A9DD-A53ED11A4CC4}">
      <dgm:prSet/>
      <dgm:spPr/>
      <dgm:t>
        <a:bodyPr/>
        <a:lstStyle/>
        <a:p>
          <a:endParaRPr lang="en-US" sz="2400"/>
        </a:p>
      </dgm:t>
    </dgm:pt>
    <dgm:pt modelId="{B998705F-5C6B-455D-81FD-AADBF5CC9EAC}" type="sibTrans" cxnId="{B4E7B32B-79DA-42BD-A9DD-A53ED11A4CC4}">
      <dgm:prSet/>
      <dgm:spPr/>
      <dgm:t>
        <a:bodyPr/>
        <a:lstStyle/>
        <a:p>
          <a:endParaRPr lang="en-US" sz="2400"/>
        </a:p>
      </dgm:t>
    </dgm:pt>
    <dgm:pt modelId="{79AA7958-9B76-4C91-A0B0-1E04BF27A82A}">
      <dgm:prSet phldrT="[Text]" custT="1"/>
      <dgm:spPr>
        <a:solidFill>
          <a:schemeClr val="tx1"/>
        </a:solidFill>
        <a:ln>
          <a:solidFill>
            <a:schemeClr val="tx1"/>
          </a:solidFill>
        </a:ln>
      </dgm:spPr>
      <dgm:t>
        <a:bodyPr/>
        <a:lstStyle/>
        <a:p>
          <a:r>
            <a:rPr lang="en-CA" sz="2400" dirty="0"/>
            <a:t>How</a:t>
          </a:r>
          <a:endParaRPr lang="en-US" sz="2400" dirty="0"/>
        </a:p>
      </dgm:t>
    </dgm:pt>
    <dgm:pt modelId="{5B094CDB-1C33-4E7B-B870-8BE76C9535C6}" type="parTrans" cxnId="{F9678775-CB9E-46D1-B862-8E8A3B78C840}">
      <dgm:prSet/>
      <dgm:spPr/>
      <dgm:t>
        <a:bodyPr/>
        <a:lstStyle/>
        <a:p>
          <a:endParaRPr lang="en-US" sz="2400"/>
        </a:p>
      </dgm:t>
    </dgm:pt>
    <dgm:pt modelId="{95CEE3E0-5094-4B19-AAAB-7F96DFA5B5FE}" type="sibTrans" cxnId="{F9678775-CB9E-46D1-B862-8E8A3B78C840}">
      <dgm:prSet/>
      <dgm:spPr/>
      <dgm:t>
        <a:bodyPr/>
        <a:lstStyle/>
        <a:p>
          <a:endParaRPr lang="en-US" sz="2400"/>
        </a:p>
      </dgm:t>
    </dgm:pt>
    <dgm:pt modelId="{12A012DA-ED71-4481-8E93-8C51494FA6E6}">
      <dgm:prSet phldrT="[Text]" custT="1"/>
      <dgm:spPr>
        <a:solidFill>
          <a:srgbClr val="B5DCC3">
            <a:alpha val="90000"/>
          </a:srgbClr>
        </a:solidFill>
        <a:ln>
          <a:solidFill>
            <a:schemeClr val="tx1">
              <a:alpha val="90000"/>
            </a:schemeClr>
          </a:solidFill>
        </a:ln>
      </dgm:spPr>
      <dgm:t>
        <a:bodyPr/>
        <a:lstStyle/>
        <a:p>
          <a:r>
            <a:rPr lang="en-CA" sz="2400" dirty="0">
              <a:solidFill>
                <a:schemeClr val="tx1"/>
              </a:solidFill>
              <a:effectLst/>
              <a:latin typeface="+mn-lt"/>
              <a:ea typeface="+mn-ea"/>
              <a:cs typeface="+mn-cs"/>
            </a:rPr>
            <a:t>Implementation must be in </a:t>
          </a:r>
          <a:r>
            <a:rPr lang="en-CA" sz="2400" dirty="0">
              <a:solidFill>
                <a:srgbClr val="FF0000"/>
              </a:solidFill>
              <a:effectLst/>
              <a:latin typeface="+mn-lt"/>
              <a:ea typeface="+mn-ea"/>
              <a:cs typeface="+mn-cs"/>
            </a:rPr>
            <a:t>consultation</a:t>
          </a:r>
          <a:r>
            <a:rPr lang="en-CA" sz="2400" dirty="0">
              <a:solidFill>
                <a:schemeClr val="tx1"/>
              </a:solidFill>
              <a:effectLst/>
              <a:latin typeface="+mn-lt"/>
              <a:ea typeface="+mn-ea"/>
              <a:cs typeface="+mn-cs"/>
            </a:rPr>
            <a:t> with all committees, health &amp; safety reps or if none employees</a:t>
          </a:r>
          <a:endParaRPr lang="en-US" sz="2400" dirty="0"/>
        </a:p>
      </dgm:t>
    </dgm:pt>
    <dgm:pt modelId="{493AFF8C-F584-4096-86CB-8342F41E3DAF}" type="parTrans" cxnId="{D3782709-BC05-4CB5-AE89-9C03A292513A}">
      <dgm:prSet/>
      <dgm:spPr/>
      <dgm:t>
        <a:bodyPr/>
        <a:lstStyle/>
        <a:p>
          <a:endParaRPr lang="en-US" sz="2400"/>
        </a:p>
      </dgm:t>
    </dgm:pt>
    <dgm:pt modelId="{07A19C31-74B1-4390-A348-F51C0BFBDE27}" type="sibTrans" cxnId="{D3782709-BC05-4CB5-AE89-9C03A292513A}">
      <dgm:prSet/>
      <dgm:spPr/>
      <dgm:t>
        <a:bodyPr/>
        <a:lstStyle/>
        <a:p>
          <a:endParaRPr lang="en-US" sz="2400"/>
        </a:p>
      </dgm:t>
    </dgm:pt>
    <dgm:pt modelId="{C6A1E592-3484-43B8-8EE9-62D385209AF0}">
      <dgm:prSet phldrT="[Text]" custT="1"/>
      <dgm:spPr>
        <a:solidFill>
          <a:srgbClr val="B5DCC3">
            <a:alpha val="90000"/>
          </a:srgbClr>
        </a:solidFill>
        <a:ln>
          <a:solidFill>
            <a:schemeClr val="tx1">
              <a:alpha val="90000"/>
            </a:schemeClr>
          </a:solidFill>
        </a:ln>
      </dgm:spPr>
      <dgm:t>
        <a:bodyPr/>
        <a:lstStyle/>
        <a:p>
          <a:r>
            <a:rPr lang="en-CA" sz="2400" dirty="0">
              <a:solidFill>
                <a:schemeClr val="tx1"/>
              </a:solidFill>
              <a:effectLst/>
              <a:latin typeface="+mn-lt"/>
              <a:ea typeface="+mn-ea"/>
              <a:cs typeface="+mn-cs"/>
            </a:rPr>
            <a:t>Include specific things set out by </a:t>
          </a:r>
          <a:r>
            <a:rPr lang="en-CA" sz="2400" dirty="0" err="1">
              <a:solidFill>
                <a:srgbClr val="FF0000"/>
              </a:solidFill>
              <a:effectLst/>
              <a:latin typeface="+mn-lt"/>
              <a:ea typeface="+mn-ea"/>
              <a:cs typeface="+mn-cs"/>
            </a:rPr>
            <a:t>Regs</a:t>
          </a:r>
          <a:endParaRPr lang="en-US" sz="2400" dirty="0">
            <a:solidFill>
              <a:srgbClr val="FF0000"/>
            </a:solidFill>
          </a:endParaRPr>
        </a:p>
      </dgm:t>
    </dgm:pt>
    <dgm:pt modelId="{0375551A-470F-4742-BCBE-14696050A16F}" type="parTrans" cxnId="{8CA9A8F9-D4A2-46D6-B859-E14742AA7EA2}">
      <dgm:prSet/>
      <dgm:spPr/>
      <dgm:t>
        <a:bodyPr/>
        <a:lstStyle/>
        <a:p>
          <a:endParaRPr lang="en-US" sz="2400"/>
        </a:p>
      </dgm:t>
    </dgm:pt>
    <dgm:pt modelId="{8783F83E-6A9C-4CEC-97B9-D35CFCD76796}" type="sibTrans" cxnId="{8CA9A8F9-D4A2-46D6-B859-E14742AA7EA2}">
      <dgm:prSet/>
      <dgm:spPr/>
      <dgm:t>
        <a:bodyPr/>
        <a:lstStyle/>
        <a:p>
          <a:endParaRPr lang="en-US" sz="2400"/>
        </a:p>
      </dgm:t>
    </dgm:pt>
    <dgm:pt modelId="{479B417A-0D5B-4E1E-B73F-6FB6AB774382}">
      <dgm:prSet phldrT="[Text]" custT="1"/>
      <dgm:spPr>
        <a:solidFill>
          <a:srgbClr val="B5DCC3">
            <a:alpha val="90000"/>
          </a:srgbClr>
        </a:solidFill>
        <a:ln>
          <a:solidFill>
            <a:schemeClr val="tx1">
              <a:alpha val="90000"/>
            </a:schemeClr>
          </a:solidFill>
        </a:ln>
      </dgm:spPr>
      <dgm:t>
        <a:bodyPr/>
        <a:lstStyle/>
        <a:p>
          <a:r>
            <a:rPr lang="en-CA" sz="2400" dirty="0">
              <a:solidFill>
                <a:srgbClr val="FF0000"/>
              </a:solidFill>
              <a:effectLst/>
              <a:latin typeface="+mn-lt"/>
              <a:ea typeface="+mn-ea"/>
              <a:cs typeface="+mn-cs"/>
            </a:rPr>
            <a:t>&lt; 20 </a:t>
          </a:r>
          <a:r>
            <a:rPr lang="en-CA" sz="2400" dirty="0">
              <a:solidFill>
                <a:schemeClr val="tx1"/>
              </a:solidFill>
              <a:effectLst/>
              <a:latin typeface="+mn-lt"/>
              <a:ea typeface="+mn-ea"/>
              <a:cs typeface="+mn-cs"/>
            </a:rPr>
            <a:t>employees: Code </a:t>
          </a:r>
          <a:r>
            <a:rPr lang="en-CA" sz="2400" dirty="0">
              <a:solidFill>
                <a:srgbClr val="FF0000"/>
              </a:solidFill>
              <a:effectLst/>
              <a:latin typeface="+mn-lt"/>
              <a:ea typeface="+mn-ea"/>
              <a:cs typeface="+mn-cs"/>
            </a:rPr>
            <a:t>in circumstances </a:t>
          </a:r>
          <a:r>
            <a:rPr lang="en-CA" sz="2400" dirty="0">
              <a:solidFill>
                <a:schemeClr val="tx1"/>
              </a:solidFill>
              <a:effectLst/>
              <a:latin typeface="+mn-lt"/>
              <a:ea typeface="+mn-ea"/>
              <a:cs typeface="+mn-cs"/>
            </a:rPr>
            <a:t>per </a:t>
          </a:r>
          <a:r>
            <a:rPr lang="en-CA" sz="2400" dirty="0" err="1">
              <a:solidFill>
                <a:schemeClr val="tx1"/>
              </a:solidFill>
              <a:effectLst/>
              <a:latin typeface="+mn-lt"/>
              <a:ea typeface="+mn-ea"/>
              <a:cs typeface="+mn-cs"/>
            </a:rPr>
            <a:t>Regs</a:t>
          </a:r>
          <a:endParaRPr lang="en-US" sz="2400" dirty="0"/>
        </a:p>
      </dgm:t>
    </dgm:pt>
    <dgm:pt modelId="{15F04D3B-AED1-4FC4-8B2B-D035BCF85032}" type="parTrans" cxnId="{B398F47A-F3FE-430E-90DD-4F6B8B7A84D4}">
      <dgm:prSet/>
      <dgm:spPr/>
      <dgm:t>
        <a:bodyPr/>
        <a:lstStyle/>
        <a:p>
          <a:endParaRPr lang="en-US" sz="2400"/>
        </a:p>
      </dgm:t>
    </dgm:pt>
    <dgm:pt modelId="{F623010E-2255-45C4-9403-7F5039BC7DB5}" type="sibTrans" cxnId="{B398F47A-F3FE-430E-90DD-4F6B8B7A84D4}">
      <dgm:prSet/>
      <dgm:spPr/>
      <dgm:t>
        <a:bodyPr/>
        <a:lstStyle/>
        <a:p>
          <a:endParaRPr lang="en-US" sz="2400"/>
        </a:p>
      </dgm:t>
    </dgm:pt>
    <dgm:pt modelId="{C9A0685E-9907-4765-B4AC-D1FD7C1DC7FA}" type="pres">
      <dgm:prSet presAssocID="{2C762B27-4F9F-45A7-8D25-E806BA4455FF}" presName="Name0" presStyleCnt="0">
        <dgm:presLayoutVars>
          <dgm:dir/>
          <dgm:animLvl val="lvl"/>
          <dgm:resizeHandles val="exact"/>
        </dgm:presLayoutVars>
      </dgm:prSet>
      <dgm:spPr/>
    </dgm:pt>
    <dgm:pt modelId="{A7D7F21C-CB7D-4E9A-8134-7DC1EB105DB0}" type="pres">
      <dgm:prSet presAssocID="{84553055-4AB0-45DB-884C-EF0A52C1C103}" presName="linNode" presStyleCnt="0"/>
      <dgm:spPr/>
    </dgm:pt>
    <dgm:pt modelId="{77790562-7D44-444F-90A7-F193393F6F6D}" type="pres">
      <dgm:prSet presAssocID="{84553055-4AB0-45DB-884C-EF0A52C1C103}" presName="parentText" presStyleLbl="node1" presStyleIdx="0" presStyleCnt="3" custScaleX="58848" custScaleY="61454">
        <dgm:presLayoutVars>
          <dgm:chMax val="1"/>
          <dgm:bulletEnabled val="1"/>
        </dgm:presLayoutVars>
      </dgm:prSet>
      <dgm:spPr/>
    </dgm:pt>
    <dgm:pt modelId="{4B2E8F82-9998-4D00-8CE2-CA6A4E81A4A8}" type="pres">
      <dgm:prSet presAssocID="{84553055-4AB0-45DB-884C-EF0A52C1C103}" presName="descendantText" presStyleLbl="alignAccFollowNode1" presStyleIdx="0" presStyleCnt="3" custScaleX="122800" custScaleY="73152" custLinFactNeighborX="309" custLinFactNeighborY="-2033">
        <dgm:presLayoutVars>
          <dgm:bulletEnabled val="1"/>
        </dgm:presLayoutVars>
      </dgm:prSet>
      <dgm:spPr/>
    </dgm:pt>
    <dgm:pt modelId="{EAC2C716-0971-44C8-B595-BB3059CCC78B}" type="pres">
      <dgm:prSet presAssocID="{4EFD6B31-484B-4188-9CDA-118D923E8E94}" presName="sp" presStyleCnt="0"/>
      <dgm:spPr/>
    </dgm:pt>
    <dgm:pt modelId="{99D2385E-EC70-4804-9649-810F24231D2D}" type="pres">
      <dgm:prSet presAssocID="{D25E6F52-02A2-4C3C-B12C-65816D6D52A7}" presName="linNode" presStyleCnt="0"/>
      <dgm:spPr/>
    </dgm:pt>
    <dgm:pt modelId="{DFF9797E-9C29-4781-8F82-26CEC04BF98E}" type="pres">
      <dgm:prSet presAssocID="{D25E6F52-02A2-4C3C-B12C-65816D6D52A7}" presName="parentText" presStyleLbl="node1" presStyleIdx="1" presStyleCnt="3" custScaleX="58848" custScaleY="51161">
        <dgm:presLayoutVars>
          <dgm:chMax val="1"/>
          <dgm:bulletEnabled val="1"/>
        </dgm:presLayoutVars>
      </dgm:prSet>
      <dgm:spPr/>
    </dgm:pt>
    <dgm:pt modelId="{5E4793F7-23BE-4442-B13B-53C26BFBA95B}" type="pres">
      <dgm:prSet presAssocID="{D25E6F52-02A2-4C3C-B12C-65816D6D52A7}" presName="descendantText" presStyleLbl="alignAccFollowNode1" presStyleIdx="1" presStyleCnt="3" custScaleX="123093" custScaleY="57125">
        <dgm:presLayoutVars>
          <dgm:bulletEnabled val="1"/>
        </dgm:presLayoutVars>
      </dgm:prSet>
      <dgm:spPr/>
    </dgm:pt>
    <dgm:pt modelId="{73BAF4FA-D535-407E-A01F-8A0115B8D009}" type="pres">
      <dgm:prSet presAssocID="{9AB3681E-63B2-44A5-B766-DDE6873F1408}" presName="sp" presStyleCnt="0"/>
      <dgm:spPr/>
    </dgm:pt>
    <dgm:pt modelId="{64475A7F-891B-4331-9B4A-9EC06975DE8C}" type="pres">
      <dgm:prSet presAssocID="{79AA7958-9B76-4C91-A0B0-1E04BF27A82A}" presName="linNode" presStyleCnt="0"/>
      <dgm:spPr/>
    </dgm:pt>
    <dgm:pt modelId="{F233D762-BE46-40F7-852B-27DD8B72DB35}" type="pres">
      <dgm:prSet presAssocID="{79AA7958-9B76-4C91-A0B0-1E04BF27A82A}" presName="parentText" presStyleLbl="node1" presStyleIdx="2" presStyleCnt="3" custScaleX="60995" custScaleY="72603">
        <dgm:presLayoutVars>
          <dgm:chMax val="1"/>
          <dgm:bulletEnabled val="1"/>
        </dgm:presLayoutVars>
      </dgm:prSet>
      <dgm:spPr/>
    </dgm:pt>
    <dgm:pt modelId="{79E720D8-5EAF-4361-ABBC-AFFAD0F23231}" type="pres">
      <dgm:prSet presAssocID="{79AA7958-9B76-4C91-A0B0-1E04BF27A82A}" presName="descendantText" presStyleLbl="alignAccFollowNode1" presStyleIdx="2" presStyleCnt="3" custScaleX="130706" custScaleY="81397" custLinFactNeighborX="131" custLinFactNeighborY="3905">
        <dgm:presLayoutVars>
          <dgm:bulletEnabled val="1"/>
        </dgm:presLayoutVars>
      </dgm:prSet>
      <dgm:spPr/>
    </dgm:pt>
  </dgm:ptLst>
  <dgm:cxnLst>
    <dgm:cxn modelId="{D3782709-BC05-4CB5-AE89-9C03A292513A}" srcId="{79AA7958-9B76-4C91-A0B0-1E04BF27A82A}" destId="{12A012DA-ED71-4481-8E93-8C51494FA6E6}" srcOrd="0" destOrd="0" parTransId="{493AFF8C-F584-4096-86CB-8342F41E3DAF}" sibTransId="{07A19C31-74B1-4390-A348-F51C0BFBDE27}"/>
    <dgm:cxn modelId="{B4E7B32B-79DA-42BD-A9DD-A53ED11A4CC4}" srcId="{D25E6F52-02A2-4C3C-B12C-65816D6D52A7}" destId="{54594974-3D42-4226-9C56-C2A4E1124366}" srcOrd="0" destOrd="0" parTransId="{76705C40-B739-48C9-B4B6-B435D7B0FF7B}" sibTransId="{B998705F-5C6B-455D-81FD-AADBF5CC9EAC}"/>
    <dgm:cxn modelId="{AD8FC02C-5694-456A-99CB-F5D589D34569}" type="presOf" srcId="{2C762B27-4F9F-45A7-8D25-E806BA4455FF}" destId="{C9A0685E-9907-4765-B4AC-D1FD7C1DC7FA}" srcOrd="0" destOrd="0" presId="urn:microsoft.com/office/officeart/2005/8/layout/vList5"/>
    <dgm:cxn modelId="{4C1C2232-80C0-45F3-88ED-31B2C2AE16DC}" type="presOf" srcId="{C6A1E592-3484-43B8-8EE9-62D385209AF0}" destId="{79E720D8-5EAF-4361-ABBC-AFFAD0F23231}" srcOrd="0" destOrd="1" presId="urn:microsoft.com/office/officeart/2005/8/layout/vList5"/>
    <dgm:cxn modelId="{A2EF6A68-F5AA-42B9-9BFE-08681A4A3C4E}" srcId="{2C762B27-4F9F-45A7-8D25-E806BA4455FF}" destId="{84553055-4AB0-45DB-884C-EF0A52C1C103}" srcOrd="0" destOrd="0" parTransId="{EB1EB30A-5BEB-4438-AE6E-411BEB990FCD}" sibTransId="{4EFD6B31-484B-4188-9CDA-118D923E8E94}"/>
    <dgm:cxn modelId="{4F7FCA52-BCC1-4C52-96E9-73628F4E7D85}" type="presOf" srcId="{54594974-3D42-4226-9C56-C2A4E1124366}" destId="{5E4793F7-23BE-4442-B13B-53C26BFBA95B}" srcOrd="0" destOrd="0" presId="urn:microsoft.com/office/officeart/2005/8/layout/vList5"/>
    <dgm:cxn modelId="{8CE62874-8AA3-4CB5-A688-BA8A26D7D3E9}" type="presOf" srcId="{12A012DA-ED71-4481-8E93-8C51494FA6E6}" destId="{79E720D8-5EAF-4361-ABBC-AFFAD0F23231}" srcOrd="0" destOrd="0" presId="urn:microsoft.com/office/officeart/2005/8/layout/vList5"/>
    <dgm:cxn modelId="{F9678775-CB9E-46D1-B862-8E8A3B78C840}" srcId="{2C762B27-4F9F-45A7-8D25-E806BA4455FF}" destId="{79AA7958-9B76-4C91-A0B0-1E04BF27A82A}" srcOrd="2" destOrd="0" parTransId="{5B094CDB-1C33-4E7B-B870-8BE76C9535C6}" sibTransId="{95CEE3E0-5094-4B19-AAAB-7F96DFA5B5FE}"/>
    <dgm:cxn modelId="{67F45377-1254-4AC5-A2E3-61F184DF654E}" type="presOf" srcId="{79AA7958-9B76-4C91-A0B0-1E04BF27A82A}" destId="{F233D762-BE46-40F7-852B-27DD8B72DB35}" srcOrd="0" destOrd="0" presId="urn:microsoft.com/office/officeart/2005/8/layout/vList5"/>
    <dgm:cxn modelId="{5AD99C58-8154-45CF-A1D2-EBFB7A46047C}" type="presOf" srcId="{479B417A-0D5B-4E1E-B73F-6FB6AB774382}" destId="{5E4793F7-23BE-4442-B13B-53C26BFBA95B}" srcOrd="0" destOrd="1" presId="urn:microsoft.com/office/officeart/2005/8/layout/vList5"/>
    <dgm:cxn modelId="{B398F47A-F3FE-430E-90DD-4F6B8B7A84D4}" srcId="{D25E6F52-02A2-4C3C-B12C-65816D6D52A7}" destId="{479B417A-0D5B-4E1E-B73F-6FB6AB774382}" srcOrd="1" destOrd="0" parTransId="{15F04D3B-AED1-4FC4-8B2B-D035BCF85032}" sibTransId="{F623010E-2255-45C4-9403-7F5039BC7DB5}"/>
    <dgm:cxn modelId="{319DB6B8-1038-4880-BB16-8485261F9A58}" srcId="{2C762B27-4F9F-45A7-8D25-E806BA4455FF}" destId="{D25E6F52-02A2-4C3C-B12C-65816D6D52A7}" srcOrd="1" destOrd="0" parTransId="{D7B3766A-ABD4-4FB8-B8CF-AFE41B3A7115}" sibTransId="{9AB3681E-63B2-44A5-B766-DDE6873F1408}"/>
    <dgm:cxn modelId="{5702DFC9-59A6-41F8-9DCC-32570C7C0E99}" type="presOf" srcId="{D25E6F52-02A2-4C3C-B12C-65816D6D52A7}" destId="{DFF9797E-9C29-4781-8F82-26CEC04BF98E}" srcOrd="0" destOrd="0" presId="urn:microsoft.com/office/officeart/2005/8/layout/vList5"/>
    <dgm:cxn modelId="{9514D7D6-46B9-425D-BA02-A49D5F5A9047}" type="presOf" srcId="{CB0E4B62-78A1-47C0-9985-87A10FB2BBC2}" destId="{4B2E8F82-9998-4D00-8CE2-CA6A4E81A4A8}" srcOrd="0" destOrd="0" presId="urn:microsoft.com/office/officeart/2005/8/layout/vList5"/>
    <dgm:cxn modelId="{2C68C6EA-50A8-4E12-963E-647A1C113944}" type="presOf" srcId="{84553055-4AB0-45DB-884C-EF0A52C1C103}" destId="{77790562-7D44-444F-90A7-F193393F6F6D}" srcOrd="0" destOrd="0" presId="urn:microsoft.com/office/officeart/2005/8/layout/vList5"/>
    <dgm:cxn modelId="{8CA9A8F9-D4A2-46D6-B859-E14742AA7EA2}" srcId="{79AA7958-9B76-4C91-A0B0-1E04BF27A82A}" destId="{C6A1E592-3484-43B8-8EE9-62D385209AF0}" srcOrd="1" destOrd="0" parTransId="{0375551A-470F-4742-BCBE-14696050A16F}" sibTransId="{8783F83E-6A9C-4CEC-97B9-D35CFCD76796}"/>
    <dgm:cxn modelId="{620EECFB-F1E0-4F10-A446-CA273077CD39}" srcId="{84553055-4AB0-45DB-884C-EF0A52C1C103}" destId="{CB0E4B62-78A1-47C0-9985-87A10FB2BBC2}" srcOrd="0" destOrd="0" parTransId="{0692A005-C95D-4766-A77B-7DE751CC0ADE}" sibTransId="{4FD64E0B-A205-459C-A41A-489F8123BBA1}"/>
    <dgm:cxn modelId="{92BADCC3-FF78-486C-BD69-DCB0973F693B}" type="presParOf" srcId="{C9A0685E-9907-4765-B4AC-D1FD7C1DC7FA}" destId="{A7D7F21C-CB7D-4E9A-8134-7DC1EB105DB0}" srcOrd="0" destOrd="0" presId="urn:microsoft.com/office/officeart/2005/8/layout/vList5"/>
    <dgm:cxn modelId="{D3B8311E-7C3D-442D-8E1B-58E0661B711A}" type="presParOf" srcId="{A7D7F21C-CB7D-4E9A-8134-7DC1EB105DB0}" destId="{77790562-7D44-444F-90A7-F193393F6F6D}" srcOrd="0" destOrd="0" presId="urn:microsoft.com/office/officeart/2005/8/layout/vList5"/>
    <dgm:cxn modelId="{DC1C6956-CF7A-4F32-B584-33618ED46062}" type="presParOf" srcId="{A7D7F21C-CB7D-4E9A-8134-7DC1EB105DB0}" destId="{4B2E8F82-9998-4D00-8CE2-CA6A4E81A4A8}" srcOrd="1" destOrd="0" presId="urn:microsoft.com/office/officeart/2005/8/layout/vList5"/>
    <dgm:cxn modelId="{92C79FDF-9250-4006-A3FB-AD0FFC0D86FF}" type="presParOf" srcId="{C9A0685E-9907-4765-B4AC-D1FD7C1DC7FA}" destId="{EAC2C716-0971-44C8-B595-BB3059CCC78B}" srcOrd="1" destOrd="0" presId="urn:microsoft.com/office/officeart/2005/8/layout/vList5"/>
    <dgm:cxn modelId="{FA60DEB4-B3D1-473D-9C58-01B0635E267D}" type="presParOf" srcId="{C9A0685E-9907-4765-B4AC-D1FD7C1DC7FA}" destId="{99D2385E-EC70-4804-9649-810F24231D2D}" srcOrd="2" destOrd="0" presId="urn:microsoft.com/office/officeart/2005/8/layout/vList5"/>
    <dgm:cxn modelId="{D5E54DAA-1448-4E08-8722-78368380D3B2}" type="presParOf" srcId="{99D2385E-EC70-4804-9649-810F24231D2D}" destId="{DFF9797E-9C29-4781-8F82-26CEC04BF98E}" srcOrd="0" destOrd="0" presId="urn:microsoft.com/office/officeart/2005/8/layout/vList5"/>
    <dgm:cxn modelId="{45BAE927-5717-4DEF-A110-EAF57BF8B564}" type="presParOf" srcId="{99D2385E-EC70-4804-9649-810F24231D2D}" destId="{5E4793F7-23BE-4442-B13B-53C26BFBA95B}" srcOrd="1" destOrd="0" presId="urn:microsoft.com/office/officeart/2005/8/layout/vList5"/>
    <dgm:cxn modelId="{5678C1AD-D29A-4CF8-8C03-D4E915D9EE1D}" type="presParOf" srcId="{C9A0685E-9907-4765-B4AC-D1FD7C1DC7FA}" destId="{73BAF4FA-D535-407E-A01F-8A0115B8D009}" srcOrd="3" destOrd="0" presId="urn:microsoft.com/office/officeart/2005/8/layout/vList5"/>
    <dgm:cxn modelId="{9E5017C7-2384-46D1-A9D2-F2B711C0BE0F}" type="presParOf" srcId="{C9A0685E-9907-4765-B4AC-D1FD7C1DC7FA}" destId="{64475A7F-891B-4331-9B4A-9EC06975DE8C}" srcOrd="4" destOrd="0" presId="urn:microsoft.com/office/officeart/2005/8/layout/vList5"/>
    <dgm:cxn modelId="{8D9DD61D-BB04-45D9-8D6A-9DCCC87B202C}" type="presParOf" srcId="{64475A7F-891B-4331-9B4A-9EC06975DE8C}" destId="{F233D762-BE46-40F7-852B-27DD8B72DB35}" srcOrd="0" destOrd="0" presId="urn:microsoft.com/office/officeart/2005/8/layout/vList5"/>
    <dgm:cxn modelId="{F440D728-BAA9-4BAA-9642-EAC5C7723EE3}" type="presParOf" srcId="{64475A7F-891B-4331-9B4A-9EC06975DE8C}" destId="{79E720D8-5EAF-4361-ABBC-AFFAD0F232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62B27-4F9F-45A7-8D25-E806BA4455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553055-4AB0-45DB-884C-EF0A52C1C103}">
      <dgm:prSet phldrT="[Text]" custT="1"/>
      <dgm:spPr>
        <a:solidFill>
          <a:schemeClr val="tx1"/>
        </a:solidFill>
        <a:ln>
          <a:solidFill>
            <a:schemeClr val="tx1"/>
          </a:solidFill>
        </a:ln>
      </dgm:spPr>
      <dgm:t>
        <a:bodyPr/>
        <a:lstStyle/>
        <a:p>
          <a:r>
            <a:rPr lang="en-CA" sz="2400" dirty="0"/>
            <a:t>What</a:t>
          </a:r>
          <a:endParaRPr lang="en-US" sz="2400" dirty="0"/>
        </a:p>
      </dgm:t>
    </dgm:pt>
    <dgm:pt modelId="{EB1EB30A-5BEB-4438-AE6E-411BEB990FCD}" type="parTrans" cxnId="{A2EF6A68-F5AA-42B9-9BFE-08681A4A3C4E}">
      <dgm:prSet/>
      <dgm:spPr/>
      <dgm:t>
        <a:bodyPr/>
        <a:lstStyle/>
        <a:p>
          <a:endParaRPr lang="en-US" sz="2400"/>
        </a:p>
      </dgm:t>
    </dgm:pt>
    <dgm:pt modelId="{4EFD6B31-484B-4188-9CDA-118D923E8E94}" type="sibTrans" cxnId="{A2EF6A68-F5AA-42B9-9BFE-08681A4A3C4E}">
      <dgm:prSet/>
      <dgm:spPr/>
      <dgm:t>
        <a:bodyPr/>
        <a:lstStyle/>
        <a:p>
          <a:endParaRPr lang="en-US" sz="2400"/>
        </a:p>
      </dgm:t>
    </dgm:pt>
    <dgm:pt modelId="{CB0E4B62-78A1-47C0-9985-87A10FB2BBC2}">
      <dgm:prSet phldrT="[Text]" custT="1"/>
      <dgm:spPr>
        <a:solidFill>
          <a:srgbClr val="B5DCC3">
            <a:alpha val="90000"/>
          </a:srgbClr>
        </a:solidFill>
        <a:ln>
          <a:solidFill>
            <a:schemeClr val="tx1">
              <a:alpha val="90000"/>
            </a:schemeClr>
          </a:solidFill>
        </a:ln>
      </dgm:spPr>
      <dgm:t>
        <a:bodyPr/>
        <a:lstStyle/>
        <a:p>
          <a:r>
            <a:rPr lang="en-CA" sz="2400" dirty="0"/>
            <a:t>Establish a </a:t>
          </a:r>
          <a:r>
            <a:rPr lang="en-CA" sz="2400" dirty="0">
              <a:solidFill>
                <a:srgbClr val="FF0000"/>
              </a:solidFill>
            </a:rPr>
            <a:t>Code of Practice</a:t>
          </a:r>
          <a:r>
            <a:rPr lang="en-CA" sz="2400" dirty="0"/>
            <a:t> s</a:t>
          </a:r>
          <a:r>
            <a:rPr lang="en-CA" sz="2400" dirty="0">
              <a:solidFill>
                <a:schemeClr val="tx1"/>
              </a:solidFill>
              <a:effectLst/>
              <a:latin typeface="+mn-lt"/>
              <a:ea typeface="+mn-ea"/>
              <a:cs typeface="+mn-cs"/>
            </a:rPr>
            <a:t>etting out the actions &amp; measures the employer shall take to mitigate the (identified) risk of </a:t>
          </a:r>
          <a:r>
            <a:rPr lang="en-CA" sz="2400" b="0" dirty="0">
              <a:solidFill>
                <a:srgbClr val="FF0000"/>
              </a:solidFill>
              <a:effectLst/>
              <a:latin typeface="+mn-lt"/>
              <a:ea typeface="+mn-ea"/>
              <a:cs typeface="+mn-cs"/>
            </a:rPr>
            <a:t>harassment</a:t>
          </a:r>
          <a:endParaRPr lang="en-US" sz="2400" b="0" dirty="0">
            <a:solidFill>
              <a:srgbClr val="FF0000"/>
            </a:solidFill>
          </a:endParaRPr>
        </a:p>
      </dgm:t>
    </dgm:pt>
    <dgm:pt modelId="{0692A005-C95D-4766-A77B-7DE751CC0ADE}" type="parTrans" cxnId="{620EECFB-F1E0-4F10-A446-CA273077CD39}">
      <dgm:prSet/>
      <dgm:spPr/>
      <dgm:t>
        <a:bodyPr/>
        <a:lstStyle/>
        <a:p>
          <a:endParaRPr lang="en-US" sz="2400"/>
        </a:p>
      </dgm:t>
    </dgm:pt>
    <dgm:pt modelId="{4FD64E0B-A205-459C-A41A-489F8123BBA1}" type="sibTrans" cxnId="{620EECFB-F1E0-4F10-A446-CA273077CD39}">
      <dgm:prSet/>
      <dgm:spPr/>
      <dgm:t>
        <a:bodyPr/>
        <a:lstStyle/>
        <a:p>
          <a:endParaRPr lang="en-US" sz="2400"/>
        </a:p>
      </dgm:t>
    </dgm:pt>
    <dgm:pt modelId="{D25E6F52-02A2-4C3C-B12C-65816D6D52A7}">
      <dgm:prSet phldrT="[Text]" custT="1"/>
      <dgm:spPr>
        <a:solidFill>
          <a:schemeClr val="tx1"/>
        </a:solidFill>
        <a:ln>
          <a:solidFill>
            <a:schemeClr val="tx1"/>
          </a:solidFill>
        </a:ln>
      </dgm:spPr>
      <dgm:t>
        <a:bodyPr/>
        <a:lstStyle/>
        <a:p>
          <a:r>
            <a:rPr lang="en-CA" sz="2400" dirty="0"/>
            <a:t>Who</a:t>
          </a:r>
          <a:endParaRPr lang="en-US" sz="2400" dirty="0"/>
        </a:p>
      </dgm:t>
    </dgm:pt>
    <dgm:pt modelId="{D7B3766A-ABD4-4FB8-B8CF-AFE41B3A7115}" type="parTrans" cxnId="{319DB6B8-1038-4880-BB16-8485261F9A58}">
      <dgm:prSet/>
      <dgm:spPr/>
      <dgm:t>
        <a:bodyPr/>
        <a:lstStyle/>
        <a:p>
          <a:endParaRPr lang="en-US" sz="2400"/>
        </a:p>
      </dgm:t>
    </dgm:pt>
    <dgm:pt modelId="{9AB3681E-63B2-44A5-B766-DDE6873F1408}" type="sibTrans" cxnId="{319DB6B8-1038-4880-BB16-8485261F9A58}">
      <dgm:prSet/>
      <dgm:spPr/>
      <dgm:t>
        <a:bodyPr/>
        <a:lstStyle/>
        <a:p>
          <a:endParaRPr lang="en-US" sz="2400"/>
        </a:p>
      </dgm:t>
    </dgm:pt>
    <dgm:pt modelId="{54594974-3D42-4226-9C56-C2A4E1124366}">
      <dgm:prSet phldrT="[Text]" custT="1"/>
      <dgm:spPr>
        <a:solidFill>
          <a:srgbClr val="B5DCC3">
            <a:alpha val="90000"/>
          </a:srgbClr>
        </a:solidFill>
        <a:ln>
          <a:solidFill>
            <a:schemeClr val="tx1">
              <a:alpha val="90000"/>
            </a:schemeClr>
          </a:solidFill>
        </a:ln>
      </dgm:spPr>
      <dgm:t>
        <a:bodyPr/>
        <a:lstStyle/>
        <a:p>
          <a:r>
            <a:rPr lang="en-CA" sz="2400" dirty="0">
              <a:solidFill>
                <a:srgbClr val="FF0000"/>
              </a:solidFill>
              <a:effectLst/>
              <a:latin typeface="Arial" panose="020B0604020202020204" pitchFamily="34" charset="0"/>
              <a:ea typeface="+mn-ea"/>
              <a:cs typeface="Arial" panose="020B0604020202020204" pitchFamily="34" charset="0"/>
            </a:rPr>
            <a:t>Every</a:t>
          </a:r>
          <a:r>
            <a:rPr lang="en-CA" sz="2400" dirty="0">
              <a:solidFill>
                <a:schemeClr val="tx1"/>
              </a:solidFill>
              <a:effectLst/>
              <a:latin typeface="Arial" panose="020B0604020202020204" pitchFamily="34" charset="0"/>
              <a:ea typeface="+mn-ea"/>
              <a:cs typeface="Arial" panose="020B0604020202020204" pitchFamily="34" charset="0"/>
            </a:rPr>
            <a:t> employer</a:t>
          </a:r>
          <a:endParaRPr lang="en-US" sz="2400" dirty="0">
            <a:solidFill>
              <a:schemeClr val="tx1"/>
            </a:solidFill>
          </a:endParaRPr>
        </a:p>
      </dgm:t>
    </dgm:pt>
    <dgm:pt modelId="{76705C40-B739-48C9-B4B6-B435D7B0FF7B}" type="parTrans" cxnId="{B4E7B32B-79DA-42BD-A9DD-A53ED11A4CC4}">
      <dgm:prSet/>
      <dgm:spPr/>
      <dgm:t>
        <a:bodyPr/>
        <a:lstStyle/>
        <a:p>
          <a:endParaRPr lang="en-US" sz="2400"/>
        </a:p>
      </dgm:t>
    </dgm:pt>
    <dgm:pt modelId="{B998705F-5C6B-455D-81FD-AADBF5CC9EAC}" type="sibTrans" cxnId="{B4E7B32B-79DA-42BD-A9DD-A53ED11A4CC4}">
      <dgm:prSet/>
      <dgm:spPr/>
      <dgm:t>
        <a:bodyPr/>
        <a:lstStyle/>
        <a:p>
          <a:endParaRPr lang="en-US" sz="2400"/>
        </a:p>
      </dgm:t>
    </dgm:pt>
    <dgm:pt modelId="{79AA7958-9B76-4C91-A0B0-1E04BF27A82A}">
      <dgm:prSet phldrT="[Text]" custT="1"/>
      <dgm:spPr>
        <a:solidFill>
          <a:schemeClr val="tx1"/>
        </a:solidFill>
        <a:ln>
          <a:solidFill>
            <a:schemeClr val="tx1"/>
          </a:solidFill>
        </a:ln>
      </dgm:spPr>
      <dgm:t>
        <a:bodyPr/>
        <a:lstStyle/>
        <a:p>
          <a:r>
            <a:rPr lang="en-CA" sz="2400" dirty="0"/>
            <a:t>How</a:t>
          </a:r>
          <a:endParaRPr lang="en-US" sz="2400" dirty="0"/>
        </a:p>
      </dgm:t>
    </dgm:pt>
    <dgm:pt modelId="{5B094CDB-1C33-4E7B-B870-8BE76C9535C6}" type="parTrans" cxnId="{F9678775-CB9E-46D1-B862-8E8A3B78C840}">
      <dgm:prSet/>
      <dgm:spPr/>
      <dgm:t>
        <a:bodyPr/>
        <a:lstStyle/>
        <a:p>
          <a:endParaRPr lang="en-US" sz="2400"/>
        </a:p>
      </dgm:t>
    </dgm:pt>
    <dgm:pt modelId="{95CEE3E0-5094-4B19-AAAB-7F96DFA5B5FE}" type="sibTrans" cxnId="{F9678775-CB9E-46D1-B862-8E8A3B78C840}">
      <dgm:prSet/>
      <dgm:spPr/>
      <dgm:t>
        <a:bodyPr/>
        <a:lstStyle/>
        <a:p>
          <a:endParaRPr lang="en-US" sz="2400"/>
        </a:p>
      </dgm:t>
    </dgm:pt>
    <dgm:pt modelId="{12A012DA-ED71-4481-8E93-8C51494FA6E6}">
      <dgm:prSet phldrT="[Text]" custT="1"/>
      <dgm:spPr>
        <a:solidFill>
          <a:srgbClr val="B5DCC3">
            <a:alpha val="90000"/>
          </a:srgbClr>
        </a:solidFill>
        <a:ln>
          <a:solidFill>
            <a:schemeClr val="tx1">
              <a:alpha val="90000"/>
            </a:schemeClr>
          </a:solidFill>
        </a:ln>
      </dgm:spPr>
      <dgm:t>
        <a:bodyPr/>
        <a:lstStyle/>
        <a:p>
          <a:r>
            <a:rPr lang="en-CA" sz="2400" dirty="0">
              <a:solidFill>
                <a:schemeClr val="tx1"/>
              </a:solidFill>
              <a:effectLst/>
              <a:latin typeface="+mn-lt"/>
              <a:ea typeface="+mn-ea"/>
              <a:cs typeface="+mn-cs"/>
            </a:rPr>
            <a:t>Implementation must be in </a:t>
          </a:r>
          <a:r>
            <a:rPr lang="en-CA" sz="2400" dirty="0">
              <a:solidFill>
                <a:srgbClr val="FF0000"/>
              </a:solidFill>
              <a:effectLst/>
              <a:latin typeface="+mn-lt"/>
              <a:ea typeface="+mn-ea"/>
              <a:cs typeface="+mn-cs"/>
            </a:rPr>
            <a:t>consultation</a:t>
          </a:r>
          <a:r>
            <a:rPr lang="en-CA" sz="2400" dirty="0">
              <a:solidFill>
                <a:schemeClr val="tx1"/>
              </a:solidFill>
              <a:effectLst/>
              <a:latin typeface="+mn-lt"/>
              <a:ea typeface="+mn-ea"/>
              <a:cs typeface="+mn-cs"/>
            </a:rPr>
            <a:t> with all committees, health &amp; safety reps or if none employees</a:t>
          </a:r>
          <a:endParaRPr lang="en-US" sz="2400" dirty="0"/>
        </a:p>
      </dgm:t>
    </dgm:pt>
    <dgm:pt modelId="{493AFF8C-F584-4096-86CB-8342F41E3DAF}" type="parTrans" cxnId="{D3782709-BC05-4CB5-AE89-9C03A292513A}">
      <dgm:prSet/>
      <dgm:spPr/>
      <dgm:t>
        <a:bodyPr/>
        <a:lstStyle/>
        <a:p>
          <a:endParaRPr lang="en-US" sz="2400"/>
        </a:p>
      </dgm:t>
    </dgm:pt>
    <dgm:pt modelId="{07A19C31-74B1-4390-A348-F51C0BFBDE27}" type="sibTrans" cxnId="{D3782709-BC05-4CB5-AE89-9C03A292513A}">
      <dgm:prSet/>
      <dgm:spPr/>
      <dgm:t>
        <a:bodyPr/>
        <a:lstStyle/>
        <a:p>
          <a:endParaRPr lang="en-US" sz="2400"/>
        </a:p>
      </dgm:t>
    </dgm:pt>
    <dgm:pt modelId="{C6A1E592-3484-43B8-8EE9-62D385209AF0}">
      <dgm:prSet phldrT="[Text]" custT="1"/>
      <dgm:spPr>
        <a:solidFill>
          <a:srgbClr val="B5DCC3">
            <a:alpha val="90000"/>
          </a:srgbClr>
        </a:solidFill>
        <a:ln>
          <a:solidFill>
            <a:schemeClr val="tx1">
              <a:alpha val="90000"/>
            </a:schemeClr>
          </a:solidFill>
        </a:ln>
      </dgm:spPr>
      <dgm:t>
        <a:bodyPr/>
        <a:lstStyle/>
        <a:p>
          <a:r>
            <a:rPr lang="en-CA" sz="2400" dirty="0">
              <a:solidFill>
                <a:srgbClr val="FF0000"/>
              </a:solidFill>
              <a:effectLst/>
              <a:latin typeface="+mn-lt"/>
              <a:ea typeface="+mn-ea"/>
              <a:cs typeface="+mn-cs"/>
            </a:rPr>
            <a:t>Include specific things</a:t>
          </a:r>
          <a:r>
            <a:rPr lang="en-CA" sz="2400" dirty="0">
              <a:solidFill>
                <a:schemeClr val="tx1"/>
              </a:solidFill>
              <a:effectLst/>
              <a:latin typeface="+mn-lt"/>
              <a:ea typeface="+mn-ea"/>
              <a:cs typeface="+mn-cs"/>
            </a:rPr>
            <a:t> set out by </a:t>
          </a:r>
          <a:r>
            <a:rPr lang="en-CA" sz="2400" dirty="0" err="1">
              <a:solidFill>
                <a:schemeClr val="tx1"/>
              </a:solidFill>
              <a:effectLst/>
              <a:latin typeface="+mn-lt"/>
              <a:ea typeface="+mn-ea"/>
              <a:cs typeface="+mn-cs"/>
            </a:rPr>
            <a:t>Regs</a:t>
          </a:r>
          <a:endParaRPr lang="en-US" sz="2400" dirty="0">
            <a:solidFill>
              <a:schemeClr val="tx1"/>
            </a:solidFill>
          </a:endParaRPr>
        </a:p>
      </dgm:t>
    </dgm:pt>
    <dgm:pt modelId="{0375551A-470F-4742-BCBE-14696050A16F}" type="parTrans" cxnId="{8CA9A8F9-D4A2-46D6-B859-E14742AA7EA2}">
      <dgm:prSet/>
      <dgm:spPr/>
      <dgm:t>
        <a:bodyPr/>
        <a:lstStyle/>
        <a:p>
          <a:endParaRPr lang="en-US" sz="2400"/>
        </a:p>
      </dgm:t>
    </dgm:pt>
    <dgm:pt modelId="{8783F83E-6A9C-4CEC-97B9-D35CFCD76796}" type="sibTrans" cxnId="{8CA9A8F9-D4A2-46D6-B859-E14742AA7EA2}">
      <dgm:prSet/>
      <dgm:spPr/>
      <dgm:t>
        <a:bodyPr/>
        <a:lstStyle/>
        <a:p>
          <a:endParaRPr lang="en-US" sz="2400"/>
        </a:p>
      </dgm:t>
    </dgm:pt>
    <dgm:pt modelId="{C9A0685E-9907-4765-B4AC-D1FD7C1DC7FA}" type="pres">
      <dgm:prSet presAssocID="{2C762B27-4F9F-45A7-8D25-E806BA4455FF}" presName="Name0" presStyleCnt="0">
        <dgm:presLayoutVars>
          <dgm:dir/>
          <dgm:animLvl val="lvl"/>
          <dgm:resizeHandles val="exact"/>
        </dgm:presLayoutVars>
      </dgm:prSet>
      <dgm:spPr/>
    </dgm:pt>
    <dgm:pt modelId="{A7D7F21C-CB7D-4E9A-8134-7DC1EB105DB0}" type="pres">
      <dgm:prSet presAssocID="{84553055-4AB0-45DB-884C-EF0A52C1C103}" presName="linNode" presStyleCnt="0"/>
      <dgm:spPr/>
    </dgm:pt>
    <dgm:pt modelId="{77790562-7D44-444F-90A7-F193393F6F6D}" type="pres">
      <dgm:prSet presAssocID="{84553055-4AB0-45DB-884C-EF0A52C1C103}" presName="parentText" presStyleLbl="node1" presStyleIdx="0" presStyleCnt="3" custScaleX="58848" custScaleY="61454">
        <dgm:presLayoutVars>
          <dgm:chMax val="1"/>
          <dgm:bulletEnabled val="1"/>
        </dgm:presLayoutVars>
      </dgm:prSet>
      <dgm:spPr/>
    </dgm:pt>
    <dgm:pt modelId="{4B2E8F82-9998-4D00-8CE2-CA6A4E81A4A8}" type="pres">
      <dgm:prSet presAssocID="{84553055-4AB0-45DB-884C-EF0A52C1C103}" presName="descendantText" presStyleLbl="alignAccFollowNode1" presStyleIdx="0" presStyleCnt="3" custScaleX="122800" custScaleY="73152" custLinFactNeighborX="309" custLinFactNeighborY="-2033">
        <dgm:presLayoutVars>
          <dgm:bulletEnabled val="1"/>
        </dgm:presLayoutVars>
      </dgm:prSet>
      <dgm:spPr/>
    </dgm:pt>
    <dgm:pt modelId="{EAC2C716-0971-44C8-B595-BB3059CCC78B}" type="pres">
      <dgm:prSet presAssocID="{4EFD6B31-484B-4188-9CDA-118D923E8E94}" presName="sp" presStyleCnt="0"/>
      <dgm:spPr/>
    </dgm:pt>
    <dgm:pt modelId="{99D2385E-EC70-4804-9649-810F24231D2D}" type="pres">
      <dgm:prSet presAssocID="{D25E6F52-02A2-4C3C-B12C-65816D6D52A7}" presName="linNode" presStyleCnt="0"/>
      <dgm:spPr/>
    </dgm:pt>
    <dgm:pt modelId="{DFF9797E-9C29-4781-8F82-26CEC04BF98E}" type="pres">
      <dgm:prSet presAssocID="{D25E6F52-02A2-4C3C-B12C-65816D6D52A7}" presName="parentText" presStyleLbl="node1" presStyleIdx="1" presStyleCnt="3" custScaleX="58848" custScaleY="60997">
        <dgm:presLayoutVars>
          <dgm:chMax val="1"/>
          <dgm:bulletEnabled val="1"/>
        </dgm:presLayoutVars>
      </dgm:prSet>
      <dgm:spPr/>
    </dgm:pt>
    <dgm:pt modelId="{5E4793F7-23BE-4442-B13B-53C26BFBA95B}" type="pres">
      <dgm:prSet presAssocID="{D25E6F52-02A2-4C3C-B12C-65816D6D52A7}" presName="descendantText" presStyleLbl="alignAccFollowNode1" presStyleIdx="1" presStyleCnt="3" custScaleX="123093" custScaleY="76834">
        <dgm:presLayoutVars>
          <dgm:bulletEnabled val="1"/>
        </dgm:presLayoutVars>
      </dgm:prSet>
      <dgm:spPr/>
    </dgm:pt>
    <dgm:pt modelId="{73BAF4FA-D535-407E-A01F-8A0115B8D009}" type="pres">
      <dgm:prSet presAssocID="{9AB3681E-63B2-44A5-B766-DDE6873F1408}" presName="sp" presStyleCnt="0"/>
      <dgm:spPr/>
    </dgm:pt>
    <dgm:pt modelId="{64475A7F-891B-4331-9B4A-9EC06975DE8C}" type="pres">
      <dgm:prSet presAssocID="{79AA7958-9B76-4C91-A0B0-1E04BF27A82A}" presName="linNode" presStyleCnt="0"/>
      <dgm:spPr/>
    </dgm:pt>
    <dgm:pt modelId="{F233D762-BE46-40F7-852B-27DD8B72DB35}" type="pres">
      <dgm:prSet presAssocID="{79AA7958-9B76-4C91-A0B0-1E04BF27A82A}" presName="parentText" presStyleLbl="node1" presStyleIdx="2" presStyleCnt="3" custScaleX="60995" custScaleY="72603">
        <dgm:presLayoutVars>
          <dgm:chMax val="1"/>
          <dgm:bulletEnabled val="1"/>
        </dgm:presLayoutVars>
      </dgm:prSet>
      <dgm:spPr/>
    </dgm:pt>
    <dgm:pt modelId="{79E720D8-5EAF-4361-ABBC-AFFAD0F23231}" type="pres">
      <dgm:prSet presAssocID="{79AA7958-9B76-4C91-A0B0-1E04BF27A82A}" presName="descendantText" presStyleLbl="alignAccFollowNode1" presStyleIdx="2" presStyleCnt="3" custScaleX="130706" custScaleY="81397" custLinFactNeighborX="131" custLinFactNeighborY="3905">
        <dgm:presLayoutVars>
          <dgm:bulletEnabled val="1"/>
        </dgm:presLayoutVars>
      </dgm:prSet>
      <dgm:spPr/>
    </dgm:pt>
  </dgm:ptLst>
  <dgm:cxnLst>
    <dgm:cxn modelId="{D3782709-BC05-4CB5-AE89-9C03A292513A}" srcId="{79AA7958-9B76-4C91-A0B0-1E04BF27A82A}" destId="{12A012DA-ED71-4481-8E93-8C51494FA6E6}" srcOrd="0" destOrd="0" parTransId="{493AFF8C-F584-4096-86CB-8342F41E3DAF}" sibTransId="{07A19C31-74B1-4390-A348-F51C0BFBDE27}"/>
    <dgm:cxn modelId="{B4E7B32B-79DA-42BD-A9DD-A53ED11A4CC4}" srcId="{D25E6F52-02A2-4C3C-B12C-65816D6D52A7}" destId="{54594974-3D42-4226-9C56-C2A4E1124366}" srcOrd="0" destOrd="0" parTransId="{76705C40-B739-48C9-B4B6-B435D7B0FF7B}" sibTransId="{B998705F-5C6B-455D-81FD-AADBF5CC9EAC}"/>
    <dgm:cxn modelId="{AD8FC02C-5694-456A-99CB-F5D589D34569}" type="presOf" srcId="{2C762B27-4F9F-45A7-8D25-E806BA4455FF}" destId="{C9A0685E-9907-4765-B4AC-D1FD7C1DC7FA}" srcOrd="0" destOrd="0" presId="urn:microsoft.com/office/officeart/2005/8/layout/vList5"/>
    <dgm:cxn modelId="{4C1C2232-80C0-45F3-88ED-31B2C2AE16DC}" type="presOf" srcId="{C6A1E592-3484-43B8-8EE9-62D385209AF0}" destId="{79E720D8-5EAF-4361-ABBC-AFFAD0F23231}" srcOrd="0" destOrd="1" presId="urn:microsoft.com/office/officeart/2005/8/layout/vList5"/>
    <dgm:cxn modelId="{A2EF6A68-F5AA-42B9-9BFE-08681A4A3C4E}" srcId="{2C762B27-4F9F-45A7-8D25-E806BA4455FF}" destId="{84553055-4AB0-45DB-884C-EF0A52C1C103}" srcOrd="0" destOrd="0" parTransId="{EB1EB30A-5BEB-4438-AE6E-411BEB990FCD}" sibTransId="{4EFD6B31-484B-4188-9CDA-118D923E8E94}"/>
    <dgm:cxn modelId="{4F7FCA52-BCC1-4C52-96E9-73628F4E7D85}" type="presOf" srcId="{54594974-3D42-4226-9C56-C2A4E1124366}" destId="{5E4793F7-23BE-4442-B13B-53C26BFBA95B}" srcOrd="0" destOrd="0" presId="urn:microsoft.com/office/officeart/2005/8/layout/vList5"/>
    <dgm:cxn modelId="{8CE62874-8AA3-4CB5-A688-BA8A26D7D3E9}" type="presOf" srcId="{12A012DA-ED71-4481-8E93-8C51494FA6E6}" destId="{79E720D8-5EAF-4361-ABBC-AFFAD0F23231}" srcOrd="0" destOrd="0" presId="urn:microsoft.com/office/officeart/2005/8/layout/vList5"/>
    <dgm:cxn modelId="{F9678775-CB9E-46D1-B862-8E8A3B78C840}" srcId="{2C762B27-4F9F-45A7-8D25-E806BA4455FF}" destId="{79AA7958-9B76-4C91-A0B0-1E04BF27A82A}" srcOrd="2" destOrd="0" parTransId="{5B094CDB-1C33-4E7B-B870-8BE76C9535C6}" sibTransId="{95CEE3E0-5094-4B19-AAAB-7F96DFA5B5FE}"/>
    <dgm:cxn modelId="{67F45377-1254-4AC5-A2E3-61F184DF654E}" type="presOf" srcId="{79AA7958-9B76-4C91-A0B0-1E04BF27A82A}" destId="{F233D762-BE46-40F7-852B-27DD8B72DB35}" srcOrd="0" destOrd="0" presId="urn:microsoft.com/office/officeart/2005/8/layout/vList5"/>
    <dgm:cxn modelId="{319DB6B8-1038-4880-BB16-8485261F9A58}" srcId="{2C762B27-4F9F-45A7-8D25-E806BA4455FF}" destId="{D25E6F52-02A2-4C3C-B12C-65816D6D52A7}" srcOrd="1" destOrd="0" parTransId="{D7B3766A-ABD4-4FB8-B8CF-AFE41B3A7115}" sibTransId="{9AB3681E-63B2-44A5-B766-DDE6873F1408}"/>
    <dgm:cxn modelId="{5702DFC9-59A6-41F8-9DCC-32570C7C0E99}" type="presOf" srcId="{D25E6F52-02A2-4C3C-B12C-65816D6D52A7}" destId="{DFF9797E-9C29-4781-8F82-26CEC04BF98E}" srcOrd="0" destOrd="0" presId="urn:microsoft.com/office/officeart/2005/8/layout/vList5"/>
    <dgm:cxn modelId="{9514D7D6-46B9-425D-BA02-A49D5F5A9047}" type="presOf" srcId="{CB0E4B62-78A1-47C0-9985-87A10FB2BBC2}" destId="{4B2E8F82-9998-4D00-8CE2-CA6A4E81A4A8}" srcOrd="0" destOrd="0" presId="urn:microsoft.com/office/officeart/2005/8/layout/vList5"/>
    <dgm:cxn modelId="{2C68C6EA-50A8-4E12-963E-647A1C113944}" type="presOf" srcId="{84553055-4AB0-45DB-884C-EF0A52C1C103}" destId="{77790562-7D44-444F-90A7-F193393F6F6D}" srcOrd="0" destOrd="0" presId="urn:microsoft.com/office/officeart/2005/8/layout/vList5"/>
    <dgm:cxn modelId="{8CA9A8F9-D4A2-46D6-B859-E14742AA7EA2}" srcId="{79AA7958-9B76-4C91-A0B0-1E04BF27A82A}" destId="{C6A1E592-3484-43B8-8EE9-62D385209AF0}" srcOrd="1" destOrd="0" parTransId="{0375551A-470F-4742-BCBE-14696050A16F}" sibTransId="{8783F83E-6A9C-4CEC-97B9-D35CFCD76796}"/>
    <dgm:cxn modelId="{620EECFB-F1E0-4F10-A446-CA273077CD39}" srcId="{84553055-4AB0-45DB-884C-EF0A52C1C103}" destId="{CB0E4B62-78A1-47C0-9985-87A10FB2BBC2}" srcOrd="0" destOrd="0" parTransId="{0692A005-C95D-4766-A77B-7DE751CC0ADE}" sibTransId="{4FD64E0B-A205-459C-A41A-489F8123BBA1}"/>
    <dgm:cxn modelId="{92BADCC3-FF78-486C-BD69-DCB0973F693B}" type="presParOf" srcId="{C9A0685E-9907-4765-B4AC-D1FD7C1DC7FA}" destId="{A7D7F21C-CB7D-4E9A-8134-7DC1EB105DB0}" srcOrd="0" destOrd="0" presId="urn:microsoft.com/office/officeart/2005/8/layout/vList5"/>
    <dgm:cxn modelId="{D3B8311E-7C3D-442D-8E1B-58E0661B711A}" type="presParOf" srcId="{A7D7F21C-CB7D-4E9A-8134-7DC1EB105DB0}" destId="{77790562-7D44-444F-90A7-F193393F6F6D}" srcOrd="0" destOrd="0" presId="urn:microsoft.com/office/officeart/2005/8/layout/vList5"/>
    <dgm:cxn modelId="{DC1C6956-CF7A-4F32-B584-33618ED46062}" type="presParOf" srcId="{A7D7F21C-CB7D-4E9A-8134-7DC1EB105DB0}" destId="{4B2E8F82-9998-4D00-8CE2-CA6A4E81A4A8}" srcOrd="1" destOrd="0" presId="urn:microsoft.com/office/officeart/2005/8/layout/vList5"/>
    <dgm:cxn modelId="{92C79FDF-9250-4006-A3FB-AD0FFC0D86FF}" type="presParOf" srcId="{C9A0685E-9907-4765-B4AC-D1FD7C1DC7FA}" destId="{EAC2C716-0971-44C8-B595-BB3059CCC78B}" srcOrd="1" destOrd="0" presId="urn:microsoft.com/office/officeart/2005/8/layout/vList5"/>
    <dgm:cxn modelId="{FA60DEB4-B3D1-473D-9C58-01B0635E267D}" type="presParOf" srcId="{C9A0685E-9907-4765-B4AC-D1FD7C1DC7FA}" destId="{99D2385E-EC70-4804-9649-810F24231D2D}" srcOrd="2" destOrd="0" presId="urn:microsoft.com/office/officeart/2005/8/layout/vList5"/>
    <dgm:cxn modelId="{D5E54DAA-1448-4E08-8722-78368380D3B2}" type="presParOf" srcId="{99D2385E-EC70-4804-9649-810F24231D2D}" destId="{DFF9797E-9C29-4781-8F82-26CEC04BF98E}" srcOrd="0" destOrd="0" presId="urn:microsoft.com/office/officeart/2005/8/layout/vList5"/>
    <dgm:cxn modelId="{45BAE927-5717-4DEF-A110-EAF57BF8B564}" type="presParOf" srcId="{99D2385E-EC70-4804-9649-810F24231D2D}" destId="{5E4793F7-23BE-4442-B13B-53C26BFBA95B}" srcOrd="1" destOrd="0" presId="urn:microsoft.com/office/officeart/2005/8/layout/vList5"/>
    <dgm:cxn modelId="{5678C1AD-D29A-4CF8-8C03-D4E915D9EE1D}" type="presParOf" srcId="{C9A0685E-9907-4765-B4AC-D1FD7C1DC7FA}" destId="{73BAF4FA-D535-407E-A01F-8A0115B8D009}" srcOrd="3" destOrd="0" presId="urn:microsoft.com/office/officeart/2005/8/layout/vList5"/>
    <dgm:cxn modelId="{9E5017C7-2384-46D1-A9D2-F2B711C0BE0F}" type="presParOf" srcId="{C9A0685E-9907-4765-B4AC-D1FD7C1DC7FA}" destId="{64475A7F-891B-4331-9B4A-9EC06975DE8C}" srcOrd="4" destOrd="0" presId="urn:microsoft.com/office/officeart/2005/8/layout/vList5"/>
    <dgm:cxn modelId="{8D9DD61D-BB04-45D9-8D6A-9DCCC87B202C}" type="presParOf" srcId="{64475A7F-891B-4331-9B4A-9EC06975DE8C}" destId="{F233D762-BE46-40F7-852B-27DD8B72DB35}" srcOrd="0" destOrd="0" presId="urn:microsoft.com/office/officeart/2005/8/layout/vList5"/>
    <dgm:cxn modelId="{F440D728-BAA9-4BAA-9642-EAC5C7723EE3}" type="presParOf" srcId="{64475A7F-891B-4331-9B4A-9EC06975DE8C}" destId="{79E720D8-5EAF-4361-ABBC-AFFAD0F232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62B27-4F9F-45A7-8D25-E806BA4455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553055-4AB0-45DB-884C-EF0A52C1C103}">
      <dgm:prSet phldrT="[Text]" custT="1"/>
      <dgm:spPr>
        <a:solidFill>
          <a:schemeClr val="tx1"/>
        </a:solidFill>
        <a:ln>
          <a:solidFill>
            <a:schemeClr val="tx1"/>
          </a:solidFill>
        </a:ln>
      </dgm:spPr>
      <dgm:t>
        <a:bodyPr/>
        <a:lstStyle/>
        <a:p>
          <a:r>
            <a:rPr lang="en-CA" sz="2400" dirty="0"/>
            <a:t>What</a:t>
          </a:r>
          <a:endParaRPr lang="en-US" sz="2400" dirty="0"/>
        </a:p>
      </dgm:t>
    </dgm:pt>
    <dgm:pt modelId="{EB1EB30A-5BEB-4438-AE6E-411BEB990FCD}" type="parTrans" cxnId="{A2EF6A68-F5AA-42B9-9BFE-08681A4A3C4E}">
      <dgm:prSet/>
      <dgm:spPr/>
      <dgm:t>
        <a:bodyPr/>
        <a:lstStyle/>
        <a:p>
          <a:endParaRPr lang="en-US" sz="2400"/>
        </a:p>
      </dgm:t>
    </dgm:pt>
    <dgm:pt modelId="{4EFD6B31-484B-4188-9CDA-118D923E8E94}" type="sibTrans" cxnId="{A2EF6A68-F5AA-42B9-9BFE-08681A4A3C4E}">
      <dgm:prSet/>
      <dgm:spPr/>
      <dgm:t>
        <a:bodyPr/>
        <a:lstStyle/>
        <a:p>
          <a:endParaRPr lang="en-US" sz="2400"/>
        </a:p>
      </dgm:t>
    </dgm:pt>
    <dgm:pt modelId="{CB0E4B62-78A1-47C0-9985-87A10FB2BBC2}">
      <dgm:prSet phldrT="[Text]" custT="1"/>
      <dgm:spPr>
        <a:solidFill>
          <a:srgbClr val="B5DCC3">
            <a:alpha val="90000"/>
          </a:srgbClr>
        </a:solidFill>
        <a:ln>
          <a:solidFill>
            <a:schemeClr val="tx1">
              <a:alpha val="90000"/>
            </a:schemeClr>
          </a:solidFill>
        </a:ln>
      </dgm:spPr>
      <dgm:t>
        <a:bodyPr/>
        <a:lstStyle/>
        <a:p>
          <a:r>
            <a:rPr lang="en-CA" sz="2400" dirty="0"/>
            <a:t>Code of conduct by-law re v</a:t>
          </a:r>
          <a:r>
            <a:rPr lang="en-US" sz="2400" dirty="0" err="1"/>
            <a:t>alues</a:t>
          </a:r>
          <a:r>
            <a:rPr lang="en-US" sz="2400" dirty="0"/>
            <a:t>, </a:t>
          </a:r>
          <a:r>
            <a:rPr lang="en-US" sz="2400" dirty="0" err="1"/>
            <a:t>behaviour</a:t>
          </a:r>
          <a:r>
            <a:rPr lang="en-US" sz="2400" dirty="0"/>
            <a:t>, use of local government property, resources &amp; services, use of communication tools &amp; social media</a:t>
          </a:r>
          <a:endParaRPr lang="en-US" sz="2400" b="0" dirty="0">
            <a:solidFill>
              <a:srgbClr val="FF0000"/>
            </a:solidFill>
          </a:endParaRPr>
        </a:p>
      </dgm:t>
    </dgm:pt>
    <dgm:pt modelId="{0692A005-C95D-4766-A77B-7DE751CC0ADE}" type="parTrans" cxnId="{620EECFB-F1E0-4F10-A446-CA273077CD39}">
      <dgm:prSet/>
      <dgm:spPr/>
      <dgm:t>
        <a:bodyPr/>
        <a:lstStyle/>
        <a:p>
          <a:endParaRPr lang="en-US" sz="2400"/>
        </a:p>
      </dgm:t>
    </dgm:pt>
    <dgm:pt modelId="{4FD64E0B-A205-459C-A41A-489F8123BBA1}" type="sibTrans" cxnId="{620EECFB-F1E0-4F10-A446-CA273077CD39}">
      <dgm:prSet/>
      <dgm:spPr/>
      <dgm:t>
        <a:bodyPr/>
        <a:lstStyle/>
        <a:p>
          <a:endParaRPr lang="en-US" sz="2400"/>
        </a:p>
      </dgm:t>
    </dgm:pt>
    <dgm:pt modelId="{D25E6F52-02A2-4C3C-B12C-65816D6D52A7}">
      <dgm:prSet phldrT="[Text]" custT="1"/>
      <dgm:spPr>
        <a:solidFill>
          <a:schemeClr val="tx1"/>
        </a:solidFill>
        <a:ln>
          <a:solidFill>
            <a:schemeClr val="tx1"/>
          </a:solidFill>
        </a:ln>
      </dgm:spPr>
      <dgm:t>
        <a:bodyPr/>
        <a:lstStyle/>
        <a:p>
          <a:r>
            <a:rPr lang="en-CA" sz="2400" dirty="0"/>
            <a:t>Who</a:t>
          </a:r>
          <a:endParaRPr lang="en-US" sz="2400" dirty="0"/>
        </a:p>
      </dgm:t>
    </dgm:pt>
    <dgm:pt modelId="{D7B3766A-ABD4-4FB8-B8CF-AFE41B3A7115}" type="parTrans" cxnId="{319DB6B8-1038-4880-BB16-8485261F9A58}">
      <dgm:prSet/>
      <dgm:spPr/>
      <dgm:t>
        <a:bodyPr/>
        <a:lstStyle/>
        <a:p>
          <a:endParaRPr lang="en-US" sz="2400"/>
        </a:p>
      </dgm:t>
    </dgm:pt>
    <dgm:pt modelId="{9AB3681E-63B2-44A5-B766-DDE6873F1408}" type="sibTrans" cxnId="{319DB6B8-1038-4880-BB16-8485261F9A58}">
      <dgm:prSet/>
      <dgm:spPr/>
      <dgm:t>
        <a:bodyPr/>
        <a:lstStyle/>
        <a:p>
          <a:endParaRPr lang="en-US" sz="2400"/>
        </a:p>
      </dgm:t>
    </dgm:pt>
    <dgm:pt modelId="{54594974-3D42-4226-9C56-C2A4E1124366}">
      <dgm:prSet phldrT="[Text]" custT="1"/>
      <dgm:spPr>
        <a:solidFill>
          <a:srgbClr val="B5DCC3">
            <a:alpha val="90000"/>
          </a:srgbClr>
        </a:solidFill>
        <a:ln>
          <a:solidFill>
            <a:schemeClr val="tx1">
              <a:alpha val="90000"/>
            </a:schemeClr>
          </a:solidFill>
        </a:ln>
      </dgm:spPr>
      <dgm:t>
        <a:bodyPr/>
        <a:lstStyle/>
        <a:p>
          <a:r>
            <a:rPr lang="en-CA" sz="2400" dirty="0">
              <a:solidFill>
                <a:srgbClr val="FF0000"/>
              </a:solidFill>
            </a:rPr>
            <a:t>All</a:t>
          </a:r>
          <a:r>
            <a:rPr lang="en-CA" sz="2400" dirty="0"/>
            <a:t> local governments</a:t>
          </a:r>
          <a:endParaRPr lang="en-US" sz="2400" dirty="0">
            <a:solidFill>
              <a:schemeClr val="tx1"/>
            </a:solidFill>
          </a:endParaRPr>
        </a:p>
      </dgm:t>
    </dgm:pt>
    <dgm:pt modelId="{76705C40-B739-48C9-B4B6-B435D7B0FF7B}" type="parTrans" cxnId="{B4E7B32B-79DA-42BD-A9DD-A53ED11A4CC4}">
      <dgm:prSet/>
      <dgm:spPr/>
      <dgm:t>
        <a:bodyPr/>
        <a:lstStyle/>
        <a:p>
          <a:endParaRPr lang="en-US" sz="2400"/>
        </a:p>
      </dgm:t>
    </dgm:pt>
    <dgm:pt modelId="{B998705F-5C6B-455D-81FD-AADBF5CC9EAC}" type="sibTrans" cxnId="{B4E7B32B-79DA-42BD-A9DD-A53ED11A4CC4}">
      <dgm:prSet/>
      <dgm:spPr/>
      <dgm:t>
        <a:bodyPr/>
        <a:lstStyle/>
        <a:p>
          <a:endParaRPr lang="en-US" sz="2400"/>
        </a:p>
      </dgm:t>
    </dgm:pt>
    <dgm:pt modelId="{79AA7958-9B76-4C91-A0B0-1E04BF27A82A}">
      <dgm:prSet phldrT="[Text]" custT="1"/>
      <dgm:spPr>
        <a:solidFill>
          <a:schemeClr val="tx1"/>
        </a:solidFill>
        <a:ln>
          <a:solidFill>
            <a:schemeClr val="tx1"/>
          </a:solidFill>
        </a:ln>
      </dgm:spPr>
      <dgm:t>
        <a:bodyPr/>
        <a:lstStyle/>
        <a:p>
          <a:r>
            <a:rPr lang="en-CA" sz="2400" dirty="0"/>
            <a:t>How</a:t>
          </a:r>
          <a:endParaRPr lang="en-US" sz="2400" dirty="0"/>
        </a:p>
      </dgm:t>
    </dgm:pt>
    <dgm:pt modelId="{5B094CDB-1C33-4E7B-B870-8BE76C9535C6}" type="parTrans" cxnId="{F9678775-CB9E-46D1-B862-8E8A3B78C840}">
      <dgm:prSet/>
      <dgm:spPr/>
      <dgm:t>
        <a:bodyPr/>
        <a:lstStyle/>
        <a:p>
          <a:endParaRPr lang="en-US" sz="2400"/>
        </a:p>
      </dgm:t>
    </dgm:pt>
    <dgm:pt modelId="{95CEE3E0-5094-4B19-AAAB-7F96DFA5B5FE}" type="sibTrans" cxnId="{F9678775-CB9E-46D1-B862-8E8A3B78C840}">
      <dgm:prSet/>
      <dgm:spPr/>
      <dgm:t>
        <a:bodyPr/>
        <a:lstStyle/>
        <a:p>
          <a:endParaRPr lang="en-US" sz="2400"/>
        </a:p>
      </dgm:t>
    </dgm:pt>
    <dgm:pt modelId="{12A012DA-ED71-4481-8E93-8C51494FA6E6}">
      <dgm:prSet phldrT="[Text]" custT="1"/>
      <dgm:spPr>
        <a:solidFill>
          <a:srgbClr val="B5DCC3">
            <a:alpha val="90000"/>
          </a:srgbClr>
        </a:solidFill>
        <a:ln>
          <a:solidFill>
            <a:schemeClr val="tx1">
              <a:alpha val="90000"/>
            </a:schemeClr>
          </a:solidFill>
        </a:ln>
      </dgm:spPr>
      <dgm:t>
        <a:bodyPr/>
        <a:lstStyle/>
        <a:p>
          <a:r>
            <a:rPr lang="en-CA" sz="2400" dirty="0"/>
            <a:t>Passed as a by-law of council </a:t>
          </a:r>
          <a:endParaRPr lang="en-US" sz="2400" dirty="0"/>
        </a:p>
      </dgm:t>
    </dgm:pt>
    <dgm:pt modelId="{493AFF8C-F584-4096-86CB-8342F41E3DAF}" type="parTrans" cxnId="{D3782709-BC05-4CB5-AE89-9C03A292513A}">
      <dgm:prSet/>
      <dgm:spPr/>
      <dgm:t>
        <a:bodyPr/>
        <a:lstStyle/>
        <a:p>
          <a:endParaRPr lang="en-US" sz="2400"/>
        </a:p>
      </dgm:t>
    </dgm:pt>
    <dgm:pt modelId="{07A19C31-74B1-4390-A348-F51C0BFBDE27}" type="sibTrans" cxnId="{D3782709-BC05-4CB5-AE89-9C03A292513A}">
      <dgm:prSet/>
      <dgm:spPr/>
      <dgm:t>
        <a:bodyPr/>
        <a:lstStyle/>
        <a:p>
          <a:endParaRPr lang="en-US" sz="2400"/>
        </a:p>
      </dgm:t>
    </dgm:pt>
    <dgm:pt modelId="{50978781-096E-4713-A0F6-79C230DE7C05}">
      <dgm:prSet phldrT="[Text]" custT="1"/>
      <dgm:spPr>
        <a:solidFill>
          <a:srgbClr val="B5DCC3">
            <a:alpha val="90000"/>
          </a:srgbClr>
        </a:solidFill>
        <a:ln>
          <a:solidFill>
            <a:schemeClr val="tx1">
              <a:alpha val="90000"/>
            </a:schemeClr>
          </a:solidFill>
        </a:ln>
      </dgm:spPr>
      <dgm:t>
        <a:bodyPr/>
        <a:lstStyle/>
        <a:p>
          <a:r>
            <a:rPr lang="en-CA" sz="2400" dirty="0"/>
            <a:t>Applicable to </a:t>
          </a:r>
          <a:r>
            <a:rPr lang="en-CA" sz="2400" dirty="0">
              <a:solidFill>
                <a:srgbClr val="FF0000"/>
              </a:solidFill>
            </a:rPr>
            <a:t>all</a:t>
          </a:r>
          <a:r>
            <a:rPr lang="en-CA" sz="2400" dirty="0"/>
            <a:t> council members</a:t>
          </a:r>
          <a:endParaRPr lang="en-US" sz="2400" dirty="0">
            <a:solidFill>
              <a:schemeClr val="tx1"/>
            </a:solidFill>
          </a:endParaRPr>
        </a:p>
      </dgm:t>
    </dgm:pt>
    <dgm:pt modelId="{BC3C8E45-34A1-46F1-AE74-F122B67FFE99}" type="parTrans" cxnId="{3DDC4D81-B842-40EB-838F-60FE912246A2}">
      <dgm:prSet/>
      <dgm:spPr/>
      <dgm:t>
        <a:bodyPr/>
        <a:lstStyle/>
        <a:p>
          <a:endParaRPr lang="en-US"/>
        </a:p>
      </dgm:t>
    </dgm:pt>
    <dgm:pt modelId="{C04F279F-9D2E-4321-8AFA-D2BD7A3F6BFD}" type="sibTrans" cxnId="{3DDC4D81-B842-40EB-838F-60FE912246A2}">
      <dgm:prSet/>
      <dgm:spPr/>
      <dgm:t>
        <a:bodyPr/>
        <a:lstStyle/>
        <a:p>
          <a:endParaRPr lang="en-US"/>
        </a:p>
      </dgm:t>
    </dgm:pt>
    <dgm:pt modelId="{3E0445A4-EDA3-4CA0-B57F-C889EB9E9DA1}">
      <dgm:prSet phldrT="[Text]" custT="1"/>
      <dgm:spPr>
        <a:solidFill>
          <a:srgbClr val="B5DCC3">
            <a:alpha val="90000"/>
          </a:srgbClr>
        </a:solidFill>
        <a:ln>
          <a:solidFill>
            <a:schemeClr val="tx1">
              <a:alpha val="90000"/>
            </a:schemeClr>
          </a:solidFill>
        </a:ln>
      </dgm:spPr>
      <dgm:t>
        <a:bodyPr/>
        <a:lstStyle/>
        <a:p>
          <a:r>
            <a:rPr lang="en-US" sz="2400" dirty="0">
              <a:solidFill>
                <a:srgbClr val="FF0000"/>
              </a:solidFill>
            </a:rPr>
            <a:t>Including</a:t>
          </a:r>
          <a:r>
            <a:rPr lang="en-US" sz="2400" dirty="0"/>
            <a:t> bullying, discrimination &amp; harassment provisions</a:t>
          </a:r>
          <a:endParaRPr lang="en-US" sz="2400" b="0" dirty="0">
            <a:solidFill>
              <a:srgbClr val="FF0000"/>
            </a:solidFill>
          </a:endParaRPr>
        </a:p>
      </dgm:t>
    </dgm:pt>
    <dgm:pt modelId="{528BBBBA-96F5-4A8D-AF15-AB6666EA5028}" type="parTrans" cxnId="{01C8F821-0602-40F5-A3B7-81C75180C93B}">
      <dgm:prSet/>
      <dgm:spPr/>
      <dgm:t>
        <a:bodyPr/>
        <a:lstStyle/>
        <a:p>
          <a:endParaRPr lang="en-US"/>
        </a:p>
      </dgm:t>
    </dgm:pt>
    <dgm:pt modelId="{3D1A7CBB-DD17-4FD9-895D-2923DEB7376A}" type="sibTrans" cxnId="{01C8F821-0602-40F5-A3B7-81C75180C93B}">
      <dgm:prSet/>
      <dgm:spPr/>
      <dgm:t>
        <a:bodyPr/>
        <a:lstStyle/>
        <a:p>
          <a:endParaRPr lang="en-US"/>
        </a:p>
      </dgm:t>
    </dgm:pt>
    <dgm:pt modelId="{C9A0685E-9907-4765-B4AC-D1FD7C1DC7FA}" type="pres">
      <dgm:prSet presAssocID="{2C762B27-4F9F-45A7-8D25-E806BA4455FF}" presName="Name0" presStyleCnt="0">
        <dgm:presLayoutVars>
          <dgm:dir/>
          <dgm:animLvl val="lvl"/>
          <dgm:resizeHandles val="exact"/>
        </dgm:presLayoutVars>
      </dgm:prSet>
      <dgm:spPr/>
    </dgm:pt>
    <dgm:pt modelId="{A7D7F21C-CB7D-4E9A-8134-7DC1EB105DB0}" type="pres">
      <dgm:prSet presAssocID="{84553055-4AB0-45DB-884C-EF0A52C1C103}" presName="linNode" presStyleCnt="0"/>
      <dgm:spPr/>
    </dgm:pt>
    <dgm:pt modelId="{77790562-7D44-444F-90A7-F193393F6F6D}" type="pres">
      <dgm:prSet presAssocID="{84553055-4AB0-45DB-884C-EF0A52C1C103}" presName="parentText" presStyleLbl="node1" presStyleIdx="0" presStyleCnt="3" custScaleX="58848" custScaleY="61454">
        <dgm:presLayoutVars>
          <dgm:chMax val="1"/>
          <dgm:bulletEnabled val="1"/>
        </dgm:presLayoutVars>
      </dgm:prSet>
      <dgm:spPr/>
    </dgm:pt>
    <dgm:pt modelId="{4B2E8F82-9998-4D00-8CE2-CA6A4E81A4A8}" type="pres">
      <dgm:prSet presAssocID="{84553055-4AB0-45DB-884C-EF0A52C1C103}" presName="descendantText" presStyleLbl="alignAccFollowNode1" presStyleIdx="0" presStyleCnt="3" custScaleX="122800" custScaleY="73152" custLinFactNeighborX="309" custLinFactNeighborY="-2033">
        <dgm:presLayoutVars>
          <dgm:bulletEnabled val="1"/>
        </dgm:presLayoutVars>
      </dgm:prSet>
      <dgm:spPr/>
    </dgm:pt>
    <dgm:pt modelId="{EAC2C716-0971-44C8-B595-BB3059CCC78B}" type="pres">
      <dgm:prSet presAssocID="{4EFD6B31-484B-4188-9CDA-118D923E8E94}" presName="sp" presStyleCnt="0"/>
      <dgm:spPr/>
    </dgm:pt>
    <dgm:pt modelId="{99D2385E-EC70-4804-9649-810F24231D2D}" type="pres">
      <dgm:prSet presAssocID="{D25E6F52-02A2-4C3C-B12C-65816D6D52A7}" presName="linNode" presStyleCnt="0"/>
      <dgm:spPr/>
    </dgm:pt>
    <dgm:pt modelId="{DFF9797E-9C29-4781-8F82-26CEC04BF98E}" type="pres">
      <dgm:prSet presAssocID="{D25E6F52-02A2-4C3C-B12C-65816D6D52A7}" presName="parentText" presStyleLbl="node1" presStyleIdx="1" presStyleCnt="3" custScaleX="58848" custScaleY="60997">
        <dgm:presLayoutVars>
          <dgm:chMax val="1"/>
          <dgm:bulletEnabled val="1"/>
        </dgm:presLayoutVars>
      </dgm:prSet>
      <dgm:spPr/>
    </dgm:pt>
    <dgm:pt modelId="{5E4793F7-23BE-4442-B13B-53C26BFBA95B}" type="pres">
      <dgm:prSet presAssocID="{D25E6F52-02A2-4C3C-B12C-65816D6D52A7}" presName="descendantText" presStyleLbl="alignAccFollowNode1" presStyleIdx="1" presStyleCnt="3" custScaleX="123093" custScaleY="76834">
        <dgm:presLayoutVars>
          <dgm:bulletEnabled val="1"/>
        </dgm:presLayoutVars>
      </dgm:prSet>
      <dgm:spPr/>
    </dgm:pt>
    <dgm:pt modelId="{73BAF4FA-D535-407E-A01F-8A0115B8D009}" type="pres">
      <dgm:prSet presAssocID="{9AB3681E-63B2-44A5-B766-DDE6873F1408}" presName="sp" presStyleCnt="0"/>
      <dgm:spPr/>
    </dgm:pt>
    <dgm:pt modelId="{64475A7F-891B-4331-9B4A-9EC06975DE8C}" type="pres">
      <dgm:prSet presAssocID="{79AA7958-9B76-4C91-A0B0-1E04BF27A82A}" presName="linNode" presStyleCnt="0"/>
      <dgm:spPr/>
    </dgm:pt>
    <dgm:pt modelId="{F233D762-BE46-40F7-852B-27DD8B72DB35}" type="pres">
      <dgm:prSet presAssocID="{79AA7958-9B76-4C91-A0B0-1E04BF27A82A}" presName="parentText" presStyleLbl="node1" presStyleIdx="2" presStyleCnt="3" custScaleX="60995" custScaleY="72603">
        <dgm:presLayoutVars>
          <dgm:chMax val="1"/>
          <dgm:bulletEnabled val="1"/>
        </dgm:presLayoutVars>
      </dgm:prSet>
      <dgm:spPr/>
    </dgm:pt>
    <dgm:pt modelId="{79E720D8-5EAF-4361-ABBC-AFFAD0F23231}" type="pres">
      <dgm:prSet presAssocID="{79AA7958-9B76-4C91-A0B0-1E04BF27A82A}" presName="descendantText" presStyleLbl="alignAccFollowNode1" presStyleIdx="2" presStyleCnt="3" custScaleX="130706" custScaleY="81397" custLinFactNeighborX="131" custLinFactNeighborY="3905">
        <dgm:presLayoutVars>
          <dgm:bulletEnabled val="1"/>
        </dgm:presLayoutVars>
      </dgm:prSet>
      <dgm:spPr/>
    </dgm:pt>
  </dgm:ptLst>
  <dgm:cxnLst>
    <dgm:cxn modelId="{D3782709-BC05-4CB5-AE89-9C03A292513A}" srcId="{79AA7958-9B76-4C91-A0B0-1E04BF27A82A}" destId="{12A012DA-ED71-4481-8E93-8C51494FA6E6}" srcOrd="0" destOrd="0" parTransId="{493AFF8C-F584-4096-86CB-8342F41E3DAF}" sibTransId="{07A19C31-74B1-4390-A348-F51C0BFBDE27}"/>
    <dgm:cxn modelId="{01C8F821-0602-40F5-A3B7-81C75180C93B}" srcId="{84553055-4AB0-45DB-884C-EF0A52C1C103}" destId="{3E0445A4-EDA3-4CA0-B57F-C889EB9E9DA1}" srcOrd="1" destOrd="0" parTransId="{528BBBBA-96F5-4A8D-AF15-AB6666EA5028}" sibTransId="{3D1A7CBB-DD17-4FD9-895D-2923DEB7376A}"/>
    <dgm:cxn modelId="{B4E7B32B-79DA-42BD-A9DD-A53ED11A4CC4}" srcId="{D25E6F52-02A2-4C3C-B12C-65816D6D52A7}" destId="{54594974-3D42-4226-9C56-C2A4E1124366}" srcOrd="0" destOrd="0" parTransId="{76705C40-B739-48C9-B4B6-B435D7B0FF7B}" sibTransId="{B998705F-5C6B-455D-81FD-AADBF5CC9EAC}"/>
    <dgm:cxn modelId="{AD8FC02C-5694-456A-99CB-F5D589D34569}" type="presOf" srcId="{2C762B27-4F9F-45A7-8D25-E806BA4455FF}" destId="{C9A0685E-9907-4765-B4AC-D1FD7C1DC7FA}" srcOrd="0" destOrd="0" presId="urn:microsoft.com/office/officeart/2005/8/layout/vList5"/>
    <dgm:cxn modelId="{A2EF6A68-F5AA-42B9-9BFE-08681A4A3C4E}" srcId="{2C762B27-4F9F-45A7-8D25-E806BA4455FF}" destId="{84553055-4AB0-45DB-884C-EF0A52C1C103}" srcOrd="0" destOrd="0" parTransId="{EB1EB30A-5BEB-4438-AE6E-411BEB990FCD}" sibTransId="{4EFD6B31-484B-4188-9CDA-118D923E8E94}"/>
    <dgm:cxn modelId="{4F7FCA52-BCC1-4C52-96E9-73628F4E7D85}" type="presOf" srcId="{54594974-3D42-4226-9C56-C2A4E1124366}" destId="{5E4793F7-23BE-4442-B13B-53C26BFBA95B}" srcOrd="0" destOrd="0" presId="urn:microsoft.com/office/officeart/2005/8/layout/vList5"/>
    <dgm:cxn modelId="{8CE62874-8AA3-4CB5-A688-BA8A26D7D3E9}" type="presOf" srcId="{12A012DA-ED71-4481-8E93-8C51494FA6E6}" destId="{79E720D8-5EAF-4361-ABBC-AFFAD0F23231}" srcOrd="0" destOrd="0" presId="urn:microsoft.com/office/officeart/2005/8/layout/vList5"/>
    <dgm:cxn modelId="{F9678775-CB9E-46D1-B862-8E8A3B78C840}" srcId="{2C762B27-4F9F-45A7-8D25-E806BA4455FF}" destId="{79AA7958-9B76-4C91-A0B0-1E04BF27A82A}" srcOrd="2" destOrd="0" parTransId="{5B094CDB-1C33-4E7B-B870-8BE76C9535C6}" sibTransId="{95CEE3E0-5094-4B19-AAAB-7F96DFA5B5FE}"/>
    <dgm:cxn modelId="{67F45377-1254-4AC5-A2E3-61F184DF654E}" type="presOf" srcId="{79AA7958-9B76-4C91-A0B0-1E04BF27A82A}" destId="{F233D762-BE46-40F7-852B-27DD8B72DB35}" srcOrd="0" destOrd="0" presId="urn:microsoft.com/office/officeart/2005/8/layout/vList5"/>
    <dgm:cxn modelId="{3DDC4D81-B842-40EB-838F-60FE912246A2}" srcId="{D25E6F52-02A2-4C3C-B12C-65816D6D52A7}" destId="{50978781-096E-4713-A0F6-79C230DE7C05}" srcOrd="1" destOrd="0" parTransId="{BC3C8E45-34A1-46F1-AE74-F122B67FFE99}" sibTransId="{C04F279F-9D2E-4321-8AFA-D2BD7A3F6BFD}"/>
    <dgm:cxn modelId="{B61F8383-C3E3-4AFB-BB2E-9636C8073D03}" type="presOf" srcId="{50978781-096E-4713-A0F6-79C230DE7C05}" destId="{5E4793F7-23BE-4442-B13B-53C26BFBA95B}" srcOrd="0" destOrd="1" presId="urn:microsoft.com/office/officeart/2005/8/layout/vList5"/>
    <dgm:cxn modelId="{319DB6B8-1038-4880-BB16-8485261F9A58}" srcId="{2C762B27-4F9F-45A7-8D25-E806BA4455FF}" destId="{D25E6F52-02A2-4C3C-B12C-65816D6D52A7}" srcOrd="1" destOrd="0" parTransId="{D7B3766A-ABD4-4FB8-B8CF-AFE41B3A7115}" sibTransId="{9AB3681E-63B2-44A5-B766-DDE6873F1408}"/>
    <dgm:cxn modelId="{5702DFC9-59A6-41F8-9DCC-32570C7C0E99}" type="presOf" srcId="{D25E6F52-02A2-4C3C-B12C-65816D6D52A7}" destId="{DFF9797E-9C29-4781-8F82-26CEC04BF98E}" srcOrd="0" destOrd="0" presId="urn:microsoft.com/office/officeart/2005/8/layout/vList5"/>
    <dgm:cxn modelId="{9514D7D6-46B9-425D-BA02-A49D5F5A9047}" type="presOf" srcId="{CB0E4B62-78A1-47C0-9985-87A10FB2BBC2}" destId="{4B2E8F82-9998-4D00-8CE2-CA6A4E81A4A8}" srcOrd="0" destOrd="0" presId="urn:microsoft.com/office/officeart/2005/8/layout/vList5"/>
    <dgm:cxn modelId="{6F7749DE-4CBD-47E1-AE8D-0595B0F54277}" type="presOf" srcId="{3E0445A4-EDA3-4CA0-B57F-C889EB9E9DA1}" destId="{4B2E8F82-9998-4D00-8CE2-CA6A4E81A4A8}" srcOrd="0" destOrd="1" presId="urn:microsoft.com/office/officeart/2005/8/layout/vList5"/>
    <dgm:cxn modelId="{2C68C6EA-50A8-4E12-963E-647A1C113944}" type="presOf" srcId="{84553055-4AB0-45DB-884C-EF0A52C1C103}" destId="{77790562-7D44-444F-90A7-F193393F6F6D}" srcOrd="0" destOrd="0" presId="urn:microsoft.com/office/officeart/2005/8/layout/vList5"/>
    <dgm:cxn modelId="{620EECFB-F1E0-4F10-A446-CA273077CD39}" srcId="{84553055-4AB0-45DB-884C-EF0A52C1C103}" destId="{CB0E4B62-78A1-47C0-9985-87A10FB2BBC2}" srcOrd="0" destOrd="0" parTransId="{0692A005-C95D-4766-A77B-7DE751CC0ADE}" sibTransId="{4FD64E0B-A205-459C-A41A-489F8123BBA1}"/>
    <dgm:cxn modelId="{92BADCC3-FF78-486C-BD69-DCB0973F693B}" type="presParOf" srcId="{C9A0685E-9907-4765-B4AC-D1FD7C1DC7FA}" destId="{A7D7F21C-CB7D-4E9A-8134-7DC1EB105DB0}" srcOrd="0" destOrd="0" presId="urn:microsoft.com/office/officeart/2005/8/layout/vList5"/>
    <dgm:cxn modelId="{D3B8311E-7C3D-442D-8E1B-58E0661B711A}" type="presParOf" srcId="{A7D7F21C-CB7D-4E9A-8134-7DC1EB105DB0}" destId="{77790562-7D44-444F-90A7-F193393F6F6D}" srcOrd="0" destOrd="0" presId="urn:microsoft.com/office/officeart/2005/8/layout/vList5"/>
    <dgm:cxn modelId="{DC1C6956-CF7A-4F32-B584-33618ED46062}" type="presParOf" srcId="{A7D7F21C-CB7D-4E9A-8134-7DC1EB105DB0}" destId="{4B2E8F82-9998-4D00-8CE2-CA6A4E81A4A8}" srcOrd="1" destOrd="0" presId="urn:microsoft.com/office/officeart/2005/8/layout/vList5"/>
    <dgm:cxn modelId="{92C79FDF-9250-4006-A3FB-AD0FFC0D86FF}" type="presParOf" srcId="{C9A0685E-9907-4765-B4AC-D1FD7C1DC7FA}" destId="{EAC2C716-0971-44C8-B595-BB3059CCC78B}" srcOrd="1" destOrd="0" presId="urn:microsoft.com/office/officeart/2005/8/layout/vList5"/>
    <dgm:cxn modelId="{FA60DEB4-B3D1-473D-9C58-01B0635E267D}" type="presParOf" srcId="{C9A0685E-9907-4765-B4AC-D1FD7C1DC7FA}" destId="{99D2385E-EC70-4804-9649-810F24231D2D}" srcOrd="2" destOrd="0" presId="urn:microsoft.com/office/officeart/2005/8/layout/vList5"/>
    <dgm:cxn modelId="{D5E54DAA-1448-4E08-8722-78368380D3B2}" type="presParOf" srcId="{99D2385E-EC70-4804-9649-810F24231D2D}" destId="{DFF9797E-9C29-4781-8F82-26CEC04BF98E}" srcOrd="0" destOrd="0" presId="urn:microsoft.com/office/officeart/2005/8/layout/vList5"/>
    <dgm:cxn modelId="{45BAE927-5717-4DEF-A110-EAF57BF8B564}" type="presParOf" srcId="{99D2385E-EC70-4804-9649-810F24231D2D}" destId="{5E4793F7-23BE-4442-B13B-53C26BFBA95B}" srcOrd="1" destOrd="0" presId="urn:microsoft.com/office/officeart/2005/8/layout/vList5"/>
    <dgm:cxn modelId="{5678C1AD-D29A-4CF8-8C03-D4E915D9EE1D}" type="presParOf" srcId="{C9A0685E-9907-4765-B4AC-D1FD7C1DC7FA}" destId="{73BAF4FA-D535-407E-A01F-8A0115B8D009}" srcOrd="3" destOrd="0" presId="urn:microsoft.com/office/officeart/2005/8/layout/vList5"/>
    <dgm:cxn modelId="{9E5017C7-2384-46D1-A9D2-F2B711C0BE0F}" type="presParOf" srcId="{C9A0685E-9907-4765-B4AC-D1FD7C1DC7FA}" destId="{64475A7F-891B-4331-9B4A-9EC06975DE8C}" srcOrd="4" destOrd="0" presId="urn:microsoft.com/office/officeart/2005/8/layout/vList5"/>
    <dgm:cxn modelId="{8D9DD61D-BB04-45D9-8D6A-9DCCC87B202C}" type="presParOf" srcId="{64475A7F-891B-4331-9B4A-9EC06975DE8C}" destId="{F233D762-BE46-40F7-852B-27DD8B72DB35}" srcOrd="0" destOrd="0" presId="urn:microsoft.com/office/officeart/2005/8/layout/vList5"/>
    <dgm:cxn modelId="{F440D728-BAA9-4BAA-9642-EAC5C7723EE3}" type="presParOf" srcId="{64475A7F-891B-4331-9B4A-9EC06975DE8C}" destId="{79E720D8-5EAF-4361-ABBC-AFFAD0F232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7F0F04-406C-43B1-BF15-B80F12B14477}" type="doc">
      <dgm:prSet loTypeId="urn:microsoft.com/office/officeart/2005/8/layout/equation2" loCatId="process" qsTypeId="urn:microsoft.com/office/officeart/2005/8/quickstyle/simple1" qsCatId="simple" csTypeId="urn:microsoft.com/office/officeart/2005/8/colors/accent1_2" csCatId="accent1" phldr="1"/>
      <dgm:spPr/>
    </dgm:pt>
    <dgm:pt modelId="{48EC8ECA-592C-41AB-BABA-D0F3170732A1}">
      <dgm:prSet phldrT="[Text]"/>
      <dgm:spPr/>
      <dgm:t>
        <a:bodyPr/>
        <a:lstStyle/>
        <a:p>
          <a:r>
            <a:rPr lang="en-US" dirty="0"/>
            <a:t>MCA</a:t>
          </a:r>
        </a:p>
      </dgm:t>
    </dgm:pt>
    <dgm:pt modelId="{DC16E80A-F368-481A-8304-4090A9894F64}" type="parTrans" cxnId="{388896CE-8AD4-4C31-A1D4-173315DD8BAF}">
      <dgm:prSet/>
      <dgm:spPr/>
      <dgm:t>
        <a:bodyPr/>
        <a:lstStyle/>
        <a:p>
          <a:endParaRPr lang="en-US"/>
        </a:p>
      </dgm:t>
    </dgm:pt>
    <dgm:pt modelId="{3F44C510-59C3-42AC-B942-E65D9A28F8CF}" type="sibTrans" cxnId="{388896CE-8AD4-4C31-A1D4-173315DD8BAF}">
      <dgm:prSet/>
      <dgm:spPr>
        <a:solidFill>
          <a:srgbClr val="B5DCC3"/>
        </a:solidFill>
      </dgm:spPr>
      <dgm:t>
        <a:bodyPr/>
        <a:lstStyle/>
        <a:p>
          <a:endParaRPr lang="en-US" dirty="0"/>
        </a:p>
      </dgm:t>
    </dgm:pt>
    <dgm:pt modelId="{501E3FB6-77B1-42A2-BB43-468E63C4EF69}">
      <dgm:prSet phldrT="[Text]"/>
      <dgm:spPr/>
      <dgm:t>
        <a:bodyPr/>
        <a:lstStyle/>
        <a:p>
          <a:r>
            <a:rPr lang="en-US" dirty="0"/>
            <a:t>MC</a:t>
          </a:r>
        </a:p>
      </dgm:t>
    </dgm:pt>
    <dgm:pt modelId="{A64B7238-5F50-4690-842E-C53CA44691CF}" type="parTrans" cxnId="{B359B5DB-37C5-46E4-89FE-257B2DB5EE71}">
      <dgm:prSet/>
      <dgm:spPr/>
      <dgm:t>
        <a:bodyPr/>
        <a:lstStyle/>
        <a:p>
          <a:endParaRPr lang="en-US"/>
        </a:p>
      </dgm:t>
    </dgm:pt>
    <dgm:pt modelId="{E1DCEDC8-BE77-4846-B5ED-C9C7BE23A282}" type="sibTrans" cxnId="{B359B5DB-37C5-46E4-89FE-257B2DB5EE71}">
      <dgm:prSet/>
      <dgm:spPr>
        <a:solidFill>
          <a:srgbClr val="B5DCC3"/>
        </a:solidFill>
      </dgm:spPr>
      <dgm:t>
        <a:bodyPr/>
        <a:lstStyle/>
        <a:p>
          <a:endParaRPr lang="en-US"/>
        </a:p>
      </dgm:t>
    </dgm:pt>
    <dgm:pt modelId="{0E5E53FC-EF8D-4A53-9777-329E981BB3A5}">
      <dgm:prSet phldrT="[Tex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dgm:spPr>
      <dgm:t>
        <a:bodyPr/>
        <a:lstStyle/>
        <a:p>
          <a:br>
            <a:rPr lang="en-US" dirty="0"/>
          </a:br>
          <a:endParaRPr lang="en-US" dirty="0"/>
        </a:p>
      </dgm:t>
    </dgm:pt>
    <dgm:pt modelId="{9F8E2297-C493-48A6-AB01-8ABD0440F8CD}" type="parTrans" cxnId="{0309036F-65E7-409B-84F4-0C1FEF5B07A9}">
      <dgm:prSet/>
      <dgm:spPr/>
      <dgm:t>
        <a:bodyPr/>
        <a:lstStyle/>
        <a:p>
          <a:endParaRPr lang="en-US"/>
        </a:p>
      </dgm:t>
    </dgm:pt>
    <dgm:pt modelId="{FF710FED-02A0-4489-A60C-7D59D1A36803}" type="sibTrans" cxnId="{0309036F-65E7-409B-84F4-0C1FEF5B07A9}">
      <dgm:prSet/>
      <dgm:spPr/>
      <dgm:t>
        <a:bodyPr/>
        <a:lstStyle/>
        <a:p>
          <a:endParaRPr lang="en-US"/>
        </a:p>
      </dgm:t>
    </dgm:pt>
    <dgm:pt modelId="{BF59C059-DC2D-4AFF-A067-735584C859FC}" type="pres">
      <dgm:prSet presAssocID="{C97F0F04-406C-43B1-BF15-B80F12B14477}" presName="Name0" presStyleCnt="0">
        <dgm:presLayoutVars>
          <dgm:dir/>
          <dgm:resizeHandles val="exact"/>
        </dgm:presLayoutVars>
      </dgm:prSet>
      <dgm:spPr/>
    </dgm:pt>
    <dgm:pt modelId="{F9C79351-32E4-4654-8BA4-2B6CD9968210}" type="pres">
      <dgm:prSet presAssocID="{C97F0F04-406C-43B1-BF15-B80F12B14477}" presName="vNodes" presStyleCnt="0"/>
      <dgm:spPr/>
    </dgm:pt>
    <dgm:pt modelId="{2D86A0AC-2D83-462E-82C8-AB354EEB12C7}" type="pres">
      <dgm:prSet presAssocID="{48EC8ECA-592C-41AB-BABA-D0F3170732A1}" presName="node" presStyleLbl="node1" presStyleIdx="0" presStyleCnt="3">
        <dgm:presLayoutVars>
          <dgm:bulletEnabled val="1"/>
        </dgm:presLayoutVars>
      </dgm:prSet>
      <dgm:spPr/>
    </dgm:pt>
    <dgm:pt modelId="{D41E4B11-07EB-4A7D-8080-DADA1F1CD1BC}" type="pres">
      <dgm:prSet presAssocID="{3F44C510-59C3-42AC-B942-E65D9A28F8CF}" presName="spacerT" presStyleCnt="0"/>
      <dgm:spPr/>
    </dgm:pt>
    <dgm:pt modelId="{3230294F-7EF7-4AE4-9847-7A128A407771}" type="pres">
      <dgm:prSet presAssocID="{3F44C510-59C3-42AC-B942-E65D9A28F8CF}" presName="sibTrans" presStyleLbl="sibTrans2D1" presStyleIdx="0" presStyleCnt="2"/>
      <dgm:spPr/>
    </dgm:pt>
    <dgm:pt modelId="{B1A9D495-B334-4398-B9AA-9FEABCF47279}" type="pres">
      <dgm:prSet presAssocID="{3F44C510-59C3-42AC-B942-E65D9A28F8CF}" presName="spacerB" presStyleCnt="0"/>
      <dgm:spPr/>
    </dgm:pt>
    <dgm:pt modelId="{77460DB0-E7DE-414B-9824-3BA3C2427AB6}" type="pres">
      <dgm:prSet presAssocID="{501E3FB6-77B1-42A2-BB43-468E63C4EF69}" presName="node" presStyleLbl="node1" presStyleIdx="1" presStyleCnt="3">
        <dgm:presLayoutVars>
          <dgm:bulletEnabled val="1"/>
        </dgm:presLayoutVars>
      </dgm:prSet>
      <dgm:spPr/>
    </dgm:pt>
    <dgm:pt modelId="{A263344F-B2D3-4014-8CDF-1892AA2E76E9}" type="pres">
      <dgm:prSet presAssocID="{C97F0F04-406C-43B1-BF15-B80F12B14477}" presName="sibTransLast" presStyleLbl="sibTrans2D1" presStyleIdx="1" presStyleCnt="2"/>
      <dgm:spPr/>
    </dgm:pt>
    <dgm:pt modelId="{BCF6A41B-7E43-4204-BD41-DAE686DB0379}" type="pres">
      <dgm:prSet presAssocID="{C97F0F04-406C-43B1-BF15-B80F12B14477}" presName="connectorText" presStyleLbl="sibTrans2D1" presStyleIdx="1" presStyleCnt="2"/>
      <dgm:spPr/>
    </dgm:pt>
    <dgm:pt modelId="{0383441B-47E0-4177-9775-C8B2E5078DDA}" type="pres">
      <dgm:prSet presAssocID="{C97F0F04-406C-43B1-BF15-B80F12B14477}" presName="lastNode" presStyleLbl="node1" presStyleIdx="2" presStyleCnt="3">
        <dgm:presLayoutVars>
          <dgm:bulletEnabled val="1"/>
        </dgm:presLayoutVars>
      </dgm:prSet>
      <dgm:spPr/>
    </dgm:pt>
  </dgm:ptLst>
  <dgm:cxnLst>
    <dgm:cxn modelId="{0E4A7660-A118-49D0-A269-E32B3B3F80CE}" type="presOf" srcId="{48EC8ECA-592C-41AB-BABA-D0F3170732A1}" destId="{2D86A0AC-2D83-462E-82C8-AB354EEB12C7}" srcOrd="0" destOrd="0" presId="urn:microsoft.com/office/officeart/2005/8/layout/equation2"/>
    <dgm:cxn modelId="{0309036F-65E7-409B-84F4-0C1FEF5B07A9}" srcId="{C97F0F04-406C-43B1-BF15-B80F12B14477}" destId="{0E5E53FC-EF8D-4A53-9777-329E981BB3A5}" srcOrd="2" destOrd="0" parTransId="{9F8E2297-C493-48A6-AB01-8ABD0440F8CD}" sibTransId="{FF710FED-02A0-4489-A60C-7D59D1A36803}"/>
    <dgm:cxn modelId="{842F2D7A-A50A-415F-B60C-1404D2FF8DF0}" type="presOf" srcId="{E1DCEDC8-BE77-4846-B5ED-C9C7BE23A282}" destId="{A263344F-B2D3-4014-8CDF-1892AA2E76E9}" srcOrd="0" destOrd="0" presId="urn:microsoft.com/office/officeart/2005/8/layout/equation2"/>
    <dgm:cxn modelId="{74C7747C-7988-4697-A0E2-E9AB68E2BFF5}" type="presOf" srcId="{E1DCEDC8-BE77-4846-B5ED-C9C7BE23A282}" destId="{BCF6A41B-7E43-4204-BD41-DAE686DB0379}" srcOrd="1" destOrd="0" presId="urn:microsoft.com/office/officeart/2005/8/layout/equation2"/>
    <dgm:cxn modelId="{225AD37C-E734-4109-A18D-FF689FC6E162}" type="presOf" srcId="{C97F0F04-406C-43B1-BF15-B80F12B14477}" destId="{BF59C059-DC2D-4AFF-A067-735584C859FC}" srcOrd="0" destOrd="0" presId="urn:microsoft.com/office/officeart/2005/8/layout/equation2"/>
    <dgm:cxn modelId="{706AC09C-FABB-46F4-802C-F17DB849BF30}" type="presOf" srcId="{501E3FB6-77B1-42A2-BB43-468E63C4EF69}" destId="{77460DB0-E7DE-414B-9824-3BA3C2427AB6}" srcOrd="0" destOrd="0" presId="urn:microsoft.com/office/officeart/2005/8/layout/equation2"/>
    <dgm:cxn modelId="{4F58059E-F1EF-4234-85C6-68295B9744E9}" type="presOf" srcId="{0E5E53FC-EF8D-4A53-9777-329E981BB3A5}" destId="{0383441B-47E0-4177-9775-C8B2E5078DDA}" srcOrd="0" destOrd="0" presId="urn:microsoft.com/office/officeart/2005/8/layout/equation2"/>
    <dgm:cxn modelId="{B916B9C1-602D-4A89-A0C0-CB94394D9BB3}" type="presOf" srcId="{3F44C510-59C3-42AC-B942-E65D9A28F8CF}" destId="{3230294F-7EF7-4AE4-9847-7A128A407771}" srcOrd="0" destOrd="0" presId="urn:microsoft.com/office/officeart/2005/8/layout/equation2"/>
    <dgm:cxn modelId="{388896CE-8AD4-4C31-A1D4-173315DD8BAF}" srcId="{C97F0F04-406C-43B1-BF15-B80F12B14477}" destId="{48EC8ECA-592C-41AB-BABA-D0F3170732A1}" srcOrd="0" destOrd="0" parTransId="{DC16E80A-F368-481A-8304-4090A9894F64}" sibTransId="{3F44C510-59C3-42AC-B942-E65D9A28F8CF}"/>
    <dgm:cxn modelId="{B359B5DB-37C5-46E4-89FE-257B2DB5EE71}" srcId="{C97F0F04-406C-43B1-BF15-B80F12B14477}" destId="{501E3FB6-77B1-42A2-BB43-468E63C4EF69}" srcOrd="1" destOrd="0" parTransId="{A64B7238-5F50-4690-842E-C53CA44691CF}" sibTransId="{E1DCEDC8-BE77-4846-B5ED-C9C7BE23A282}"/>
    <dgm:cxn modelId="{486CF6DE-26CA-498E-8022-1AF045CEA831}" type="presParOf" srcId="{BF59C059-DC2D-4AFF-A067-735584C859FC}" destId="{F9C79351-32E4-4654-8BA4-2B6CD9968210}" srcOrd="0" destOrd="0" presId="urn:microsoft.com/office/officeart/2005/8/layout/equation2"/>
    <dgm:cxn modelId="{854E6685-0990-4CFC-8B80-A1F5A8ACC559}" type="presParOf" srcId="{F9C79351-32E4-4654-8BA4-2B6CD9968210}" destId="{2D86A0AC-2D83-462E-82C8-AB354EEB12C7}" srcOrd="0" destOrd="0" presId="urn:microsoft.com/office/officeart/2005/8/layout/equation2"/>
    <dgm:cxn modelId="{F931091E-294E-4BAA-87B2-D5FB7E801A7D}" type="presParOf" srcId="{F9C79351-32E4-4654-8BA4-2B6CD9968210}" destId="{D41E4B11-07EB-4A7D-8080-DADA1F1CD1BC}" srcOrd="1" destOrd="0" presId="urn:microsoft.com/office/officeart/2005/8/layout/equation2"/>
    <dgm:cxn modelId="{802BE18C-59B0-4D4C-A654-85F4AD8124B2}" type="presParOf" srcId="{F9C79351-32E4-4654-8BA4-2B6CD9968210}" destId="{3230294F-7EF7-4AE4-9847-7A128A407771}" srcOrd="2" destOrd="0" presId="urn:microsoft.com/office/officeart/2005/8/layout/equation2"/>
    <dgm:cxn modelId="{4F23604E-722F-4786-93BD-B904A62960A0}" type="presParOf" srcId="{F9C79351-32E4-4654-8BA4-2B6CD9968210}" destId="{B1A9D495-B334-4398-B9AA-9FEABCF47279}" srcOrd="3" destOrd="0" presId="urn:microsoft.com/office/officeart/2005/8/layout/equation2"/>
    <dgm:cxn modelId="{F34C482B-75A6-47A6-9ABB-9297AB16BCCB}" type="presParOf" srcId="{F9C79351-32E4-4654-8BA4-2B6CD9968210}" destId="{77460DB0-E7DE-414B-9824-3BA3C2427AB6}" srcOrd="4" destOrd="0" presId="urn:microsoft.com/office/officeart/2005/8/layout/equation2"/>
    <dgm:cxn modelId="{D8F67530-0BC4-4ED5-A722-E109A655AF04}" type="presParOf" srcId="{BF59C059-DC2D-4AFF-A067-735584C859FC}" destId="{A263344F-B2D3-4014-8CDF-1892AA2E76E9}" srcOrd="1" destOrd="0" presId="urn:microsoft.com/office/officeart/2005/8/layout/equation2"/>
    <dgm:cxn modelId="{C0B8F43D-26CC-4B0B-845F-D61539823138}" type="presParOf" srcId="{A263344F-B2D3-4014-8CDF-1892AA2E76E9}" destId="{BCF6A41B-7E43-4204-BD41-DAE686DB0379}" srcOrd="0" destOrd="0" presId="urn:microsoft.com/office/officeart/2005/8/layout/equation2"/>
    <dgm:cxn modelId="{FE849D5E-3E60-4E84-B7FB-F8E6B9E15E52}" type="presParOf" srcId="{BF59C059-DC2D-4AFF-A067-735584C859FC}" destId="{0383441B-47E0-4177-9775-C8B2E5078DD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8F82-9998-4D00-8CE2-CA6A4E81A4A8}">
      <dsp:nvSpPr>
        <dsp:cNvPr id="0" name=""/>
        <dsp:cNvSpPr/>
      </dsp:nvSpPr>
      <dsp:spPr>
        <a:xfrm rot="5400000">
          <a:off x="5959170" y="-3620415"/>
          <a:ext cx="1382912" cy="8623742"/>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t>Establish a </a:t>
          </a:r>
          <a:r>
            <a:rPr lang="en-CA" sz="2400" kern="1200" dirty="0">
              <a:solidFill>
                <a:srgbClr val="FF0000"/>
              </a:solidFill>
            </a:rPr>
            <a:t>Code of Practice </a:t>
          </a:r>
          <a:r>
            <a:rPr lang="en-CA" sz="2400" kern="1200" dirty="0"/>
            <a:t>s</a:t>
          </a:r>
          <a:r>
            <a:rPr lang="en-CA" sz="2400" kern="1200" dirty="0">
              <a:solidFill>
                <a:schemeClr val="tx1"/>
              </a:solidFill>
              <a:effectLst/>
              <a:latin typeface="+mn-lt"/>
              <a:ea typeface="+mn-ea"/>
              <a:cs typeface="+mn-cs"/>
            </a:rPr>
            <a:t>etting out the actions &amp; measures the employer shall take to mitigate the [identified] risk of </a:t>
          </a:r>
          <a:r>
            <a:rPr lang="en-CA" sz="2400" b="0" kern="1200" dirty="0">
              <a:solidFill>
                <a:srgbClr val="FF0000"/>
              </a:solidFill>
              <a:effectLst/>
              <a:latin typeface="+mn-lt"/>
              <a:ea typeface="+mn-ea"/>
              <a:cs typeface="+mn-cs"/>
            </a:rPr>
            <a:t>violence</a:t>
          </a:r>
          <a:endParaRPr lang="en-US" sz="2400" b="0" kern="1200" dirty="0">
            <a:solidFill>
              <a:srgbClr val="FF0000"/>
            </a:solidFill>
          </a:endParaRPr>
        </a:p>
      </dsp:txBody>
      <dsp:txXfrm rot="-5400000">
        <a:off x="2338755" y="67508"/>
        <a:ext cx="8556234" cy="1247896"/>
      </dsp:txXfrm>
    </dsp:sp>
    <dsp:sp modelId="{77790562-7D44-444F-90A7-F193393F6F6D}">
      <dsp:nvSpPr>
        <dsp:cNvPr id="0" name=""/>
        <dsp:cNvSpPr/>
      </dsp:nvSpPr>
      <dsp:spPr>
        <a:xfrm>
          <a:off x="1931" y="2384"/>
          <a:ext cx="2324618" cy="1452207"/>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What</a:t>
          </a:r>
          <a:endParaRPr lang="en-US" sz="2400" kern="1200" dirty="0"/>
        </a:p>
      </dsp:txBody>
      <dsp:txXfrm>
        <a:off x="72822" y="73275"/>
        <a:ext cx="2182836" cy="1310425"/>
      </dsp:txXfrm>
    </dsp:sp>
    <dsp:sp modelId="{5E4793F7-23BE-4442-B13B-53C26BFBA95B}">
      <dsp:nvSpPr>
        <dsp:cNvPr id="0" name=""/>
        <dsp:cNvSpPr/>
      </dsp:nvSpPr>
      <dsp:spPr>
        <a:xfrm rot="5400000">
          <a:off x="6108745" y="-2144925"/>
          <a:ext cx="1079927" cy="864431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solidFill>
                <a:srgbClr val="FF0000"/>
              </a:solidFill>
              <a:effectLst/>
              <a:latin typeface="Arial" panose="020B0604020202020204" pitchFamily="34" charset="0"/>
              <a:ea typeface="+mn-ea"/>
              <a:cs typeface="Arial" panose="020B0604020202020204" pitchFamily="34" charset="0"/>
            </a:rPr>
            <a:t>≥</a:t>
          </a:r>
          <a:r>
            <a:rPr lang="en-CA" sz="2400" kern="1200" dirty="0">
              <a:solidFill>
                <a:srgbClr val="FF0000"/>
              </a:solidFill>
              <a:effectLst/>
              <a:latin typeface="+mn-lt"/>
              <a:ea typeface="+mn-ea"/>
              <a:cs typeface="+mn-cs"/>
            </a:rPr>
            <a:t> 20 </a:t>
          </a:r>
          <a:r>
            <a:rPr lang="en-CA" sz="2400" kern="1200" dirty="0">
              <a:solidFill>
                <a:schemeClr val="tx1"/>
              </a:solidFill>
              <a:effectLst/>
              <a:latin typeface="+mn-lt"/>
              <a:ea typeface="+mn-ea"/>
              <a:cs typeface="+mn-cs"/>
            </a:rPr>
            <a:t>employees: written Code</a:t>
          </a:r>
          <a:endParaRPr lang="en-US" sz="2400" kern="1200" dirty="0"/>
        </a:p>
        <a:p>
          <a:pPr marL="228600" lvl="1" indent="-228600" algn="l" defTabSz="1066800">
            <a:lnSpc>
              <a:spcPct val="90000"/>
            </a:lnSpc>
            <a:spcBef>
              <a:spcPct val="0"/>
            </a:spcBef>
            <a:spcAft>
              <a:spcPct val="15000"/>
            </a:spcAft>
            <a:buChar char="•"/>
          </a:pPr>
          <a:r>
            <a:rPr lang="en-CA" sz="2400" kern="1200" dirty="0">
              <a:solidFill>
                <a:srgbClr val="FF0000"/>
              </a:solidFill>
              <a:effectLst/>
              <a:latin typeface="+mn-lt"/>
              <a:ea typeface="+mn-ea"/>
              <a:cs typeface="+mn-cs"/>
            </a:rPr>
            <a:t>&lt; 20 </a:t>
          </a:r>
          <a:r>
            <a:rPr lang="en-CA" sz="2400" kern="1200" dirty="0">
              <a:solidFill>
                <a:schemeClr val="tx1"/>
              </a:solidFill>
              <a:effectLst/>
              <a:latin typeface="+mn-lt"/>
              <a:ea typeface="+mn-ea"/>
              <a:cs typeface="+mn-cs"/>
            </a:rPr>
            <a:t>employees: Code </a:t>
          </a:r>
          <a:r>
            <a:rPr lang="en-CA" sz="2400" kern="1200" dirty="0">
              <a:solidFill>
                <a:srgbClr val="FF0000"/>
              </a:solidFill>
              <a:effectLst/>
              <a:latin typeface="+mn-lt"/>
              <a:ea typeface="+mn-ea"/>
              <a:cs typeface="+mn-cs"/>
            </a:rPr>
            <a:t>in circumstances </a:t>
          </a:r>
          <a:r>
            <a:rPr lang="en-CA" sz="2400" kern="1200" dirty="0">
              <a:solidFill>
                <a:schemeClr val="tx1"/>
              </a:solidFill>
              <a:effectLst/>
              <a:latin typeface="+mn-lt"/>
              <a:ea typeface="+mn-ea"/>
              <a:cs typeface="+mn-cs"/>
            </a:rPr>
            <a:t>per </a:t>
          </a:r>
          <a:r>
            <a:rPr lang="en-CA" sz="2400" kern="1200" dirty="0" err="1">
              <a:solidFill>
                <a:schemeClr val="tx1"/>
              </a:solidFill>
              <a:effectLst/>
              <a:latin typeface="+mn-lt"/>
              <a:ea typeface="+mn-ea"/>
              <a:cs typeface="+mn-cs"/>
            </a:rPr>
            <a:t>Regs</a:t>
          </a:r>
          <a:endParaRPr lang="en-US" sz="2400" kern="1200" dirty="0"/>
        </a:p>
      </dsp:txBody>
      <dsp:txXfrm rot="-5400000">
        <a:off x="2326549" y="1689989"/>
        <a:ext cx="8591601" cy="974491"/>
      </dsp:txXfrm>
    </dsp:sp>
    <dsp:sp modelId="{DFF9797E-9C29-4781-8F82-26CEC04BF98E}">
      <dsp:nvSpPr>
        <dsp:cNvPr id="0" name=""/>
        <dsp:cNvSpPr/>
      </dsp:nvSpPr>
      <dsp:spPr>
        <a:xfrm>
          <a:off x="1931" y="1572746"/>
          <a:ext cx="2324618" cy="1208975"/>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Who</a:t>
          </a:r>
          <a:endParaRPr lang="en-US" sz="2400" kern="1200" dirty="0"/>
        </a:p>
      </dsp:txBody>
      <dsp:txXfrm>
        <a:off x="60948" y="1631763"/>
        <a:ext cx="2206584" cy="1090941"/>
      </dsp:txXfrm>
    </dsp:sp>
    <dsp:sp modelId="{79E720D8-5EAF-4361-ABBC-AFFAD0F23231}">
      <dsp:nvSpPr>
        <dsp:cNvPr id="0" name=""/>
        <dsp:cNvSpPr/>
      </dsp:nvSpPr>
      <dsp:spPr>
        <a:xfrm rot="5400000">
          <a:off x="5860423" y="-511436"/>
          <a:ext cx="1538781" cy="868593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solidFill>
                <a:schemeClr val="tx1"/>
              </a:solidFill>
              <a:effectLst/>
              <a:latin typeface="+mn-lt"/>
              <a:ea typeface="+mn-ea"/>
              <a:cs typeface="+mn-cs"/>
            </a:rPr>
            <a:t>Implementation must be in </a:t>
          </a:r>
          <a:r>
            <a:rPr lang="en-CA" sz="2400" kern="1200" dirty="0">
              <a:solidFill>
                <a:srgbClr val="FF0000"/>
              </a:solidFill>
              <a:effectLst/>
              <a:latin typeface="+mn-lt"/>
              <a:ea typeface="+mn-ea"/>
              <a:cs typeface="+mn-cs"/>
            </a:rPr>
            <a:t>consultation</a:t>
          </a:r>
          <a:r>
            <a:rPr lang="en-CA" sz="2400" kern="1200" dirty="0">
              <a:solidFill>
                <a:schemeClr val="tx1"/>
              </a:solidFill>
              <a:effectLst/>
              <a:latin typeface="+mn-lt"/>
              <a:ea typeface="+mn-ea"/>
              <a:cs typeface="+mn-cs"/>
            </a:rPr>
            <a:t> with all committees, health &amp; safety reps or if none employees</a:t>
          </a:r>
          <a:endParaRPr lang="en-US" sz="2400" kern="1200" dirty="0"/>
        </a:p>
        <a:p>
          <a:pPr marL="228600" lvl="1" indent="-228600" algn="l" defTabSz="1066800">
            <a:lnSpc>
              <a:spcPct val="90000"/>
            </a:lnSpc>
            <a:spcBef>
              <a:spcPct val="0"/>
            </a:spcBef>
            <a:spcAft>
              <a:spcPct val="15000"/>
            </a:spcAft>
            <a:buChar char="•"/>
          </a:pPr>
          <a:r>
            <a:rPr lang="en-CA" sz="2400" kern="1200" dirty="0">
              <a:solidFill>
                <a:schemeClr val="tx1"/>
              </a:solidFill>
              <a:effectLst/>
              <a:latin typeface="+mn-lt"/>
              <a:ea typeface="+mn-ea"/>
              <a:cs typeface="+mn-cs"/>
            </a:rPr>
            <a:t>Include specific things set out by </a:t>
          </a:r>
          <a:r>
            <a:rPr lang="en-CA" sz="2400" kern="1200" dirty="0" err="1">
              <a:solidFill>
                <a:srgbClr val="FF0000"/>
              </a:solidFill>
              <a:effectLst/>
              <a:latin typeface="+mn-lt"/>
              <a:ea typeface="+mn-ea"/>
              <a:cs typeface="+mn-cs"/>
            </a:rPr>
            <a:t>Regs</a:t>
          </a:r>
          <a:endParaRPr lang="en-US" sz="2400" kern="1200" dirty="0">
            <a:solidFill>
              <a:srgbClr val="FF0000"/>
            </a:solidFill>
          </a:endParaRPr>
        </a:p>
      </dsp:txBody>
      <dsp:txXfrm rot="-5400000">
        <a:off x="2286845" y="3137259"/>
        <a:ext cx="8610822" cy="1388547"/>
      </dsp:txXfrm>
    </dsp:sp>
    <dsp:sp modelId="{F233D762-BE46-40F7-852B-27DD8B72DB35}">
      <dsp:nvSpPr>
        <dsp:cNvPr id="0" name=""/>
        <dsp:cNvSpPr/>
      </dsp:nvSpPr>
      <dsp:spPr>
        <a:xfrm>
          <a:off x="1931" y="2899876"/>
          <a:ext cx="2280016" cy="1715667"/>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How</a:t>
          </a:r>
          <a:endParaRPr lang="en-US" sz="2400" kern="1200" dirty="0"/>
        </a:p>
      </dsp:txBody>
      <dsp:txXfrm>
        <a:off x="85683" y="2983628"/>
        <a:ext cx="2112512" cy="1548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8F82-9998-4D00-8CE2-CA6A4E81A4A8}">
      <dsp:nvSpPr>
        <dsp:cNvPr id="0" name=""/>
        <dsp:cNvSpPr/>
      </dsp:nvSpPr>
      <dsp:spPr>
        <a:xfrm rot="5400000">
          <a:off x="5954264" y="-3615509"/>
          <a:ext cx="1392724" cy="8623742"/>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t>Establish a </a:t>
          </a:r>
          <a:r>
            <a:rPr lang="en-CA" sz="2400" kern="1200" dirty="0">
              <a:solidFill>
                <a:srgbClr val="FF0000"/>
              </a:solidFill>
            </a:rPr>
            <a:t>Code of Practice</a:t>
          </a:r>
          <a:r>
            <a:rPr lang="en-CA" sz="2400" kern="1200" dirty="0"/>
            <a:t> s</a:t>
          </a:r>
          <a:r>
            <a:rPr lang="en-CA" sz="2400" kern="1200" dirty="0">
              <a:solidFill>
                <a:schemeClr val="tx1"/>
              </a:solidFill>
              <a:effectLst/>
              <a:latin typeface="+mn-lt"/>
              <a:ea typeface="+mn-ea"/>
              <a:cs typeface="+mn-cs"/>
            </a:rPr>
            <a:t>etting out the actions &amp; measures the employer shall take to mitigate the (identified) risk of </a:t>
          </a:r>
          <a:r>
            <a:rPr lang="en-CA" sz="2400" b="0" kern="1200" dirty="0">
              <a:solidFill>
                <a:srgbClr val="FF0000"/>
              </a:solidFill>
              <a:effectLst/>
              <a:latin typeface="+mn-lt"/>
              <a:ea typeface="+mn-ea"/>
              <a:cs typeface="+mn-cs"/>
            </a:rPr>
            <a:t>harassment</a:t>
          </a:r>
          <a:endParaRPr lang="en-US" sz="2400" b="0" kern="1200" dirty="0">
            <a:solidFill>
              <a:srgbClr val="FF0000"/>
            </a:solidFill>
          </a:endParaRPr>
        </a:p>
      </dsp:txBody>
      <dsp:txXfrm rot="-5400000">
        <a:off x="2338756" y="67986"/>
        <a:ext cx="8555755" cy="1256750"/>
      </dsp:txXfrm>
    </dsp:sp>
    <dsp:sp modelId="{77790562-7D44-444F-90A7-F193393F6F6D}">
      <dsp:nvSpPr>
        <dsp:cNvPr id="0" name=""/>
        <dsp:cNvSpPr/>
      </dsp:nvSpPr>
      <dsp:spPr>
        <a:xfrm>
          <a:off x="1931" y="1169"/>
          <a:ext cx="2324618" cy="1462511"/>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What</a:t>
          </a:r>
          <a:endParaRPr lang="en-US" sz="2400" kern="1200" dirty="0"/>
        </a:p>
      </dsp:txBody>
      <dsp:txXfrm>
        <a:off x="73325" y="72563"/>
        <a:ext cx="2181830" cy="1319723"/>
      </dsp:txXfrm>
    </dsp:sp>
    <dsp:sp modelId="{5E4793F7-23BE-4442-B13B-53C26BFBA95B}">
      <dsp:nvSpPr>
        <dsp:cNvPr id="0" name=""/>
        <dsp:cNvSpPr/>
      </dsp:nvSpPr>
      <dsp:spPr>
        <a:xfrm rot="5400000">
          <a:off x="5917296" y="-2008073"/>
          <a:ext cx="1462825" cy="864431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solidFill>
                <a:srgbClr val="FF0000"/>
              </a:solidFill>
              <a:effectLst/>
              <a:latin typeface="Arial" panose="020B0604020202020204" pitchFamily="34" charset="0"/>
              <a:ea typeface="+mn-ea"/>
              <a:cs typeface="Arial" panose="020B0604020202020204" pitchFamily="34" charset="0"/>
            </a:rPr>
            <a:t>Every</a:t>
          </a:r>
          <a:r>
            <a:rPr lang="en-CA" sz="2400" kern="1200" dirty="0">
              <a:solidFill>
                <a:schemeClr val="tx1"/>
              </a:solidFill>
              <a:effectLst/>
              <a:latin typeface="Arial" panose="020B0604020202020204" pitchFamily="34" charset="0"/>
              <a:ea typeface="+mn-ea"/>
              <a:cs typeface="Arial" panose="020B0604020202020204" pitchFamily="34" charset="0"/>
            </a:rPr>
            <a:t> employer</a:t>
          </a:r>
          <a:endParaRPr lang="en-US" sz="2400" kern="1200" dirty="0">
            <a:solidFill>
              <a:schemeClr val="tx1"/>
            </a:solidFill>
          </a:endParaRPr>
        </a:p>
      </dsp:txBody>
      <dsp:txXfrm rot="-5400000">
        <a:off x="2326550" y="1654082"/>
        <a:ext cx="8572910" cy="1320007"/>
      </dsp:txXfrm>
    </dsp:sp>
    <dsp:sp modelId="{DFF9797E-9C29-4781-8F82-26CEC04BF98E}">
      <dsp:nvSpPr>
        <dsp:cNvPr id="0" name=""/>
        <dsp:cNvSpPr/>
      </dsp:nvSpPr>
      <dsp:spPr>
        <a:xfrm>
          <a:off x="1931" y="1588268"/>
          <a:ext cx="2324618" cy="1451635"/>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Who</a:t>
          </a:r>
          <a:endParaRPr lang="en-US" sz="2400" kern="1200" dirty="0"/>
        </a:p>
      </dsp:txBody>
      <dsp:txXfrm>
        <a:off x="72794" y="1659131"/>
        <a:ext cx="2182892" cy="1309909"/>
      </dsp:txXfrm>
    </dsp:sp>
    <dsp:sp modelId="{79E720D8-5EAF-4361-ABBC-AFFAD0F23231}">
      <dsp:nvSpPr>
        <dsp:cNvPr id="0" name=""/>
        <dsp:cNvSpPr/>
      </dsp:nvSpPr>
      <dsp:spPr>
        <a:xfrm rot="5400000">
          <a:off x="5854964" y="-240211"/>
          <a:ext cx="1549699" cy="868593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solidFill>
                <a:schemeClr val="tx1"/>
              </a:solidFill>
              <a:effectLst/>
              <a:latin typeface="+mn-lt"/>
              <a:ea typeface="+mn-ea"/>
              <a:cs typeface="+mn-cs"/>
            </a:rPr>
            <a:t>Implementation must be in </a:t>
          </a:r>
          <a:r>
            <a:rPr lang="en-CA" sz="2400" kern="1200" dirty="0">
              <a:solidFill>
                <a:srgbClr val="FF0000"/>
              </a:solidFill>
              <a:effectLst/>
              <a:latin typeface="+mn-lt"/>
              <a:ea typeface="+mn-ea"/>
              <a:cs typeface="+mn-cs"/>
            </a:rPr>
            <a:t>consultation</a:t>
          </a:r>
          <a:r>
            <a:rPr lang="en-CA" sz="2400" kern="1200" dirty="0">
              <a:solidFill>
                <a:schemeClr val="tx1"/>
              </a:solidFill>
              <a:effectLst/>
              <a:latin typeface="+mn-lt"/>
              <a:ea typeface="+mn-ea"/>
              <a:cs typeface="+mn-cs"/>
            </a:rPr>
            <a:t> with all committees, health &amp; safety reps or if none employees</a:t>
          </a:r>
          <a:endParaRPr lang="en-US" sz="2400" kern="1200" dirty="0"/>
        </a:p>
        <a:p>
          <a:pPr marL="228600" lvl="1" indent="-228600" algn="l" defTabSz="1066800">
            <a:lnSpc>
              <a:spcPct val="90000"/>
            </a:lnSpc>
            <a:spcBef>
              <a:spcPct val="0"/>
            </a:spcBef>
            <a:spcAft>
              <a:spcPct val="15000"/>
            </a:spcAft>
            <a:buChar char="•"/>
          </a:pPr>
          <a:r>
            <a:rPr lang="en-CA" sz="2400" kern="1200" dirty="0">
              <a:solidFill>
                <a:srgbClr val="FF0000"/>
              </a:solidFill>
              <a:effectLst/>
              <a:latin typeface="+mn-lt"/>
              <a:ea typeface="+mn-ea"/>
              <a:cs typeface="+mn-cs"/>
            </a:rPr>
            <a:t>Include specific things</a:t>
          </a:r>
          <a:r>
            <a:rPr lang="en-CA" sz="2400" kern="1200" dirty="0">
              <a:solidFill>
                <a:schemeClr val="tx1"/>
              </a:solidFill>
              <a:effectLst/>
              <a:latin typeface="+mn-lt"/>
              <a:ea typeface="+mn-ea"/>
              <a:cs typeface="+mn-cs"/>
            </a:rPr>
            <a:t> set out by </a:t>
          </a:r>
          <a:r>
            <a:rPr lang="en-CA" sz="2400" kern="1200" dirty="0" err="1">
              <a:solidFill>
                <a:schemeClr val="tx1"/>
              </a:solidFill>
              <a:effectLst/>
              <a:latin typeface="+mn-lt"/>
              <a:ea typeface="+mn-ea"/>
              <a:cs typeface="+mn-cs"/>
            </a:rPr>
            <a:t>Regs</a:t>
          </a:r>
          <a:endParaRPr lang="en-US" sz="2400" kern="1200" dirty="0">
            <a:solidFill>
              <a:schemeClr val="tx1"/>
            </a:solidFill>
          </a:endParaRPr>
        </a:p>
      </dsp:txBody>
      <dsp:txXfrm rot="-5400000">
        <a:off x="2286844" y="3403559"/>
        <a:ext cx="8610289" cy="1398399"/>
      </dsp:txXfrm>
    </dsp:sp>
    <dsp:sp modelId="{F233D762-BE46-40F7-852B-27DD8B72DB35}">
      <dsp:nvSpPr>
        <dsp:cNvPr id="0" name=""/>
        <dsp:cNvSpPr/>
      </dsp:nvSpPr>
      <dsp:spPr>
        <a:xfrm>
          <a:off x="1931" y="3164490"/>
          <a:ext cx="2280016" cy="1727840"/>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How</a:t>
          </a:r>
          <a:endParaRPr lang="en-US" sz="2400" kern="1200" dirty="0"/>
        </a:p>
      </dsp:txBody>
      <dsp:txXfrm>
        <a:off x="86277" y="3248836"/>
        <a:ext cx="2111324" cy="1559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8F82-9998-4D00-8CE2-CA6A4E81A4A8}">
      <dsp:nvSpPr>
        <dsp:cNvPr id="0" name=""/>
        <dsp:cNvSpPr/>
      </dsp:nvSpPr>
      <dsp:spPr>
        <a:xfrm rot="5400000">
          <a:off x="5954264" y="-3615509"/>
          <a:ext cx="1392724" cy="8623742"/>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t>Code of conduct by-law re v</a:t>
          </a:r>
          <a:r>
            <a:rPr lang="en-US" sz="2400" kern="1200" dirty="0" err="1"/>
            <a:t>alues</a:t>
          </a:r>
          <a:r>
            <a:rPr lang="en-US" sz="2400" kern="1200" dirty="0"/>
            <a:t>, </a:t>
          </a:r>
          <a:r>
            <a:rPr lang="en-US" sz="2400" kern="1200" dirty="0" err="1"/>
            <a:t>behaviour</a:t>
          </a:r>
          <a:r>
            <a:rPr lang="en-US" sz="2400" kern="1200" dirty="0"/>
            <a:t>, use of local government property, resources &amp; services, use of communication tools &amp; social media</a:t>
          </a:r>
          <a:endParaRPr lang="en-US" sz="2400" b="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a:solidFill>
                <a:srgbClr val="FF0000"/>
              </a:solidFill>
            </a:rPr>
            <a:t>Including</a:t>
          </a:r>
          <a:r>
            <a:rPr lang="en-US" sz="2400" kern="1200" dirty="0"/>
            <a:t> bullying, discrimination &amp; harassment provisions</a:t>
          </a:r>
          <a:endParaRPr lang="en-US" sz="2400" b="0" kern="1200" dirty="0">
            <a:solidFill>
              <a:srgbClr val="FF0000"/>
            </a:solidFill>
          </a:endParaRPr>
        </a:p>
      </dsp:txBody>
      <dsp:txXfrm rot="-5400000">
        <a:off x="2338756" y="67986"/>
        <a:ext cx="8555755" cy="1256750"/>
      </dsp:txXfrm>
    </dsp:sp>
    <dsp:sp modelId="{77790562-7D44-444F-90A7-F193393F6F6D}">
      <dsp:nvSpPr>
        <dsp:cNvPr id="0" name=""/>
        <dsp:cNvSpPr/>
      </dsp:nvSpPr>
      <dsp:spPr>
        <a:xfrm>
          <a:off x="1931" y="1169"/>
          <a:ext cx="2324618" cy="1462511"/>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What</a:t>
          </a:r>
          <a:endParaRPr lang="en-US" sz="2400" kern="1200" dirty="0"/>
        </a:p>
      </dsp:txBody>
      <dsp:txXfrm>
        <a:off x="73325" y="72563"/>
        <a:ext cx="2181830" cy="1319723"/>
      </dsp:txXfrm>
    </dsp:sp>
    <dsp:sp modelId="{5E4793F7-23BE-4442-B13B-53C26BFBA95B}">
      <dsp:nvSpPr>
        <dsp:cNvPr id="0" name=""/>
        <dsp:cNvSpPr/>
      </dsp:nvSpPr>
      <dsp:spPr>
        <a:xfrm rot="5400000">
          <a:off x="5917296" y="-2008073"/>
          <a:ext cx="1462825" cy="864431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solidFill>
                <a:srgbClr val="FF0000"/>
              </a:solidFill>
            </a:rPr>
            <a:t>All</a:t>
          </a:r>
          <a:r>
            <a:rPr lang="en-CA" sz="2400" kern="1200" dirty="0"/>
            <a:t> local governments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CA" sz="2400" kern="1200" dirty="0"/>
            <a:t>Applicable to </a:t>
          </a:r>
          <a:r>
            <a:rPr lang="en-CA" sz="2400" kern="1200" dirty="0">
              <a:solidFill>
                <a:srgbClr val="FF0000"/>
              </a:solidFill>
            </a:rPr>
            <a:t>all</a:t>
          </a:r>
          <a:r>
            <a:rPr lang="en-CA" sz="2400" kern="1200" dirty="0"/>
            <a:t> council members</a:t>
          </a:r>
          <a:endParaRPr lang="en-US" sz="2400" kern="1200" dirty="0">
            <a:solidFill>
              <a:schemeClr val="tx1"/>
            </a:solidFill>
          </a:endParaRPr>
        </a:p>
      </dsp:txBody>
      <dsp:txXfrm rot="-5400000">
        <a:off x="2326550" y="1654082"/>
        <a:ext cx="8572910" cy="1320007"/>
      </dsp:txXfrm>
    </dsp:sp>
    <dsp:sp modelId="{DFF9797E-9C29-4781-8F82-26CEC04BF98E}">
      <dsp:nvSpPr>
        <dsp:cNvPr id="0" name=""/>
        <dsp:cNvSpPr/>
      </dsp:nvSpPr>
      <dsp:spPr>
        <a:xfrm>
          <a:off x="1931" y="1588268"/>
          <a:ext cx="2324618" cy="1451635"/>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Who</a:t>
          </a:r>
          <a:endParaRPr lang="en-US" sz="2400" kern="1200" dirty="0"/>
        </a:p>
      </dsp:txBody>
      <dsp:txXfrm>
        <a:off x="72794" y="1659131"/>
        <a:ext cx="2182892" cy="1309909"/>
      </dsp:txXfrm>
    </dsp:sp>
    <dsp:sp modelId="{79E720D8-5EAF-4361-ABBC-AFFAD0F23231}">
      <dsp:nvSpPr>
        <dsp:cNvPr id="0" name=""/>
        <dsp:cNvSpPr/>
      </dsp:nvSpPr>
      <dsp:spPr>
        <a:xfrm rot="5400000">
          <a:off x="5854964" y="-240211"/>
          <a:ext cx="1549699" cy="8685939"/>
        </a:xfrm>
        <a:prstGeom prst="round2SameRect">
          <a:avLst/>
        </a:prstGeom>
        <a:solidFill>
          <a:srgbClr val="B5DCC3">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t>Passed as a by-law of council </a:t>
          </a:r>
          <a:endParaRPr lang="en-US" sz="2400" kern="1200" dirty="0"/>
        </a:p>
      </dsp:txBody>
      <dsp:txXfrm rot="-5400000">
        <a:off x="2286844" y="3403559"/>
        <a:ext cx="8610289" cy="1398399"/>
      </dsp:txXfrm>
    </dsp:sp>
    <dsp:sp modelId="{F233D762-BE46-40F7-852B-27DD8B72DB35}">
      <dsp:nvSpPr>
        <dsp:cNvPr id="0" name=""/>
        <dsp:cNvSpPr/>
      </dsp:nvSpPr>
      <dsp:spPr>
        <a:xfrm>
          <a:off x="1931" y="3164490"/>
          <a:ext cx="2280016" cy="1727840"/>
        </a:xfrm>
        <a:prstGeom prst="roundRect">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How</a:t>
          </a:r>
          <a:endParaRPr lang="en-US" sz="2400" kern="1200" dirty="0"/>
        </a:p>
      </dsp:txBody>
      <dsp:txXfrm>
        <a:off x="86277" y="3248836"/>
        <a:ext cx="2111324" cy="1559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6A0AC-2D83-462E-82C8-AB354EEB12C7}">
      <dsp:nvSpPr>
        <dsp:cNvPr id="0" name=""/>
        <dsp:cNvSpPr/>
      </dsp:nvSpPr>
      <dsp:spPr>
        <a:xfrm>
          <a:off x="509984" y="1963"/>
          <a:ext cx="1974453" cy="1974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MCA</a:t>
          </a:r>
        </a:p>
      </dsp:txBody>
      <dsp:txXfrm>
        <a:off x="799136" y="291115"/>
        <a:ext cx="1396149" cy="1396149"/>
      </dsp:txXfrm>
    </dsp:sp>
    <dsp:sp modelId="{3230294F-7EF7-4AE4-9847-7A128A407771}">
      <dsp:nvSpPr>
        <dsp:cNvPr id="0" name=""/>
        <dsp:cNvSpPr/>
      </dsp:nvSpPr>
      <dsp:spPr>
        <a:xfrm>
          <a:off x="924619" y="2136742"/>
          <a:ext cx="1145182" cy="1145182"/>
        </a:xfrm>
        <a:prstGeom prst="mathPlus">
          <a:avLst/>
        </a:prstGeom>
        <a:solidFill>
          <a:srgbClr val="B5DC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076413" y="2574660"/>
        <a:ext cx="841594" cy="269346"/>
      </dsp:txXfrm>
    </dsp:sp>
    <dsp:sp modelId="{77460DB0-E7DE-414B-9824-3BA3C2427AB6}">
      <dsp:nvSpPr>
        <dsp:cNvPr id="0" name=""/>
        <dsp:cNvSpPr/>
      </dsp:nvSpPr>
      <dsp:spPr>
        <a:xfrm>
          <a:off x="509984" y="3442250"/>
          <a:ext cx="1974453" cy="1974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MC</a:t>
          </a:r>
        </a:p>
      </dsp:txBody>
      <dsp:txXfrm>
        <a:off x="799136" y="3731402"/>
        <a:ext cx="1396149" cy="1396149"/>
      </dsp:txXfrm>
    </dsp:sp>
    <dsp:sp modelId="{A263344F-B2D3-4014-8CDF-1892AA2E76E9}">
      <dsp:nvSpPr>
        <dsp:cNvPr id="0" name=""/>
        <dsp:cNvSpPr/>
      </dsp:nvSpPr>
      <dsp:spPr>
        <a:xfrm>
          <a:off x="2780605" y="2342085"/>
          <a:ext cx="627876" cy="734496"/>
        </a:xfrm>
        <a:prstGeom prst="rightArrow">
          <a:avLst>
            <a:gd name="adj1" fmla="val 60000"/>
            <a:gd name="adj2" fmla="val 50000"/>
          </a:avLst>
        </a:prstGeom>
        <a:solidFill>
          <a:srgbClr val="B5DC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780605" y="2488984"/>
        <a:ext cx="439513" cy="440698"/>
      </dsp:txXfrm>
    </dsp:sp>
    <dsp:sp modelId="{0383441B-47E0-4177-9775-C8B2E5078DDA}">
      <dsp:nvSpPr>
        <dsp:cNvPr id="0" name=""/>
        <dsp:cNvSpPr/>
      </dsp:nvSpPr>
      <dsp:spPr>
        <a:xfrm>
          <a:off x="3669109" y="734880"/>
          <a:ext cx="3948906" cy="3948906"/>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br>
            <a:rPr lang="en-US" sz="6500" kern="1200" dirty="0"/>
          </a:br>
          <a:endParaRPr lang="en-US" sz="6500" kern="1200" dirty="0"/>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F7F47-DCB6-AE4C-8A30-AFE4F989865B}"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FBA20-926E-2741-B393-64227B5A5299}" type="slidenum">
              <a:rPr lang="en-US" smtClean="0"/>
              <a:t>‹#›</a:t>
            </a:fld>
            <a:endParaRPr lang="en-US"/>
          </a:p>
        </p:txBody>
      </p:sp>
    </p:spTree>
    <p:extLst>
      <p:ext uri="{BB962C8B-B14F-4D97-AF65-F5344CB8AC3E}">
        <p14:creationId xmlns:p14="http://schemas.microsoft.com/office/powerpoint/2010/main" val="306518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1</a:t>
            </a:fld>
            <a:endParaRPr lang="en-US"/>
          </a:p>
        </p:txBody>
      </p:sp>
    </p:spTree>
    <p:extLst>
      <p:ext uri="{BB962C8B-B14F-4D97-AF65-F5344CB8AC3E}">
        <p14:creationId xmlns:p14="http://schemas.microsoft.com/office/powerpoint/2010/main" val="128795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C8EF72-AF37-49C9-9BB0-8269C9E5ED31}" type="slidenum">
              <a:rPr lang="en-US" altLang="en-US" smtClean="0"/>
              <a:pPr>
                <a:defRPr/>
              </a:pPr>
              <a:t>11</a:t>
            </a:fld>
            <a:endParaRPr lang="en-US" altLang="en-US"/>
          </a:p>
        </p:txBody>
      </p:sp>
    </p:spTree>
    <p:extLst>
      <p:ext uri="{BB962C8B-B14F-4D97-AF65-F5344CB8AC3E}">
        <p14:creationId xmlns:p14="http://schemas.microsoft.com/office/powerpoint/2010/main" val="44596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C0849-419E-0732-2B07-3A8C0CCC6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10C73-4756-A666-A6A4-500787062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E652A-E672-EE4F-33E0-84166AFF9F00}"/>
              </a:ext>
            </a:extLst>
          </p:cNvPr>
          <p:cNvSpPr>
            <a:spLocks noGrp="1"/>
          </p:cNvSpPr>
          <p:nvPr>
            <p:ph type="body" idx="1"/>
          </p:nvPr>
        </p:nvSpPr>
        <p:spPr/>
        <p:txBody>
          <a:bodyPr>
            <a:normAutofit/>
          </a:bodyPr>
          <a:lstStyle/>
          <a:p>
            <a:pPr>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57E5C104-235C-9333-0F15-A92CEFEED79B}"/>
              </a:ext>
            </a:extLst>
          </p:cNvPr>
          <p:cNvSpPr>
            <a:spLocks noGrp="1"/>
          </p:cNvSpPr>
          <p:nvPr>
            <p:ph type="sldNum" sz="quarter" idx="10"/>
          </p:nvPr>
        </p:nvSpPr>
        <p:spPr/>
        <p:txBody>
          <a:bodyPr/>
          <a:lstStyle/>
          <a:p>
            <a:pPr>
              <a:defRPr/>
            </a:pPr>
            <a:fld id="{4CC8EF72-AF37-49C9-9BB0-8269C9E5ED31}" type="slidenum">
              <a:rPr lang="en-US" altLang="en-US" smtClean="0"/>
              <a:pPr>
                <a:defRPr/>
              </a:pPr>
              <a:t>12</a:t>
            </a:fld>
            <a:endParaRPr lang="en-US" altLang="en-US"/>
          </a:p>
        </p:txBody>
      </p:sp>
    </p:spTree>
    <p:extLst>
      <p:ext uri="{BB962C8B-B14F-4D97-AF65-F5344CB8AC3E}">
        <p14:creationId xmlns:p14="http://schemas.microsoft.com/office/powerpoint/2010/main" val="411702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3667A-0F49-00A0-08AA-9239249F0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C0CC6-BC03-3405-9009-30C37D721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557C2-4B43-9C29-1CD4-61B0460969E5}"/>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215879B-DBB8-94D3-0F67-0EC3B010B5A2}"/>
              </a:ext>
            </a:extLst>
          </p:cNvPr>
          <p:cNvSpPr>
            <a:spLocks noGrp="1"/>
          </p:cNvSpPr>
          <p:nvPr>
            <p:ph type="sldNum" sz="quarter" idx="5"/>
          </p:nvPr>
        </p:nvSpPr>
        <p:spPr/>
        <p:txBody>
          <a:bodyPr/>
          <a:lstStyle/>
          <a:p>
            <a:fld id="{28DFBA20-926E-2741-B393-64227B5A5299}" type="slidenum">
              <a:rPr lang="en-US" smtClean="0"/>
              <a:t>14</a:t>
            </a:fld>
            <a:endParaRPr lang="en-US"/>
          </a:p>
        </p:txBody>
      </p:sp>
    </p:spTree>
    <p:extLst>
      <p:ext uri="{BB962C8B-B14F-4D97-AF65-F5344CB8AC3E}">
        <p14:creationId xmlns:p14="http://schemas.microsoft.com/office/powerpoint/2010/main" val="252533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16</a:t>
            </a:fld>
            <a:endParaRPr lang="en-US"/>
          </a:p>
        </p:txBody>
      </p:sp>
    </p:spTree>
    <p:extLst>
      <p:ext uri="{BB962C8B-B14F-4D97-AF65-F5344CB8AC3E}">
        <p14:creationId xmlns:p14="http://schemas.microsoft.com/office/powerpoint/2010/main" val="366291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65E9-A0BE-6988-2ED2-1F82BA9C5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93F13-F53F-400C-72EA-4C0B966B5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3A9FF-44C6-6258-141B-BA1AB2EDCE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91EDC8-DE5F-D4AA-AF30-F176AAB3B47A}"/>
              </a:ext>
            </a:extLst>
          </p:cNvPr>
          <p:cNvSpPr>
            <a:spLocks noGrp="1"/>
          </p:cNvSpPr>
          <p:nvPr>
            <p:ph type="sldNum" sz="quarter" idx="5"/>
          </p:nvPr>
        </p:nvSpPr>
        <p:spPr/>
        <p:txBody>
          <a:bodyPr/>
          <a:lstStyle/>
          <a:p>
            <a:fld id="{28DFBA20-926E-2741-B393-64227B5A5299}" type="slidenum">
              <a:rPr lang="en-US" smtClean="0"/>
              <a:t>3</a:t>
            </a:fld>
            <a:endParaRPr lang="en-US"/>
          </a:p>
        </p:txBody>
      </p:sp>
    </p:spTree>
    <p:extLst>
      <p:ext uri="{BB962C8B-B14F-4D97-AF65-F5344CB8AC3E}">
        <p14:creationId xmlns:p14="http://schemas.microsoft.com/office/powerpoint/2010/main" val="21268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C8EF72-AF37-49C9-9BB0-8269C9E5ED31}" type="slidenum">
              <a:rPr lang="en-US" altLang="en-US" smtClean="0"/>
              <a:pPr>
                <a:defRPr/>
              </a:pPr>
              <a:t>4</a:t>
            </a:fld>
            <a:endParaRPr lang="en-US" altLang="en-US"/>
          </a:p>
        </p:txBody>
      </p:sp>
    </p:spTree>
    <p:extLst>
      <p:ext uri="{BB962C8B-B14F-4D97-AF65-F5344CB8AC3E}">
        <p14:creationId xmlns:p14="http://schemas.microsoft.com/office/powerpoint/2010/main" val="382689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FBA20-926E-2741-B393-64227B5A5299}" type="slidenum">
              <a:rPr lang="en-US" smtClean="0"/>
              <a:t>5</a:t>
            </a:fld>
            <a:endParaRPr lang="en-US"/>
          </a:p>
        </p:txBody>
      </p:sp>
    </p:spTree>
    <p:extLst>
      <p:ext uri="{BB962C8B-B14F-4D97-AF65-F5344CB8AC3E}">
        <p14:creationId xmlns:p14="http://schemas.microsoft.com/office/powerpoint/2010/main" val="94871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D0BA-CE26-0B38-CF98-1CC6022D3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5769A-CE9B-5CC4-A7BB-64AC2C52C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33082-965A-C49A-8957-D1A615952CA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420994B-E3CC-89E3-C0A5-A457E696ECCE}"/>
              </a:ext>
            </a:extLst>
          </p:cNvPr>
          <p:cNvSpPr>
            <a:spLocks noGrp="1"/>
          </p:cNvSpPr>
          <p:nvPr>
            <p:ph type="sldNum" sz="quarter" idx="10"/>
          </p:nvPr>
        </p:nvSpPr>
        <p:spPr/>
        <p:txBody>
          <a:bodyPr/>
          <a:lstStyle/>
          <a:p>
            <a:fld id="{A12F513C-BBEC-4725-928D-082EAEC5294D}" type="slidenum">
              <a:rPr lang="en-US" altLang="en-US" smtClean="0"/>
              <a:pPr/>
              <a:t>6</a:t>
            </a:fld>
            <a:endParaRPr lang="en-US" altLang="en-US" dirty="0"/>
          </a:p>
        </p:txBody>
      </p:sp>
    </p:spTree>
    <p:extLst>
      <p:ext uri="{BB962C8B-B14F-4D97-AF65-F5344CB8AC3E}">
        <p14:creationId xmlns:p14="http://schemas.microsoft.com/office/powerpoint/2010/main" val="98379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7323-C8DA-8C91-1AB4-5C9142651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2ECF2-0059-F630-EB6F-4CDA6AE70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CB905-8A8C-6B85-91EF-62E33174C8E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45C96AD-89C0-5515-54AC-411696E5372C}"/>
              </a:ext>
            </a:extLst>
          </p:cNvPr>
          <p:cNvSpPr>
            <a:spLocks noGrp="1"/>
          </p:cNvSpPr>
          <p:nvPr>
            <p:ph type="sldNum" sz="quarter" idx="10"/>
          </p:nvPr>
        </p:nvSpPr>
        <p:spPr/>
        <p:txBody>
          <a:bodyPr/>
          <a:lstStyle/>
          <a:p>
            <a:fld id="{A12F513C-BBEC-4725-928D-082EAEC5294D}" type="slidenum">
              <a:rPr lang="en-US" altLang="en-US" smtClean="0"/>
              <a:pPr/>
              <a:t>7</a:t>
            </a:fld>
            <a:endParaRPr lang="en-US" altLang="en-US" dirty="0"/>
          </a:p>
        </p:txBody>
      </p:sp>
    </p:spTree>
    <p:extLst>
      <p:ext uri="{BB962C8B-B14F-4D97-AF65-F5344CB8AC3E}">
        <p14:creationId xmlns:p14="http://schemas.microsoft.com/office/powerpoint/2010/main" val="165317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A12F513C-BBEC-4725-928D-082EAEC5294D}" type="slidenum">
              <a:rPr lang="en-US" altLang="en-US" smtClean="0"/>
              <a:pPr/>
              <a:t>8</a:t>
            </a:fld>
            <a:endParaRPr lang="en-US" altLang="en-US" dirty="0"/>
          </a:p>
        </p:txBody>
      </p:sp>
    </p:spTree>
    <p:extLst>
      <p:ext uri="{BB962C8B-B14F-4D97-AF65-F5344CB8AC3E}">
        <p14:creationId xmlns:p14="http://schemas.microsoft.com/office/powerpoint/2010/main" val="109905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startAt="4"/>
            </a:pPr>
            <a:endParaRPr lang="en-CA" dirty="0"/>
          </a:p>
        </p:txBody>
      </p:sp>
      <p:sp>
        <p:nvSpPr>
          <p:cNvPr id="4" name="Slide Number Placeholder 3"/>
          <p:cNvSpPr>
            <a:spLocks noGrp="1"/>
          </p:cNvSpPr>
          <p:nvPr>
            <p:ph type="sldNum" sz="quarter" idx="10"/>
          </p:nvPr>
        </p:nvSpPr>
        <p:spPr/>
        <p:txBody>
          <a:bodyPr/>
          <a:lstStyle/>
          <a:p>
            <a:pPr>
              <a:defRPr/>
            </a:pPr>
            <a:fld id="{5FAE633D-EAC2-4EC7-8B3A-5069C460A7E1}" type="slidenum">
              <a:rPr lang="en-CA" smtClean="0"/>
              <a:pPr>
                <a:defRPr/>
              </a:pPr>
              <a:t>9</a:t>
            </a:fld>
            <a:endParaRPr lang="en-CA" dirty="0"/>
          </a:p>
        </p:txBody>
      </p:sp>
    </p:spTree>
    <p:extLst>
      <p:ext uri="{BB962C8B-B14F-4D97-AF65-F5344CB8AC3E}">
        <p14:creationId xmlns:p14="http://schemas.microsoft.com/office/powerpoint/2010/main" val="343257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CC8EF72-AF37-49C9-9BB0-8269C9E5ED31}" type="slidenum">
              <a:rPr lang="en-US" altLang="en-US" smtClean="0"/>
              <a:pPr>
                <a:defRPr/>
              </a:pPr>
              <a:t>10</a:t>
            </a:fld>
            <a:endParaRPr lang="en-US" altLang="en-US"/>
          </a:p>
        </p:txBody>
      </p:sp>
    </p:spTree>
    <p:extLst>
      <p:ext uri="{BB962C8B-B14F-4D97-AF65-F5344CB8AC3E}">
        <p14:creationId xmlns:p14="http://schemas.microsoft.com/office/powerpoint/2010/main" val="4039023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publications@mcinnescooper.com"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hyperlink" Target="http://www.mcinnescooper.com/subscrib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EA5CC00-EB65-3347-BFDE-18FFEA116B2F}"/>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 name="Title 1">
            <a:extLst>
              <a:ext uri="{FF2B5EF4-FFF2-40B4-BE49-F238E27FC236}">
                <a16:creationId xmlns:a16="http://schemas.microsoft.com/office/drawing/2014/main" id="{52A0BFB4-3A2D-794C-9819-D7D6AB78C43F}"/>
              </a:ext>
            </a:extLst>
          </p:cNvPr>
          <p:cNvSpPr>
            <a:spLocks noGrp="1"/>
          </p:cNvSpPr>
          <p:nvPr>
            <p:ph type="ctrTitle"/>
          </p:nvPr>
        </p:nvSpPr>
        <p:spPr>
          <a:xfrm>
            <a:off x="917822" y="1573342"/>
            <a:ext cx="10080568" cy="853002"/>
          </a:xfrm>
          <a:prstGeom prst="rect">
            <a:avLst/>
          </a:prstGeom>
        </p:spPr>
        <p:txBody>
          <a:bodyPr anchor="b">
            <a:noAutofit/>
          </a:bodyPr>
          <a:lstStyle>
            <a:lvl1pPr algn="l">
              <a:defRPr sz="4500">
                <a:latin typeface="Georgia" panose="02040502050405020303"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3BE7DD-ACC3-9C41-8D1A-713811F420C0}"/>
              </a:ext>
            </a:extLst>
          </p:cNvPr>
          <p:cNvSpPr>
            <a:spLocks noGrp="1"/>
          </p:cNvSpPr>
          <p:nvPr>
            <p:ph type="subTitle" idx="1" hasCustomPrompt="1"/>
          </p:nvPr>
        </p:nvSpPr>
        <p:spPr>
          <a:xfrm>
            <a:off x="914402" y="3429000"/>
            <a:ext cx="8269860" cy="457200"/>
          </a:xfrm>
          <a:prstGeom prst="rect">
            <a:avLst/>
          </a:prstGeom>
        </p:spPr>
        <p:txBody>
          <a:bodyPr>
            <a:noAutofit/>
          </a:bodyPr>
          <a:lstStyle>
            <a:lvl1pPr marL="0" indent="0" algn="l">
              <a:buNone/>
              <a:defRPr sz="2800" spc="50" baseline="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or Names</a:t>
            </a:r>
          </a:p>
        </p:txBody>
      </p:sp>
      <p:pic>
        <p:nvPicPr>
          <p:cNvPr id="14" name="Picture 13">
            <a:extLst>
              <a:ext uri="{FF2B5EF4-FFF2-40B4-BE49-F238E27FC236}">
                <a16:creationId xmlns:a16="http://schemas.microsoft.com/office/drawing/2014/main" id="{D2D2B172-D1F0-5A49-98FB-C1EA4622ED61}"/>
              </a:ext>
            </a:extLst>
          </p:cNvPr>
          <p:cNvPicPr>
            <a:picLocks noChangeAspect="1"/>
          </p:cNvPicPr>
          <p:nvPr userDrawn="1"/>
        </p:nvPicPr>
        <p:blipFill>
          <a:blip r:embed="rId3"/>
          <a:stretch>
            <a:fillRect/>
          </a:stretch>
        </p:blipFill>
        <p:spPr>
          <a:xfrm>
            <a:off x="9498623" y="5385044"/>
            <a:ext cx="2019300" cy="825500"/>
          </a:xfrm>
          <a:prstGeom prst="rect">
            <a:avLst/>
          </a:prstGeom>
        </p:spPr>
      </p:pic>
      <p:sp>
        <p:nvSpPr>
          <p:cNvPr id="15" name="Rectangle 14">
            <a:extLst>
              <a:ext uri="{FF2B5EF4-FFF2-40B4-BE49-F238E27FC236}">
                <a16:creationId xmlns:a16="http://schemas.microsoft.com/office/drawing/2014/main" id="{AA918C4D-0F8B-9547-8991-8A7F8B71D335}"/>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0" hasCustomPrompt="1"/>
          </p:nvPr>
        </p:nvSpPr>
        <p:spPr>
          <a:xfrm>
            <a:off x="914400" y="3998913"/>
            <a:ext cx="8269288" cy="457200"/>
          </a:xfrm>
          <a:prstGeom prst="rect">
            <a:avLst/>
          </a:prstGeom>
        </p:spPr>
        <p:txBody>
          <a:bodyPr/>
          <a:lstStyle>
            <a:lvl1pPr marL="0" indent="0">
              <a:buNone/>
              <a:defRPr>
                <a:latin typeface="Georgia" panose="02040502050405020303" pitchFamily="18" charset="0"/>
              </a:defRPr>
            </a:lvl1pPr>
          </a:lstStyle>
          <a:p>
            <a:pPr lvl="0"/>
            <a:r>
              <a:rPr lang="en-US" dirty="0"/>
              <a:t>Date</a:t>
            </a:r>
          </a:p>
        </p:txBody>
      </p:sp>
      <p:sp>
        <p:nvSpPr>
          <p:cNvPr id="7" name="Text Placeholder 6"/>
          <p:cNvSpPr>
            <a:spLocks noGrp="1"/>
          </p:cNvSpPr>
          <p:nvPr>
            <p:ph type="body" sz="quarter" idx="11" hasCustomPrompt="1"/>
          </p:nvPr>
        </p:nvSpPr>
        <p:spPr>
          <a:xfrm>
            <a:off x="917822" y="4568826"/>
            <a:ext cx="8269288" cy="457200"/>
          </a:xfrm>
          <a:prstGeom prst="rect">
            <a:avLst/>
          </a:prstGeom>
        </p:spPr>
        <p:txBody>
          <a:bodyPr/>
          <a:lstStyle>
            <a:lvl1pPr marL="0" indent="0">
              <a:buNone/>
              <a:defRPr>
                <a:latin typeface="Georgia" panose="02040502050405020303" pitchFamily="18" charset="0"/>
              </a:defRPr>
            </a:lvl1pPr>
          </a:lstStyle>
          <a:p>
            <a:pPr lvl="0"/>
            <a:r>
              <a:rPr lang="en-US" dirty="0"/>
              <a:t>Organization or Event</a:t>
            </a:r>
          </a:p>
        </p:txBody>
      </p:sp>
    </p:spTree>
    <p:extLst>
      <p:ext uri="{BB962C8B-B14F-4D97-AF65-F5344CB8AC3E}">
        <p14:creationId xmlns:p14="http://schemas.microsoft.com/office/powerpoint/2010/main" val="272983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gal Notes">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8E7A1709-8FC3-334F-AC19-6CC45B111594}"/>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12BF92DD-722A-1944-B304-A83AB68F72F0}"/>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525DE5DE-45CE-4F4B-A8EC-F0E94B835A35}"/>
              </a:ext>
            </a:extLst>
          </p:cNvPr>
          <p:cNvSpPr txBox="1"/>
          <p:nvPr userDrawn="1"/>
        </p:nvSpPr>
        <p:spPr>
          <a:xfrm>
            <a:off x="622968" y="727587"/>
            <a:ext cx="10972800" cy="523220"/>
          </a:xfrm>
          <a:prstGeom prst="rect">
            <a:avLst/>
          </a:prstGeom>
          <a:noFill/>
        </p:spPr>
        <p:txBody>
          <a:bodyPr wrap="square" rtlCol="0">
            <a:spAutoFit/>
          </a:bodyPr>
          <a:lstStyle/>
          <a:p>
            <a:r>
              <a:rPr lang="en-US" sz="2800" b="1" kern="1200" spc="50" baseline="0" dirty="0">
                <a:latin typeface="Georgia" panose="02040502050405020303" pitchFamily="18" charset="0"/>
                <a:cs typeface="Arial" panose="020B0604020202020204" pitchFamily="34" charset="0"/>
              </a:rPr>
              <a:t>Legal Notes</a:t>
            </a:r>
          </a:p>
        </p:txBody>
      </p:sp>
      <p:sp>
        <p:nvSpPr>
          <p:cNvPr id="3" name="TextBox 2">
            <a:extLst>
              <a:ext uri="{FF2B5EF4-FFF2-40B4-BE49-F238E27FC236}">
                <a16:creationId xmlns:a16="http://schemas.microsoft.com/office/drawing/2014/main" id="{70B2DB26-A58A-8B4D-A28F-5B2EDA9C6ADF}"/>
              </a:ext>
            </a:extLst>
          </p:cNvPr>
          <p:cNvSpPr txBox="1"/>
          <p:nvPr userDrawn="1"/>
        </p:nvSpPr>
        <p:spPr>
          <a:xfrm>
            <a:off x="596229" y="1828800"/>
            <a:ext cx="10972800" cy="4080750"/>
          </a:xfrm>
          <a:prstGeom prst="rect">
            <a:avLst/>
          </a:prstGeom>
          <a:noFill/>
        </p:spPr>
        <p:txBody>
          <a:bodyPr wrap="square" rtlCol="0">
            <a:noAutofit/>
          </a:bodyPr>
          <a:lstStyle/>
          <a:p>
            <a:pPr eaLnBrk="1" hangingPunct="1">
              <a:spcBef>
                <a:spcPts val="1200"/>
              </a:spcBef>
              <a:buClr>
                <a:srgbClr val="E11B37"/>
              </a:buClr>
              <a:buFont typeface="Arial" charset="0"/>
              <a:buNone/>
              <a:defRPr/>
            </a:pPr>
            <a:r>
              <a:rPr lang="en-CA" sz="1800" dirty="0">
                <a:solidFill>
                  <a:prstClr val="black"/>
                </a:solidFill>
                <a:latin typeface="Georgia" panose="02040502050405020303" pitchFamily="18" charset="0"/>
              </a:rPr>
              <a:t>McInnes Cooper has prepared this document for information only; it is not intended to be legal advice. You should consult McInnes Cooper about your unique circumstances before acting on this information. McInnes Cooper excludes all liability for anything contained in this document and any use you make of it.</a:t>
            </a:r>
          </a:p>
          <a:p>
            <a:pPr eaLnBrk="1" hangingPunct="1">
              <a:spcBef>
                <a:spcPts val="1200"/>
              </a:spcBef>
              <a:buClr>
                <a:srgbClr val="E11B37"/>
              </a:buClr>
              <a:buFont typeface="Arial" charset="0"/>
              <a:buNone/>
              <a:defRPr/>
            </a:pPr>
            <a:r>
              <a:rPr lang="en-CA" sz="1800" dirty="0">
                <a:solidFill>
                  <a:prstClr val="black"/>
                </a:solidFill>
                <a:latin typeface="Georgia" panose="02040502050405020303" pitchFamily="18" charset="0"/>
              </a:rPr>
              <a:t>©McInnes Cooper, 2024. All rights reserved. McInnes Cooper owns the copyright in this document. You may reproduce and distribute this document in its entirety as long as you do not alter the form or the content and you give McInnes Cooper credit for it. You must obtain McInnes Cooper’s consent for any other form of reproduction or distribution.</a:t>
            </a:r>
          </a:p>
          <a:p>
            <a:pPr eaLnBrk="1" hangingPunct="1">
              <a:spcBef>
                <a:spcPts val="1200"/>
              </a:spcBef>
              <a:buClr>
                <a:srgbClr val="E11B37"/>
              </a:buClr>
              <a:buFont typeface="Arial" charset="0"/>
              <a:buNone/>
              <a:defRPr/>
            </a:pPr>
            <a:r>
              <a:rPr lang="en-CA" sz="1800" dirty="0">
                <a:solidFill>
                  <a:prstClr val="black"/>
                </a:solidFill>
                <a:latin typeface="Georgia" panose="02040502050405020303" pitchFamily="18" charset="0"/>
              </a:rPr>
              <a:t>Email us at </a:t>
            </a:r>
            <a:r>
              <a:rPr lang="en-CA" sz="1800" dirty="0">
                <a:solidFill>
                  <a:prstClr val="black"/>
                </a:solidFill>
                <a:latin typeface="Georgia" panose="02040502050405020303" pitchFamily="18" charset="0"/>
                <a:hlinkClick r:id="rId3"/>
              </a:rPr>
              <a:t>publications@mcinnescooper.com</a:t>
            </a:r>
            <a:r>
              <a:rPr lang="en-CA" sz="1800" dirty="0">
                <a:solidFill>
                  <a:prstClr val="black"/>
                </a:solidFill>
                <a:latin typeface="Georgia" panose="02040502050405020303" pitchFamily="18" charset="0"/>
              </a:rPr>
              <a:t> to request our consent.</a:t>
            </a:r>
          </a:p>
          <a:p>
            <a:endParaRPr lang="en-US" sz="1800" dirty="0"/>
          </a:p>
        </p:txBody>
      </p:sp>
      <p:sp>
        <p:nvSpPr>
          <p:cNvPr id="13" name="Rectangle 12">
            <a:extLst>
              <a:ext uri="{FF2B5EF4-FFF2-40B4-BE49-F238E27FC236}">
                <a16:creationId xmlns:a16="http://schemas.microsoft.com/office/drawing/2014/main" id="{F723F145-8735-E847-9219-B84357F83AC3}"/>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4" name="Picture 13">
            <a:extLst>
              <a:ext uri="{FF2B5EF4-FFF2-40B4-BE49-F238E27FC236}">
                <a16:creationId xmlns:a16="http://schemas.microsoft.com/office/drawing/2014/main" id="{AB58BA6E-AACC-7F48-B4DC-5E27B5A593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0" name="Rectangle 9">
            <a:extLst>
              <a:ext uri="{FF2B5EF4-FFF2-40B4-BE49-F238E27FC236}">
                <a16:creationId xmlns:a16="http://schemas.microsoft.com/office/drawing/2014/main" id="{EDE62F98-8263-E44F-9A8D-C02E836DECCE}"/>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07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36C8CFB-B938-EF45-B54B-57263C062620}"/>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1" name="Rectangle 10">
            <a:extLst>
              <a:ext uri="{FF2B5EF4-FFF2-40B4-BE49-F238E27FC236}">
                <a16:creationId xmlns:a16="http://schemas.microsoft.com/office/drawing/2014/main" id="{4DB4F5D6-E535-EE44-AF60-96DA29101CEE}"/>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29783EF-348A-834F-840C-53529FDBCEDB}"/>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0" name="Picture 9">
            <a:extLst>
              <a:ext uri="{FF2B5EF4-FFF2-40B4-BE49-F238E27FC236}">
                <a16:creationId xmlns:a16="http://schemas.microsoft.com/office/drawing/2014/main" id="{28FCE8CD-9A6C-7E45-B460-EBE1BE2A2DCC}"/>
              </a:ext>
            </a:extLst>
          </p:cNvPr>
          <p:cNvPicPr>
            <a:picLocks noChangeAspect="1"/>
          </p:cNvPicPr>
          <p:nvPr userDrawn="1"/>
        </p:nvPicPr>
        <p:blipFill>
          <a:blip r:embed="rId3"/>
          <a:stretch>
            <a:fillRect/>
          </a:stretch>
        </p:blipFill>
        <p:spPr>
          <a:xfrm>
            <a:off x="3131782" y="2217213"/>
            <a:ext cx="5928434" cy="2423573"/>
          </a:xfrm>
          <a:prstGeom prst="rect">
            <a:avLst/>
          </a:prstGeom>
        </p:spPr>
      </p:pic>
    </p:spTree>
    <p:extLst>
      <p:ext uri="{BB962C8B-B14F-4D97-AF65-F5344CB8AC3E}">
        <p14:creationId xmlns:p14="http://schemas.microsoft.com/office/powerpoint/2010/main" val="24345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31937"/>
          </a:solidFill>
        </p:spPr>
        <p:txBody>
          <a:bodyPr/>
          <a:lstStyle/>
          <a:p>
            <a:r>
              <a:rPr lang="en-US"/>
              <a:t>Click to edit Master title style</a:t>
            </a:r>
            <a:endParaRPr lang="en-CA" dirty="0"/>
          </a:p>
        </p:txBody>
      </p:sp>
      <p:sp>
        <p:nvSpPr>
          <p:cNvPr id="3" name="Slide Number Placeholder 5"/>
          <p:cNvSpPr>
            <a:spLocks noGrp="1"/>
          </p:cNvSpPr>
          <p:nvPr>
            <p:ph type="sldNum" sz="quarter" idx="10"/>
          </p:nvPr>
        </p:nvSpPr>
        <p:spPr/>
        <p:txBody>
          <a:bodyPr/>
          <a:lstStyle>
            <a:lvl1pPr>
              <a:defRPr/>
            </a:lvl1pPr>
          </a:lstStyle>
          <a:p>
            <a:pPr>
              <a:defRPr/>
            </a:pPr>
            <a:fld id="{ECFF52A1-C5E8-4A72-A70B-01C4B6F85897}" type="slidenum">
              <a:rPr lang="en-US" altLang="en-US"/>
              <a:pPr>
                <a:defRPr/>
              </a:pPr>
              <a:t>‹#›</a:t>
            </a:fld>
            <a:endParaRPr lang="en-US" altLang="en-US"/>
          </a:p>
        </p:txBody>
      </p:sp>
    </p:spTree>
    <p:extLst>
      <p:ext uri="{BB962C8B-B14F-4D97-AF65-F5344CB8AC3E}">
        <p14:creationId xmlns:p14="http://schemas.microsoft.com/office/powerpoint/2010/main" val="9639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1">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36AA3A82-29C8-2844-B53B-39522F912BDA}"/>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9"/>
            <a:ext cx="10972799" cy="4080750"/>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295400"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E377A82-3444-9548-AF28-74220E2A26B1}"/>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2" name="Picture 11">
            <a:extLst>
              <a:ext uri="{FF2B5EF4-FFF2-40B4-BE49-F238E27FC236}">
                <a16:creationId xmlns:a16="http://schemas.microsoft.com/office/drawing/2014/main" id="{943DC6F1-C6C3-014F-A5CE-85D98700F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4" name="Rectangle 13">
            <a:extLst>
              <a:ext uri="{FF2B5EF4-FFF2-40B4-BE49-F238E27FC236}">
                <a16:creationId xmlns:a16="http://schemas.microsoft.com/office/drawing/2014/main" id="{CB90F46B-CE55-8143-B572-BCA98C32955E}"/>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02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2">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387A04B-384D-1E45-B357-8A586EADFF09}"/>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4" name="Rectangle 13">
            <a:extLst>
              <a:ext uri="{FF2B5EF4-FFF2-40B4-BE49-F238E27FC236}">
                <a16:creationId xmlns:a16="http://schemas.microsoft.com/office/drawing/2014/main" id="{7844DEBF-358F-4E45-BBA7-7EE49617B811}"/>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1" y="1829599"/>
            <a:ext cx="5353465" cy="4080750"/>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a:extLst>
              <a:ext uri="{FF2B5EF4-FFF2-40B4-BE49-F238E27FC236}">
                <a16:creationId xmlns:a16="http://schemas.microsoft.com/office/drawing/2014/main" id="{8BE50B26-27BB-C64C-91EA-04D3352288B5}"/>
              </a:ext>
            </a:extLst>
          </p:cNvPr>
          <p:cNvSpPr>
            <a:spLocks noGrp="1"/>
          </p:cNvSpPr>
          <p:nvPr>
            <p:ph type="body" sz="quarter" idx="16"/>
          </p:nvPr>
        </p:nvSpPr>
        <p:spPr>
          <a:xfrm>
            <a:off x="6215566" y="1829599"/>
            <a:ext cx="5353465" cy="4080750"/>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2C7A623E-5D51-B342-9AE6-C465084E47FA}"/>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8" name="Picture 17">
            <a:extLst>
              <a:ext uri="{FF2B5EF4-FFF2-40B4-BE49-F238E27FC236}">
                <a16:creationId xmlns:a16="http://schemas.microsoft.com/office/drawing/2014/main" id="{3D511356-2BDC-444A-8BD3-4FB9AD9519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1" name="Rectangle 10">
            <a:extLst>
              <a:ext uri="{FF2B5EF4-FFF2-40B4-BE49-F238E27FC236}">
                <a16:creationId xmlns:a16="http://schemas.microsoft.com/office/drawing/2014/main" id="{1942F5D4-4B5E-DB45-8CCB-9424B0CD2335}"/>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48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And Image 1">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48B3C270-36B1-8F4A-82FA-9AF9EA84444D}"/>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5" name="Rectangle 14">
            <a:extLst>
              <a:ext uri="{FF2B5EF4-FFF2-40B4-BE49-F238E27FC236}">
                <a16:creationId xmlns:a16="http://schemas.microsoft.com/office/drawing/2014/main" id="{9B801AE2-AAA3-A345-BD75-BA99AD554CFD}"/>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8"/>
            <a:ext cx="10972799" cy="1516294"/>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8C257A02-6B3B-164D-83A3-9C23B57CE5C5}"/>
              </a:ext>
            </a:extLst>
          </p:cNvPr>
          <p:cNvSpPr>
            <a:spLocks noGrp="1"/>
          </p:cNvSpPr>
          <p:nvPr>
            <p:ph sz="quarter" idx="16" hasCustomPrompt="1"/>
          </p:nvPr>
        </p:nvSpPr>
        <p:spPr>
          <a:xfrm>
            <a:off x="596233" y="3576233"/>
            <a:ext cx="10972799" cy="2334117"/>
          </a:xfrm>
          <a:prstGeom prst="rect">
            <a:avLst/>
          </a:prstGeom>
        </p:spPr>
        <p:txBody>
          <a:bodyPr>
            <a:noAutofit/>
          </a:bodyPr>
          <a:lstStyle>
            <a:lvl1pPr marL="0" indent="0">
              <a:buNone/>
              <a:defRPr sz="2400">
                <a:latin typeface="Georgia" panose="02040502050405020303" pitchFamily="18" charset="0"/>
              </a:defRPr>
            </a:lvl1pPr>
          </a:lstStyle>
          <a:p>
            <a:r>
              <a:rPr lang="en-US" dirty="0"/>
              <a:t>Add image/graphic/flowchart/SmartArt here</a:t>
            </a:r>
          </a:p>
        </p:txBody>
      </p:sp>
      <p:sp>
        <p:nvSpPr>
          <p:cNvPr id="17" name="Rectangle 16">
            <a:extLst>
              <a:ext uri="{FF2B5EF4-FFF2-40B4-BE49-F238E27FC236}">
                <a16:creationId xmlns:a16="http://schemas.microsoft.com/office/drawing/2014/main" id="{8A6DBDE7-2661-1941-BA44-3F7BCF8A57E7}"/>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8" name="Picture 17">
            <a:extLst>
              <a:ext uri="{FF2B5EF4-FFF2-40B4-BE49-F238E27FC236}">
                <a16:creationId xmlns:a16="http://schemas.microsoft.com/office/drawing/2014/main" id="{BB31036A-701F-E347-A2D5-0F977C828E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1" name="Rectangle 10">
            <a:extLst>
              <a:ext uri="{FF2B5EF4-FFF2-40B4-BE49-F238E27FC236}">
                <a16:creationId xmlns:a16="http://schemas.microsoft.com/office/drawing/2014/main" id="{F84A49C4-A8DA-2F49-BF58-CAA055AD5A38}"/>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26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And Image 2">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1A9B3633-01B1-E84D-ADEB-56D3F60F5E35}"/>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26" name="Rectangle 25">
            <a:extLst>
              <a:ext uri="{FF2B5EF4-FFF2-40B4-BE49-F238E27FC236}">
                <a16:creationId xmlns:a16="http://schemas.microsoft.com/office/drawing/2014/main" id="{7C321B47-3ACC-834A-B539-C8E1F4D95A8A}"/>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EFF27611-711D-9641-B7B3-BF6851A68332}"/>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8" name="Picture 17">
            <a:extLst>
              <a:ext uri="{FF2B5EF4-FFF2-40B4-BE49-F238E27FC236}">
                <a16:creationId xmlns:a16="http://schemas.microsoft.com/office/drawing/2014/main" id="{114DEC2F-AFFF-9C49-9D81-95840A28C5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2" name="Rectangle 11">
            <a:extLst>
              <a:ext uri="{FF2B5EF4-FFF2-40B4-BE49-F238E27FC236}">
                <a16:creationId xmlns:a16="http://schemas.microsoft.com/office/drawing/2014/main" id="{94955376-4B5D-6446-94EE-0F6BDC4438ED}"/>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2AF930-216F-F348-9CDF-8D98ABC4E2A3}"/>
              </a:ext>
            </a:extLst>
          </p:cNvPr>
          <p:cNvSpPr txBox="1"/>
          <p:nvPr userDrawn="1"/>
        </p:nvSpPr>
        <p:spPr>
          <a:xfrm>
            <a:off x="6389370" y="7795260"/>
            <a:ext cx="184731" cy="369332"/>
          </a:xfrm>
          <a:prstGeom prst="rect">
            <a:avLst/>
          </a:prstGeom>
          <a:noFill/>
        </p:spPr>
        <p:txBody>
          <a:bodyPr wrap="none" rtlCol="0">
            <a:spAutoFit/>
          </a:bodyPr>
          <a:lstStyle/>
          <a:p>
            <a:endParaRPr lang="en-US" dirty="0"/>
          </a:p>
        </p:txBody>
      </p:sp>
      <p:sp>
        <p:nvSpPr>
          <p:cNvPr id="21" name="Text Placeholder 12">
            <a:extLst>
              <a:ext uri="{FF2B5EF4-FFF2-40B4-BE49-F238E27FC236}">
                <a16:creationId xmlns:a16="http://schemas.microsoft.com/office/drawing/2014/main" id="{7B31E1A7-DC10-6441-9B4A-3D6E13CA3709}"/>
              </a:ext>
            </a:extLst>
          </p:cNvPr>
          <p:cNvSpPr>
            <a:spLocks noGrp="1"/>
          </p:cNvSpPr>
          <p:nvPr>
            <p:ph type="body" sz="quarter" idx="13"/>
          </p:nvPr>
        </p:nvSpPr>
        <p:spPr>
          <a:xfrm>
            <a:off x="596234" y="1829598"/>
            <a:ext cx="5350356" cy="1516294"/>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CB3EBB49-A215-CD45-BB51-F34CD6710E4D}"/>
              </a:ext>
            </a:extLst>
          </p:cNvPr>
          <p:cNvSpPr>
            <a:spLocks noGrp="1"/>
          </p:cNvSpPr>
          <p:nvPr>
            <p:ph sz="quarter" idx="16" hasCustomPrompt="1"/>
          </p:nvPr>
        </p:nvSpPr>
        <p:spPr>
          <a:xfrm>
            <a:off x="596233" y="3576233"/>
            <a:ext cx="10972799" cy="2334118"/>
          </a:xfrm>
          <a:prstGeom prst="rect">
            <a:avLst/>
          </a:prstGeom>
        </p:spPr>
        <p:txBody>
          <a:bodyPr>
            <a:noAutofit/>
          </a:bodyPr>
          <a:lstStyle>
            <a:lvl1pPr marL="0" indent="0">
              <a:buNone/>
              <a:defRPr sz="2400">
                <a:latin typeface="Georgia" panose="02040502050405020303" pitchFamily="18" charset="0"/>
              </a:defRPr>
            </a:lvl1pPr>
          </a:lstStyle>
          <a:p>
            <a:r>
              <a:rPr lang="en-US" dirty="0"/>
              <a:t>Add image/graphic/flowchart/SmartArt here</a:t>
            </a:r>
          </a:p>
        </p:txBody>
      </p:sp>
      <p:sp>
        <p:nvSpPr>
          <p:cNvPr id="24" name="Text Placeholder 12">
            <a:extLst>
              <a:ext uri="{FF2B5EF4-FFF2-40B4-BE49-F238E27FC236}">
                <a16:creationId xmlns:a16="http://schemas.microsoft.com/office/drawing/2014/main" id="{E582EADB-13BD-7D47-877D-DA0921D93B91}"/>
              </a:ext>
            </a:extLst>
          </p:cNvPr>
          <p:cNvSpPr>
            <a:spLocks noGrp="1"/>
          </p:cNvSpPr>
          <p:nvPr>
            <p:ph type="body" sz="quarter" idx="17"/>
          </p:nvPr>
        </p:nvSpPr>
        <p:spPr>
          <a:xfrm>
            <a:off x="6218673" y="1829598"/>
            <a:ext cx="5350356" cy="1516294"/>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120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And Image 3">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730833FC-CFB2-394D-ADB4-B21105CDA978}"/>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03829E42-75F3-7141-94F3-6864B3AC7BAF}"/>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CD89F09B-4D2D-EE4B-A258-29C692059384}"/>
              </a:ext>
            </a:extLst>
          </p:cNvPr>
          <p:cNvSpPr>
            <a:spLocks noGrp="1"/>
          </p:cNvSpPr>
          <p:nvPr>
            <p:ph type="body" sz="quarter" idx="13"/>
          </p:nvPr>
        </p:nvSpPr>
        <p:spPr>
          <a:xfrm>
            <a:off x="596233" y="1829599"/>
            <a:ext cx="5353667" cy="4080750"/>
          </a:xfrm>
          <a:prstGeom prst="rect">
            <a:avLst/>
          </a:prstGeom>
        </p:spPr>
        <p:txBody>
          <a:bodyPr>
            <a:noAutofit/>
          </a:bodyPr>
          <a:lstStyle>
            <a:lvl1pPr>
              <a:lnSpc>
                <a:spcPct val="120000"/>
              </a:lnSpc>
              <a:buClr>
                <a:srgbClr val="E51E3D"/>
              </a:buClr>
              <a:defRPr sz="2400">
                <a:latin typeface="Georgia" panose="02040502050405020303" pitchFamily="18" charset="0"/>
              </a:defRPr>
            </a:lvl1pPr>
            <a:lvl2pPr marL="763588" indent="-223838">
              <a:lnSpc>
                <a:spcPct val="120000"/>
              </a:lnSpc>
              <a:buClr>
                <a:srgbClr val="E51E3D"/>
              </a:buClr>
              <a:buFont typeface="Courier New" panose="02070309020205020404" pitchFamily="49" charset="0"/>
              <a:buChar char="o"/>
              <a:tabLst/>
              <a:defRPr sz="2400">
                <a:latin typeface="Georgia" panose="02040502050405020303" pitchFamily="18" charset="0"/>
              </a:defRPr>
            </a:lvl2pPr>
            <a:lvl3pPr marL="1338263" indent="-231775">
              <a:lnSpc>
                <a:spcPct val="120000"/>
              </a:lnSpc>
              <a:buClr>
                <a:srgbClr val="E51E3D"/>
              </a:buClr>
              <a:tabLst/>
              <a:defRPr sz="2400">
                <a:latin typeface="Georgia" panose="02040502050405020303" pitchFamily="18" charset="0"/>
              </a:defRPr>
            </a:lvl3pPr>
            <a:lvl4pPr marL="1870075" indent="-231775">
              <a:lnSpc>
                <a:spcPct val="120000"/>
              </a:lnSpc>
              <a:buClr>
                <a:srgbClr val="E51E3D"/>
              </a:buClr>
              <a:buFont typeface="Courier New" panose="02070309020205020404" pitchFamily="49" charset="0"/>
              <a:buChar char="o"/>
              <a:tabLst/>
              <a:defRPr sz="2400">
                <a:latin typeface="Georgia" panose="02040502050405020303" pitchFamily="18" charset="0"/>
              </a:defRPr>
            </a:lvl4pPr>
            <a:lvl5pPr marL="2401888" indent="-223838">
              <a:lnSpc>
                <a:spcPct val="120000"/>
              </a:lnSpc>
              <a:buClr>
                <a:srgbClr val="E51E3D"/>
              </a:buClr>
              <a:tabLst/>
              <a:defRPr sz="24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8C257A02-6B3B-164D-83A3-9C23B57CE5C5}"/>
              </a:ext>
            </a:extLst>
          </p:cNvPr>
          <p:cNvSpPr>
            <a:spLocks noGrp="1"/>
          </p:cNvSpPr>
          <p:nvPr>
            <p:ph sz="quarter" idx="16" hasCustomPrompt="1"/>
          </p:nvPr>
        </p:nvSpPr>
        <p:spPr>
          <a:xfrm>
            <a:off x="6215364" y="1829601"/>
            <a:ext cx="5353667" cy="4080751"/>
          </a:xfrm>
          <a:prstGeom prst="rect">
            <a:avLst/>
          </a:prstGeom>
        </p:spPr>
        <p:txBody>
          <a:bodyPr>
            <a:noAutofit/>
          </a:bodyPr>
          <a:lstStyle>
            <a:lvl1pPr marL="0" indent="0">
              <a:buNone/>
              <a:defRPr sz="2400">
                <a:latin typeface="Georgia" panose="02040502050405020303" pitchFamily="18" charset="0"/>
              </a:defRPr>
            </a:lvl1pPr>
          </a:lstStyle>
          <a:p>
            <a:r>
              <a:rPr lang="en-US" dirty="0"/>
              <a:t>Add image/graphic/flowchart</a:t>
            </a:r>
            <a:br>
              <a:rPr lang="en-US" dirty="0"/>
            </a:br>
            <a:r>
              <a:rPr lang="en-US" dirty="0"/>
              <a:t>/SmartArt here</a:t>
            </a:r>
          </a:p>
        </p:txBody>
      </p:sp>
      <p:sp>
        <p:nvSpPr>
          <p:cNvPr id="14" name="Rectangle 13">
            <a:extLst>
              <a:ext uri="{FF2B5EF4-FFF2-40B4-BE49-F238E27FC236}">
                <a16:creationId xmlns:a16="http://schemas.microsoft.com/office/drawing/2014/main" id="{E045483A-2124-DB4B-AEBA-7CA1491B3B66}"/>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5" name="Picture 14">
            <a:extLst>
              <a:ext uri="{FF2B5EF4-FFF2-40B4-BE49-F238E27FC236}">
                <a16:creationId xmlns:a16="http://schemas.microsoft.com/office/drawing/2014/main" id="{FB932BB3-02A9-624B-82C7-BEA528EF28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1" name="Rectangle 10">
            <a:extLst>
              <a:ext uri="{FF2B5EF4-FFF2-40B4-BE49-F238E27FC236}">
                <a16:creationId xmlns:a16="http://schemas.microsoft.com/office/drawing/2014/main" id="{54A463E0-CB59-BB4D-9A83-D8959707C5E2}"/>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87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D3B67A5-FAF1-144A-A5E1-4E4048773706}"/>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6" name="Rectangle 15">
            <a:extLst>
              <a:ext uri="{FF2B5EF4-FFF2-40B4-BE49-F238E27FC236}">
                <a16:creationId xmlns:a16="http://schemas.microsoft.com/office/drawing/2014/main" id="{36AA3A82-29C8-2844-B53B-39522F912BDA}"/>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607E483-2E38-DF45-B1B4-67401FD26D76}"/>
              </a:ext>
            </a:extLst>
          </p:cNvPr>
          <p:cNvSpPr>
            <a:spLocks noGrp="1"/>
          </p:cNvSpPr>
          <p:nvPr>
            <p:ph type="title"/>
          </p:nvPr>
        </p:nvSpPr>
        <p:spPr>
          <a:xfrm>
            <a:off x="596232" y="512722"/>
            <a:ext cx="10972800" cy="735697"/>
          </a:xfrm>
          <a:prstGeom prst="rect">
            <a:avLst/>
          </a:prstGeom>
        </p:spPr>
        <p:txBody>
          <a:bodyPr anchor="b" anchorCtr="0">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E377A82-3444-9548-AF28-74220E2A26B1}"/>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2" name="Picture 11">
            <a:extLst>
              <a:ext uri="{FF2B5EF4-FFF2-40B4-BE49-F238E27FC236}">
                <a16:creationId xmlns:a16="http://schemas.microsoft.com/office/drawing/2014/main" id="{943DC6F1-C6C3-014F-A5CE-85D98700F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4" name="Rectangle 13">
            <a:extLst>
              <a:ext uri="{FF2B5EF4-FFF2-40B4-BE49-F238E27FC236}">
                <a16:creationId xmlns:a16="http://schemas.microsoft.com/office/drawing/2014/main" id="{CB90F46B-CE55-8143-B572-BCA98C32955E}"/>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07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Footer Only">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B8F413B-B91F-1A40-B27D-A593479645AE}"/>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9" name="Rectangle 8">
            <a:extLst>
              <a:ext uri="{FF2B5EF4-FFF2-40B4-BE49-F238E27FC236}">
                <a16:creationId xmlns:a16="http://schemas.microsoft.com/office/drawing/2014/main" id="{F5806CE1-7AD5-E04F-8EBE-D22E095146C8}"/>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CC51BA20-E6FE-1D4B-9BE3-A1A5AE1C3D57}"/>
              </a:ext>
            </a:extLst>
          </p:cNvPr>
          <p:cNvSpPr>
            <a:spLocks noGrp="1"/>
          </p:cNvSpPr>
          <p:nvPr>
            <p:ph type="title"/>
          </p:nvPr>
        </p:nvSpPr>
        <p:spPr>
          <a:xfrm>
            <a:off x="596232" y="512722"/>
            <a:ext cx="10972800" cy="518059"/>
          </a:xfrm>
          <a:prstGeom prst="rect">
            <a:avLst/>
          </a:prstGeom>
        </p:spPr>
        <p:txBody>
          <a:bodyPr>
            <a:noAutofit/>
          </a:bodyPr>
          <a:lstStyle>
            <a:lvl1pPr>
              <a:defRPr sz="2800" b="1" spc="50" baseline="0">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3168C466-9F7E-B041-BEED-B1CE8728246D}"/>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3" name="Picture 12">
            <a:extLst>
              <a:ext uri="{FF2B5EF4-FFF2-40B4-BE49-F238E27FC236}">
                <a16:creationId xmlns:a16="http://schemas.microsoft.com/office/drawing/2014/main" id="{A07E3EFF-5094-824F-B4C7-94B87D9CDC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Tree>
    <p:extLst>
      <p:ext uri="{BB962C8B-B14F-4D97-AF65-F5344CB8AC3E}">
        <p14:creationId xmlns:p14="http://schemas.microsoft.com/office/powerpoint/2010/main" val="26989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and QR">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FE8DA414-4FCA-5845-9295-E2798382886E}"/>
              </a:ext>
            </a:extLst>
          </p:cNvPr>
          <p:cNvPicPr>
            <a:picLocks noChangeAspect="1"/>
          </p:cNvPicPr>
          <p:nvPr userDrawn="1"/>
        </p:nvPicPr>
        <p:blipFill>
          <a:blip r:embed="rId2">
            <a:alphaModFix amt="70000"/>
          </a:blip>
          <a:stretch>
            <a:fillRect/>
          </a:stretch>
        </p:blipFill>
        <p:spPr>
          <a:xfrm>
            <a:off x="-1" y="4656"/>
            <a:ext cx="12192000" cy="6853344"/>
          </a:xfrm>
          <a:prstGeom prst="rect">
            <a:avLst/>
          </a:prstGeom>
        </p:spPr>
      </p:pic>
      <p:sp>
        <p:nvSpPr>
          <p:cNvPr id="15" name="Rectangle 14">
            <a:extLst>
              <a:ext uri="{FF2B5EF4-FFF2-40B4-BE49-F238E27FC236}">
                <a16:creationId xmlns:a16="http://schemas.microsoft.com/office/drawing/2014/main" id="{7B0E4152-A5EC-D545-9490-56B966A6AE31}"/>
              </a:ext>
            </a:extLst>
          </p:cNvPr>
          <p:cNvSpPr/>
          <p:nvPr userDrawn="1"/>
        </p:nvSpPr>
        <p:spPr>
          <a:xfrm>
            <a:off x="-24781" y="6775059"/>
            <a:ext cx="12241561" cy="95641"/>
          </a:xfrm>
          <a:prstGeom prst="rect">
            <a:avLst/>
          </a:prstGeom>
          <a:solidFill>
            <a:srgbClr val="E51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Content Placeholder 5">
            <a:extLst>
              <a:ext uri="{FF2B5EF4-FFF2-40B4-BE49-F238E27FC236}">
                <a16:creationId xmlns:a16="http://schemas.microsoft.com/office/drawing/2014/main" id="{8FF56716-4C6A-3246-B6A1-6CFC1EB574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379757" y="1848759"/>
            <a:ext cx="3407085" cy="34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
            <a:extLst>
              <a:ext uri="{FF2B5EF4-FFF2-40B4-BE49-F238E27FC236}">
                <a16:creationId xmlns:a16="http://schemas.microsoft.com/office/drawing/2014/main" id="{419C0030-C603-A64A-84A9-96D243EA3FBA}"/>
              </a:ext>
            </a:extLst>
          </p:cNvPr>
          <p:cNvSpPr txBox="1">
            <a:spLocks/>
          </p:cNvSpPr>
          <p:nvPr userDrawn="1"/>
        </p:nvSpPr>
        <p:spPr bwMode="auto">
          <a:xfrm>
            <a:off x="0" y="5505346"/>
            <a:ext cx="12192000" cy="4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1200"/>
              </a:spcBef>
              <a:spcAft>
                <a:spcPct val="0"/>
              </a:spcAft>
              <a:buClr>
                <a:srgbClr val="E31937"/>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914400" indent="-457200" algn="l" rtl="0" eaLnBrk="1" fontAlgn="base" hangingPunct="1">
              <a:spcBef>
                <a:spcPts val="1200"/>
              </a:spcBef>
              <a:spcAft>
                <a:spcPct val="0"/>
              </a:spcAft>
              <a:buClr>
                <a:srgbClr val="E31937"/>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914400" indent="-457200" algn="l" rtl="0" eaLnBrk="1" fontAlgn="base" hangingPunct="1">
              <a:spcBef>
                <a:spcPts val="1200"/>
              </a:spcBef>
              <a:spcAft>
                <a:spcPct val="0"/>
              </a:spcAft>
              <a:buClr>
                <a:srgbClr val="E31937"/>
              </a:buClr>
              <a:buSzPct val="90000"/>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279525" indent="-365125" algn="l" rtl="0" eaLnBrk="1" fontAlgn="base" hangingPunct="1">
              <a:spcBef>
                <a:spcPts val="1200"/>
              </a:spcBef>
              <a:spcAft>
                <a:spcPct val="0"/>
              </a:spcAft>
              <a:buClr>
                <a:srgbClr val="E31937"/>
              </a:buClr>
              <a:buSzPct val="8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644650" indent="-365125" algn="l" rtl="0" eaLnBrk="1" fontAlgn="base" hangingPunct="1">
              <a:spcBef>
                <a:spcPts val="1200"/>
              </a:spcBef>
              <a:spcAft>
                <a:spcPct val="0"/>
              </a:spcAft>
              <a:buClr>
                <a:srgbClr val="E31937"/>
              </a:buClr>
              <a:buSzPct val="85000"/>
              <a:buFont typeface="Courier New" panose="02070309020205020404" pitchFamily="49" charset="0"/>
              <a:buChar char="o"/>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altLang="en-US" sz="2000" b="1" dirty="0">
                <a:latin typeface="Georgia" panose="02040502050405020303" pitchFamily="18" charset="0"/>
              </a:rPr>
              <a:t>Get Legal Alerts &amp; Updates: </a:t>
            </a:r>
            <a:r>
              <a:rPr lang="en-US" altLang="en-US" sz="2000" b="1" u="sng" dirty="0">
                <a:hlinkClick r:id="rId4"/>
              </a:rPr>
              <a:t>mcinnescooper.com/subscribe/</a:t>
            </a:r>
            <a:endParaRPr lang="en-US" altLang="en-US" sz="2000" b="1" dirty="0"/>
          </a:p>
        </p:txBody>
      </p:sp>
      <p:sp>
        <p:nvSpPr>
          <p:cNvPr id="14" name="TextBox 13">
            <a:extLst>
              <a:ext uri="{FF2B5EF4-FFF2-40B4-BE49-F238E27FC236}">
                <a16:creationId xmlns:a16="http://schemas.microsoft.com/office/drawing/2014/main" id="{27DEA207-B9E0-C342-A74D-6C20902D8803}"/>
              </a:ext>
            </a:extLst>
          </p:cNvPr>
          <p:cNvSpPr txBox="1"/>
          <p:nvPr userDrawn="1"/>
        </p:nvSpPr>
        <p:spPr>
          <a:xfrm>
            <a:off x="596232" y="737899"/>
            <a:ext cx="10972800" cy="523220"/>
          </a:xfrm>
          <a:prstGeom prst="rect">
            <a:avLst/>
          </a:prstGeom>
          <a:noFill/>
        </p:spPr>
        <p:txBody>
          <a:bodyPr wrap="square" rtlCol="0">
            <a:spAutoFit/>
          </a:bodyPr>
          <a:lstStyle/>
          <a:p>
            <a:r>
              <a:rPr lang="en-US" sz="2800" b="1" kern="1200" spc="50" baseline="0" dirty="0">
                <a:latin typeface="Georgia" panose="02040502050405020303" pitchFamily="18" charset="0"/>
                <a:cs typeface="Arial" panose="020B0604020202020204" pitchFamily="34" charset="0"/>
              </a:rPr>
              <a:t>Questions?</a:t>
            </a:r>
          </a:p>
        </p:txBody>
      </p:sp>
      <p:sp>
        <p:nvSpPr>
          <p:cNvPr id="13" name="Rectangle 12">
            <a:extLst>
              <a:ext uri="{FF2B5EF4-FFF2-40B4-BE49-F238E27FC236}">
                <a16:creationId xmlns:a16="http://schemas.microsoft.com/office/drawing/2014/main" id="{500A6CFC-5B02-BB46-846F-604AC54E8E9A}"/>
              </a:ext>
            </a:extLst>
          </p:cNvPr>
          <p:cNvSpPr>
            <a:spLocks noChangeArrowheads="1"/>
          </p:cNvSpPr>
          <p:nvPr userDrawn="1"/>
        </p:nvSpPr>
        <p:spPr bwMode="auto">
          <a:xfrm>
            <a:off x="474784" y="6375403"/>
            <a:ext cx="1184940" cy="20005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700" dirty="0">
                <a:solidFill>
                  <a:schemeClr val="tx1"/>
                </a:solidFill>
              </a:rPr>
              <a:t>© McInnes Cooper, 2024</a:t>
            </a:r>
          </a:p>
        </p:txBody>
      </p:sp>
      <p:pic>
        <p:nvPicPr>
          <p:cNvPr id="16" name="Picture 15">
            <a:extLst>
              <a:ext uri="{FF2B5EF4-FFF2-40B4-BE49-F238E27FC236}">
                <a16:creationId xmlns:a16="http://schemas.microsoft.com/office/drawing/2014/main" id="{C15788FA-6C6E-4045-AED3-EFDE039706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9399" y="6134100"/>
            <a:ext cx="1079630" cy="441358"/>
          </a:xfrm>
          <a:prstGeom prst="rect">
            <a:avLst/>
          </a:prstGeom>
        </p:spPr>
      </p:pic>
      <p:sp>
        <p:nvSpPr>
          <p:cNvPr id="18" name="Rectangle 17">
            <a:extLst>
              <a:ext uri="{FF2B5EF4-FFF2-40B4-BE49-F238E27FC236}">
                <a16:creationId xmlns:a16="http://schemas.microsoft.com/office/drawing/2014/main" id="{A884D7CB-2009-864D-AE2B-ECB255A6006A}"/>
              </a:ext>
            </a:extLst>
          </p:cNvPr>
          <p:cNvSpPr/>
          <p:nvPr userDrawn="1"/>
        </p:nvSpPr>
        <p:spPr>
          <a:xfrm>
            <a:off x="596232" y="1261119"/>
            <a:ext cx="10972797" cy="33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54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442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1" r:id="rId3"/>
    <p:sldLayoutId id="2147483689" r:id="rId4"/>
    <p:sldLayoutId id="2147483692" r:id="rId5"/>
    <p:sldLayoutId id="2147483690" r:id="rId6"/>
    <p:sldLayoutId id="2147483745" r:id="rId7"/>
    <p:sldLayoutId id="2147483683" r:id="rId8"/>
    <p:sldLayoutId id="2147483743" r:id="rId9"/>
    <p:sldLayoutId id="2147483744" r:id="rId10"/>
    <p:sldLayoutId id="214748372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822" y="1999843"/>
            <a:ext cx="10080568" cy="853002"/>
          </a:xfrm>
        </p:spPr>
        <p:txBody>
          <a:bodyPr/>
          <a:lstStyle/>
          <a:p>
            <a:r>
              <a:rPr lang="en-CA" dirty="0"/>
              <a:t>Building &amp; Maintaining A Respectful Workplace</a:t>
            </a:r>
            <a:endParaRPr lang="en-US" dirty="0"/>
          </a:p>
        </p:txBody>
      </p:sp>
      <p:sp>
        <p:nvSpPr>
          <p:cNvPr id="3" name="Subtitle 2"/>
          <p:cNvSpPr>
            <a:spLocks noGrp="1"/>
          </p:cNvSpPr>
          <p:nvPr>
            <p:ph type="subTitle" idx="1"/>
          </p:nvPr>
        </p:nvSpPr>
        <p:spPr/>
        <p:txBody>
          <a:bodyPr/>
          <a:lstStyle/>
          <a:p>
            <a:r>
              <a:rPr lang="en-CA" dirty="0"/>
              <a:t>Sally Ripley &amp; Chris Pelkey</a:t>
            </a:r>
            <a:endParaRPr lang="en-US" dirty="0"/>
          </a:p>
        </p:txBody>
      </p:sp>
      <p:sp>
        <p:nvSpPr>
          <p:cNvPr id="4" name="Text Placeholder 3"/>
          <p:cNvSpPr>
            <a:spLocks noGrp="1"/>
          </p:cNvSpPr>
          <p:nvPr>
            <p:ph type="body" sz="quarter" idx="10"/>
          </p:nvPr>
        </p:nvSpPr>
        <p:spPr/>
        <p:txBody>
          <a:bodyPr/>
          <a:lstStyle/>
          <a:p>
            <a:r>
              <a:rPr lang="en-CA" dirty="0"/>
              <a:t>March 20, 2024</a:t>
            </a:r>
            <a:endParaRPr lang="en-US" dirty="0"/>
          </a:p>
        </p:txBody>
      </p:sp>
      <p:sp>
        <p:nvSpPr>
          <p:cNvPr id="5" name="Text Placeholder 4"/>
          <p:cNvSpPr>
            <a:spLocks noGrp="1"/>
          </p:cNvSpPr>
          <p:nvPr>
            <p:ph type="body" sz="quarter" idx="11"/>
          </p:nvPr>
        </p:nvSpPr>
        <p:spPr/>
        <p:txBody>
          <a:bodyPr/>
          <a:lstStyle/>
          <a:p>
            <a:r>
              <a:rPr lang="en-CA" dirty="0"/>
              <a:t>MCA + McInnes Cooper</a:t>
            </a:r>
            <a:endParaRPr lang="en-US" dirty="0"/>
          </a:p>
        </p:txBody>
      </p:sp>
      <p:pic>
        <p:nvPicPr>
          <p:cNvPr id="7" name="Picture 6" descr="A black and red and green logo&#10;&#10;Description automatically generated with medium confidence">
            <a:extLst>
              <a:ext uri="{FF2B5EF4-FFF2-40B4-BE49-F238E27FC236}">
                <a16:creationId xmlns:a16="http://schemas.microsoft.com/office/drawing/2014/main" id="{AAAF573A-A958-893C-D597-8F81EE9A27C3}"/>
              </a:ext>
            </a:extLst>
          </p:cNvPr>
          <p:cNvPicPr>
            <a:picLocks noChangeAspect="1"/>
          </p:cNvPicPr>
          <p:nvPr/>
        </p:nvPicPr>
        <p:blipFill>
          <a:blip r:embed="rId3"/>
          <a:stretch>
            <a:fillRect/>
          </a:stretch>
        </p:blipFill>
        <p:spPr>
          <a:xfrm>
            <a:off x="1044333" y="5521971"/>
            <a:ext cx="3447456" cy="579913"/>
          </a:xfrm>
          <a:prstGeom prst="rect">
            <a:avLst/>
          </a:prstGeom>
        </p:spPr>
      </p:pic>
    </p:spTree>
    <p:extLst>
      <p:ext uri="{BB962C8B-B14F-4D97-AF65-F5344CB8AC3E}">
        <p14:creationId xmlns:p14="http://schemas.microsoft.com/office/powerpoint/2010/main" val="109845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Why | OHS Code of Practice for Violence</a:t>
            </a:r>
            <a:endParaRPr lang="en-US" dirty="0"/>
          </a:p>
        </p:txBody>
      </p:sp>
      <p:graphicFrame>
        <p:nvGraphicFramePr>
          <p:cNvPr id="4" name="Diagram 3"/>
          <p:cNvGraphicFramePr/>
          <p:nvPr>
            <p:extLst>
              <p:ext uri="{D42A27DB-BD31-4B8C-83A1-F6EECF244321}">
                <p14:modId xmlns:p14="http://schemas.microsoft.com/office/powerpoint/2010/main" val="715839155"/>
              </p:ext>
            </p:extLst>
          </p:nvPr>
        </p:nvGraphicFramePr>
        <p:xfrm>
          <a:off x="596232" y="1219200"/>
          <a:ext cx="10972800" cy="461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34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Why | OHS Code of Practice for Harassment</a:t>
            </a:r>
            <a:endParaRPr lang="en-US" dirty="0"/>
          </a:p>
        </p:txBody>
      </p:sp>
      <p:graphicFrame>
        <p:nvGraphicFramePr>
          <p:cNvPr id="4" name="Diagram 3"/>
          <p:cNvGraphicFramePr/>
          <p:nvPr>
            <p:extLst>
              <p:ext uri="{D42A27DB-BD31-4B8C-83A1-F6EECF244321}">
                <p14:modId xmlns:p14="http://schemas.microsoft.com/office/powerpoint/2010/main" val="3725644379"/>
              </p:ext>
            </p:extLst>
          </p:nvPr>
        </p:nvGraphicFramePr>
        <p:xfrm>
          <a:off x="596232" y="1219199"/>
          <a:ext cx="10972800" cy="489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90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74A8-2C7B-E03D-12FA-E28AF456C0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316001-78CB-EE85-13E4-8E5CDCC4E046}"/>
              </a:ext>
            </a:extLst>
          </p:cNvPr>
          <p:cNvSpPr>
            <a:spLocks noGrp="1"/>
          </p:cNvSpPr>
          <p:nvPr>
            <p:ph type="title"/>
          </p:nvPr>
        </p:nvSpPr>
        <p:spPr/>
        <p:txBody>
          <a:bodyPr/>
          <a:lstStyle/>
          <a:p>
            <a:r>
              <a:rPr lang="en-CA" dirty="0"/>
              <a:t>Why | Local Governance Act Code of Conduct By-Law</a:t>
            </a:r>
            <a:endParaRPr lang="en-US" dirty="0"/>
          </a:p>
        </p:txBody>
      </p:sp>
      <p:graphicFrame>
        <p:nvGraphicFramePr>
          <p:cNvPr id="4" name="Diagram 3">
            <a:extLst>
              <a:ext uri="{FF2B5EF4-FFF2-40B4-BE49-F238E27FC236}">
                <a16:creationId xmlns:a16="http://schemas.microsoft.com/office/drawing/2014/main" id="{35A453FC-1418-70CB-9C96-8BC77027FC24}"/>
              </a:ext>
            </a:extLst>
          </p:cNvPr>
          <p:cNvGraphicFramePr/>
          <p:nvPr>
            <p:extLst>
              <p:ext uri="{D42A27DB-BD31-4B8C-83A1-F6EECF244321}">
                <p14:modId xmlns:p14="http://schemas.microsoft.com/office/powerpoint/2010/main" val="1449511570"/>
              </p:ext>
            </p:extLst>
          </p:nvPr>
        </p:nvGraphicFramePr>
        <p:xfrm>
          <a:off x="596232" y="1219199"/>
          <a:ext cx="10972800" cy="489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07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7921-C89B-A194-EAB6-FBBF7AC6A66C}"/>
              </a:ext>
            </a:extLst>
          </p:cNvPr>
          <p:cNvSpPr>
            <a:spLocks noGrp="1"/>
          </p:cNvSpPr>
          <p:nvPr>
            <p:ph type="title"/>
          </p:nvPr>
        </p:nvSpPr>
        <p:spPr/>
        <p:txBody>
          <a:bodyPr lIns="91440" tIns="45720" rIns="91440" bIns="45720" anchor="b" anchorCtr="0">
            <a:noAutofit/>
          </a:bodyPr>
          <a:lstStyle/>
          <a:p>
            <a:r>
              <a:rPr lang="en-US" dirty="0">
                <a:latin typeface="Georgia"/>
                <a:cs typeface="Arial"/>
              </a:rPr>
              <a:t>How do you foster respect in the workplace?</a:t>
            </a:r>
          </a:p>
        </p:txBody>
      </p:sp>
      <p:sp>
        <p:nvSpPr>
          <p:cNvPr id="3" name="Text Placeholder 2">
            <a:extLst>
              <a:ext uri="{FF2B5EF4-FFF2-40B4-BE49-F238E27FC236}">
                <a16:creationId xmlns:a16="http://schemas.microsoft.com/office/drawing/2014/main" id="{8FAB8138-D74E-0781-6F9D-D6F826C49E6B}"/>
              </a:ext>
            </a:extLst>
          </p:cNvPr>
          <p:cNvSpPr>
            <a:spLocks noGrp="1"/>
          </p:cNvSpPr>
          <p:nvPr>
            <p:ph type="body" sz="quarter" idx="13"/>
          </p:nvPr>
        </p:nvSpPr>
        <p:spPr>
          <a:xfrm>
            <a:off x="596233" y="1754443"/>
            <a:ext cx="10972799" cy="4080750"/>
          </a:xfrm>
        </p:spPr>
        <p:txBody>
          <a:bodyPr lIns="91440" tIns="45720" rIns="91440" bIns="45720" anchor="t">
            <a:noAutofit/>
          </a:bodyPr>
          <a:lstStyle/>
          <a:p>
            <a:pPr>
              <a:buFont typeface="Wingdings" panose="05000000000000000000" pitchFamily="2" charset="2"/>
              <a:buChar char="q"/>
            </a:pPr>
            <a:r>
              <a:rPr lang="en-US" dirty="0">
                <a:latin typeface="Georgia"/>
              </a:rPr>
              <a:t>Lead by example</a:t>
            </a:r>
            <a:endParaRPr lang="en-US" dirty="0"/>
          </a:p>
          <a:p>
            <a:pPr>
              <a:buFont typeface="Wingdings" panose="05000000000000000000" pitchFamily="2" charset="2"/>
              <a:buChar char="q"/>
            </a:pPr>
            <a:r>
              <a:rPr lang="en-US" dirty="0">
                <a:latin typeface="Georgia"/>
              </a:rPr>
              <a:t>Establish policies</a:t>
            </a:r>
          </a:p>
          <a:p>
            <a:pPr>
              <a:buFont typeface="Wingdings" panose="05000000000000000000" pitchFamily="2" charset="2"/>
              <a:buChar char="q"/>
            </a:pPr>
            <a:r>
              <a:rPr lang="en-US" dirty="0">
                <a:latin typeface="Georgia"/>
              </a:rPr>
              <a:t>Set clear expectations</a:t>
            </a:r>
            <a:endParaRPr lang="en-US" dirty="0"/>
          </a:p>
          <a:p>
            <a:pPr>
              <a:buFont typeface="Wingdings" panose="05000000000000000000" pitchFamily="2" charset="2"/>
              <a:buChar char="q"/>
            </a:pPr>
            <a:r>
              <a:rPr lang="en-US" dirty="0">
                <a:latin typeface="Georgia"/>
              </a:rPr>
              <a:t>Promote civility</a:t>
            </a:r>
          </a:p>
          <a:p>
            <a:pPr>
              <a:buFont typeface="Wingdings" panose="05000000000000000000" pitchFamily="2" charset="2"/>
              <a:buChar char="q"/>
            </a:pPr>
            <a:r>
              <a:rPr lang="en-US" dirty="0">
                <a:latin typeface="Georgia"/>
              </a:rPr>
              <a:t>Look for feedback</a:t>
            </a:r>
          </a:p>
          <a:p>
            <a:pPr>
              <a:buFont typeface="Wingdings" panose="05000000000000000000" pitchFamily="2" charset="2"/>
              <a:buChar char="q"/>
            </a:pPr>
            <a:r>
              <a:rPr lang="en-US" dirty="0">
                <a:latin typeface="Georgia"/>
              </a:rPr>
              <a:t>Address conflict &amp; inappropriate behavior</a:t>
            </a:r>
          </a:p>
          <a:p>
            <a:pPr>
              <a:buFont typeface="Wingdings" panose="05000000000000000000" pitchFamily="2" charset="2"/>
              <a:buChar char="q"/>
            </a:pPr>
            <a:r>
              <a:rPr lang="en-US" dirty="0">
                <a:latin typeface="Georgia"/>
              </a:rPr>
              <a:t>Promote diversity &amp; inclusion</a:t>
            </a:r>
          </a:p>
          <a:p>
            <a:pPr>
              <a:buFont typeface="Wingdings" panose="05000000000000000000" pitchFamily="2" charset="2"/>
              <a:buChar char="q"/>
            </a:pPr>
            <a:r>
              <a:rPr lang="en-US" dirty="0">
                <a:latin typeface="Georgia"/>
              </a:rPr>
              <a:t>Train &amp; educate council &amp; staff</a:t>
            </a:r>
            <a:endParaRPr lang="en-US" dirty="0"/>
          </a:p>
        </p:txBody>
      </p:sp>
    </p:spTree>
    <p:extLst>
      <p:ext uri="{BB962C8B-B14F-4D97-AF65-F5344CB8AC3E}">
        <p14:creationId xmlns:p14="http://schemas.microsoft.com/office/powerpoint/2010/main" val="220346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11D01-6F72-9B2B-D00E-B18540A5E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5A999-EC0F-9962-4AF2-B29FFBBD9815}"/>
              </a:ext>
            </a:extLst>
          </p:cNvPr>
          <p:cNvSpPr>
            <a:spLocks noGrp="1"/>
          </p:cNvSpPr>
          <p:nvPr>
            <p:ph type="title"/>
          </p:nvPr>
        </p:nvSpPr>
        <p:spPr/>
        <p:txBody>
          <a:bodyPr lIns="91440" tIns="45720" rIns="91440" bIns="45720" anchor="b" anchorCtr="0">
            <a:noAutofit/>
          </a:bodyPr>
          <a:lstStyle/>
          <a:p>
            <a:r>
              <a:rPr lang="en-US" dirty="0">
                <a:latin typeface="Georgia"/>
                <a:cs typeface="Arial"/>
              </a:rPr>
              <a:t>What do you do when you learn of an </a:t>
            </a:r>
            <a:r>
              <a:rPr lang="en-US" dirty="0">
                <a:solidFill>
                  <a:srgbClr val="FF0000"/>
                </a:solidFill>
                <a:latin typeface="Georgia"/>
                <a:cs typeface="Arial"/>
              </a:rPr>
              <a:t>employee</a:t>
            </a:r>
            <a:r>
              <a:rPr lang="en-US" dirty="0">
                <a:latin typeface="Georgia"/>
                <a:cs typeface="Arial"/>
              </a:rPr>
              <a:t> issue?</a:t>
            </a:r>
            <a:endParaRPr lang="en-US" dirty="0"/>
          </a:p>
        </p:txBody>
      </p:sp>
      <p:sp>
        <p:nvSpPr>
          <p:cNvPr id="3" name="Text Placeholder 2">
            <a:extLst>
              <a:ext uri="{FF2B5EF4-FFF2-40B4-BE49-F238E27FC236}">
                <a16:creationId xmlns:a16="http://schemas.microsoft.com/office/drawing/2014/main" id="{70C00152-4534-78AB-24B1-F8A7669ECF1C}"/>
              </a:ext>
            </a:extLst>
          </p:cNvPr>
          <p:cNvSpPr>
            <a:spLocks noGrp="1"/>
          </p:cNvSpPr>
          <p:nvPr>
            <p:ph type="body" sz="quarter" idx="13"/>
          </p:nvPr>
        </p:nvSpPr>
        <p:spPr>
          <a:xfrm>
            <a:off x="596233" y="1829599"/>
            <a:ext cx="5499767" cy="4080750"/>
          </a:xfrm>
        </p:spPr>
        <p:txBody>
          <a:bodyPr lIns="91440" tIns="45720" rIns="91440" bIns="45720" anchor="t">
            <a:noAutofit/>
          </a:bodyPr>
          <a:lstStyle/>
          <a:p>
            <a:pPr>
              <a:buFont typeface="Wingdings" panose="05000000000000000000" pitchFamily="2" charset="2"/>
              <a:buChar char="ü"/>
            </a:pPr>
            <a:r>
              <a:rPr lang="en-US" dirty="0">
                <a:latin typeface="Georgia"/>
              </a:rPr>
              <a:t>Separate parties if needed</a:t>
            </a:r>
          </a:p>
          <a:p>
            <a:pPr>
              <a:buFont typeface="Wingdings" panose="05000000000000000000" pitchFamily="2" charset="2"/>
              <a:buChar char="ü"/>
            </a:pPr>
            <a:r>
              <a:rPr lang="en-US" dirty="0">
                <a:latin typeface="Georgia"/>
              </a:rPr>
              <a:t>Investigate the complaint</a:t>
            </a:r>
          </a:p>
          <a:p>
            <a:pPr>
              <a:buFont typeface="Wingdings" panose="05000000000000000000" pitchFamily="2" charset="2"/>
              <a:buChar char="ü"/>
            </a:pPr>
            <a:r>
              <a:rPr lang="en-US" dirty="0">
                <a:latin typeface="Georgia"/>
              </a:rPr>
              <a:t>Create a clear reporting &amp; documentation process</a:t>
            </a:r>
          </a:p>
          <a:p>
            <a:pPr>
              <a:buFont typeface="Wingdings" panose="05000000000000000000" pitchFamily="2" charset="2"/>
              <a:buChar char="ü"/>
            </a:pPr>
            <a:r>
              <a:rPr lang="en-US" dirty="0">
                <a:latin typeface="Georgia"/>
              </a:rPr>
              <a:t>Consider mediation/ADR</a:t>
            </a:r>
          </a:p>
          <a:p>
            <a:pPr>
              <a:buFont typeface="Wingdings" panose="05000000000000000000" pitchFamily="2" charset="2"/>
              <a:buChar char="ü"/>
            </a:pPr>
            <a:r>
              <a:rPr lang="en-US" dirty="0">
                <a:latin typeface="Georgia"/>
              </a:rPr>
              <a:t>Impose appropriate discipline</a:t>
            </a:r>
          </a:p>
          <a:p>
            <a:pPr>
              <a:buFont typeface="Wingdings" panose="05000000000000000000" pitchFamily="2" charset="2"/>
              <a:buChar char="ü"/>
            </a:pPr>
            <a:r>
              <a:rPr lang="en-US" dirty="0">
                <a:latin typeface="Georgia"/>
              </a:rPr>
              <a:t>Follow up</a:t>
            </a:r>
          </a:p>
          <a:p>
            <a:pPr>
              <a:buFont typeface="Arial" panose="02070309020205020404" pitchFamily="49" charset="0"/>
              <a:buChar char="•"/>
            </a:pPr>
            <a:endParaRPr lang="en-US" dirty="0">
              <a:latin typeface="Georgia"/>
            </a:endParaRPr>
          </a:p>
          <a:p>
            <a:pPr>
              <a:buFont typeface="Arial" panose="02070309020205020404" pitchFamily="49" charset="0"/>
              <a:buChar char="•"/>
            </a:pPr>
            <a:endParaRPr lang="en-US" dirty="0">
              <a:latin typeface="Georgia"/>
            </a:endParaRPr>
          </a:p>
        </p:txBody>
      </p:sp>
      <p:sp>
        <p:nvSpPr>
          <p:cNvPr id="4" name="Text Placeholder 2">
            <a:extLst>
              <a:ext uri="{FF2B5EF4-FFF2-40B4-BE49-F238E27FC236}">
                <a16:creationId xmlns:a16="http://schemas.microsoft.com/office/drawing/2014/main" id="{4220F521-F698-CE6D-1893-4B2028C5DB22}"/>
              </a:ext>
            </a:extLst>
          </p:cNvPr>
          <p:cNvSpPr txBox="1">
            <a:spLocks/>
          </p:cNvSpPr>
          <p:nvPr/>
        </p:nvSpPr>
        <p:spPr>
          <a:xfrm>
            <a:off x="6350696" y="1829599"/>
            <a:ext cx="5245071" cy="4080750"/>
          </a:xfrm>
          <a:prstGeom prst="rect">
            <a:avLst/>
          </a:prstGeom>
        </p:spPr>
        <p:txBody>
          <a:bodyPr lIns="91440" tIns="45720" rIns="91440" bIns="45720" anchor="t">
            <a:noAutofit/>
          </a:bodyPr>
          <a:lstStyle>
            <a:lvl1pPr marL="228600" indent="-228600" algn="l" defTabSz="914400" rtl="0" eaLnBrk="1" latinLnBrk="0" hangingPunct="1">
              <a:lnSpc>
                <a:spcPct val="120000"/>
              </a:lnSpc>
              <a:spcBef>
                <a:spcPts val="1000"/>
              </a:spcBef>
              <a:buClr>
                <a:srgbClr val="E51E3D"/>
              </a:buClr>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763588" indent="-223838" algn="l" defTabSz="914400" rtl="0" eaLnBrk="1" latinLnBrk="0" hangingPunct="1">
              <a:lnSpc>
                <a:spcPct val="120000"/>
              </a:lnSpc>
              <a:spcBef>
                <a:spcPts val="500"/>
              </a:spcBef>
              <a:buClr>
                <a:srgbClr val="E51E3D"/>
              </a:buClr>
              <a:buFont typeface="Courier New" panose="02070309020205020404" pitchFamily="49" charset="0"/>
              <a:buChar char="o"/>
              <a:tabLst/>
              <a:defRPr sz="2400" kern="1200">
                <a:solidFill>
                  <a:schemeClr val="tx1"/>
                </a:solidFill>
                <a:latin typeface="Georgia" panose="02040502050405020303" pitchFamily="18" charset="0"/>
                <a:ea typeface="+mn-ea"/>
                <a:cs typeface="+mn-cs"/>
              </a:defRPr>
            </a:lvl2pPr>
            <a:lvl3pPr marL="1295400" indent="-231775" algn="l" defTabSz="914400" rtl="0" eaLnBrk="1" latinLnBrk="0" hangingPunct="1">
              <a:lnSpc>
                <a:spcPct val="120000"/>
              </a:lnSpc>
              <a:spcBef>
                <a:spcPts val="500"/>
              </a:spcBef>
              <a:buClr>
                <a:srgbClr val="E51E3D"/>
              </a:buClr>
              <a:buFont typeface="Arial" panose="020B0604020202020204" pitchFamily="34" charset="0"/>
              <a:buChar char="•"/>
              <a:tabLst/>
              <a:defRPr sz="2400" kern="1200">
                <a:solidFill>
                  <a:schemeClr val="tx1"/>
                </a:solidFill>
                <a:latin typeface="Georgia" panose="02040502050405020303" pitchFamily="18" charset="0"/>
                <a:ea typeface="+mn-ea"/>
                <a:cs typeface="+mn-cs"/>
              </a:defRPr>
            </a:lvl3pPr>
            <a:lvl4pPr marL="1870075" indent="-231775" algn="l" defTabSz="914400" rtl="0" eaLnBrk="1" latinLnBrk="0" hangingPunct="1">
              <a:lnSpc>
                <a:spcPct val="120000"/>
              </a:lnSpc>
              <a:spcBef>
                <a:spcPts val="500"/>
              </a:spcBef>
              <a:buClr>
                <a:srgbClr val="E51E3D"/>
              </a:buClr>
              <a:buFont typeface="Courier New" panose="02070309020205020404" pitchFamily="49" charset="0"/>
              <a:buChar char="o"/>
              <a:tabLst/>
              <a:defRPr sz="2400" kern="1200">
                <a:solidFill>
                  <a:schemeClr val="tx1"/>
                </a:solidFill>
                <a:latin typeface="Georgia" panose="02040502050405020303" pitchFamily="18" charset="0"/>
                <a:ea typeface="+mn-ea"/>
                <a:cs typeface="+mn-cs"/>
              </a:defRPr>
            </a:lvl4pPr>
            <a:lvl5pPr marL="2401888" indent="-223838" algn="l" defTabSz="914400" rtl="0" eaLnBrk="1" latinLnBrk="0" hangingPunct="1">
              <a:lnSpc>
                <a:spcPct val="120000"/>
              </a:lnSpc>
              <a:spcBef>
                <a:spcPts val="500"/>
              </a:spcBef>
              <a:buClr>
                <a:srgbClr val="E51E3D"/>
              </a:buClr>
              <a:buFont typeface="Arial" panose="020B0604020202020204" pitchFamily="34" charset="0"/>
              <a:buChar char="•"/>
              <a:tabLst/>
              <a:defRPr sz="24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Georgia" panose="02040502050405020303" pitchFamily="18" charset="0"/>
              <a:buChar char="×"/>
            </a:pPr>
            <a:r>
              <a:rPr lang="en-US" dirty="0">
                <a:latin typeface="Georgia"/>
              </a:rPr>
              <a:t>Ignore complaints </a:t>
            </a:r>
          </a:p>
          <a:p>
            <a:pPr>
              <a:buFont typeface="Georgia" panose="02040502050405020303" pitchFamily="18" charset="0"/>
              <a:buChar char="×"/>
            </a:pPr>
            <a:r>
              <a:rPr lang="en-US" dirty="0">
                <a:latin typeface="Georgia"/>
              </a:rPr>
              <a:t>Jump to conclusions</a:t>
            </a:r>
          </a:p>
          <a:p>
            <a:pPr>
              <a:buFont typeface="Georgia" panose="02040502050405020303" pitchFamily="18" charset="0"/>
              <a:buChar char="×"/>
            </a:pPr>
            <a:r>
              <a:rPr lang="en-US" dirty="0">
                <a:latin typeface="Georgia"/>
              </a:rPr>
              <a:t>Ignore apprehensions of bias</a:t>
            </a:r>
          </a:p>
          <a:p>
            <a:pPr>
              <a:buFont typeface="Georgia" panose="02040502050405020303" pitchFamily="18" charset="0"/>
              <a:buChar char="×"/>
            </a:pPr>
            <a:r>
              <a:rPr lang="en-US" dirty="0">
                <a:latin typeface="Georgia"/>
              </a:rPr>
              <a:t>Breach confidentiality</a:t>
            </a:r>
          </a:p>
          <a:p>
            <a:pPr>
              <a:buFont typeface="Georgia" panose="02040502050405020303" pitchFamily="18" charset="0"/>
              <a:buChar char="×"/>
            </a:pPr>
            <a:r>
              <a:rPr lang="en-US" dirty="0">
                <a:latin typeface="Georgia"/>
              </a:rPr>
              <a:t>Delay or drag out an investigation</a:t>
            </a:r>
          </a:p>
          <a:p>
            <a:pPr>
              <a:buFont typeface="Georgia" panose="02040502050405020303" pitchFamily="18" charset="0"/>
              <a:buChar char="×"/>
            </a:pPr>
            <a:r>
              <a:rPr lang="en-US" dirty="0">
                <a:latin typeface="Georgia"/>
              </a:rPr>
              <a:t>Take reprisals against complainants</a:t>
            </a:r>
          </a:p>
          <a:p>
            <a:pPr>
              <a:buFont typeface="Webdings" panose="05030102010509060703" pitchFamily="18" charset="2"/>
              <a:buChar char=""/>
            </a:pPr>
            <a:endParaRPr lang="en-US" dirty="0">
              <a:latin typeface="Georgia"/>
            </a:endParaRPr>
          </a:p>
          <a:p>
            <a:pPr marL="0" indent="0">
              <a:buNone/>
            </a:pPr>
            <a:endParaRPr lang="en-US" dirty="0">
              <a:latin typeface="Georgia"/>
            </a:endParaRPr>
          </a:p>
          <a:p>
            <a:pPr>
              <a:buFont typeface="Arial" panose="02070309020205020404" pitchFamily="49" charset="0"/>
              <a:buChar char="•"/>
            </a:pPr>
            <a:endParaRPr lang="en-US" dirty="0">
              <a:latin typeface="Georgia"/>
            </a:endParaRPr>
          </a:p>
        </p:txBody>
      </p:sp>
    </p:spTree>
    <p:extLst>
      <p:ext uri="{BB962C8B-B14F-4D97-AF65-F5344CB8AC3E}">
        <p14:creationId xmlns:p14="http://schemas.microsoft.com/office/powerpoint/2010/main" val="334556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D0F8-F344-56EB-B9A7-77AA2D6D9660}"/>
              </a:ext>
            </a:extLst>
          </p:cNvPr>
          <p:cNvSpPr>
            <a:spLocks noGrp="1"/>
          </p:cNvSpPr>
          <p:nvPr>
            <p:ph type="title"/>
          </p:nvPr>
        </p:nvSpPr>
        <p:spPr/>
        <p:txBody>
          <a:bodyPr lIns="91440" tIns="45720" rIns="91440" bIns="45720" anchor="b" anchorCtr="0">
            <a:noAutofit/>
          </a:bodyPr>
          <a:lstStyle/>
          <a:p>
            <a:r>
              <a:rPr lang="en-US" dirty="0">
                <a:solidFill>
                  <a:srgbClr val="FF0000"/>
                </a:solidFill>
                <a:latin typeface="Georgia"/>
                <a:cs typeface="Arial"/>
              </a:rPr>
              <a:t>Employee</a:t>
            </a:r>
            <a:r>
              <a:rPr lang="en-US" dirty="0">
                <a:latin typeface="Georgia"/>
                <a:cs typeface="Arial"/>
              </a:rPr>
              <a:t> Issues | Options</a:t>
            </a:r>
            <a:endParaRPr lang="en-US" dirty="0"/>
          </a:p>
        </p:txBody>
      </p:sp>
      <p:sp>
        <p:nvSpPr>
          <p:cNvPr id="3" name="Text Placeholder 2">
            <a:extLst>
              <a:ext uri="{FF2B5EF4-FFF2-40B4-BE49-F238E27FC236}">
                <a16:creationId xmlns:a16="http://schemas.microsoft.com/office/drawing/2014/main" id="{BE372B3E-17EE-C39A-BF1F-95AB2C97C9F1}"/>
              </a:ext>
            </a:extLst>
          </p:cNvPr>
          <p:cNvSpPr>
            <a:spLocks noGrp="1"/>
          </p:cNvSpPr>
          <p:nvPr>
            <p:ph type="body" sz="quarter" idx="13"/>
          </p:nvPr>
        </p:nvSpPr>
        <p:spPr/>
        <p:txBody>
          <a:bodyPr lIns="91440" tIns="45720" rIns="91440" bIns="45720" anchor="ctr">
            <a:noAutofit/>
          </a:bodyPr>
          <a:lstStyle/>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r>
              <a:rPr lang="en-US" dirty="0">
                <a:latin typeface="Georgia"/>
              </a:rPr>
              <a:t>Informal Resolution</a:t>
            </a:r>
            <a:endParaRPr lang="en-US" dirty="0"/>
          </a:p>
        </p:txBody>
      </p:sp>
      <p:sp>
        <p:nvSpPr>
          <p:cNvPr id="4" name="Text Placeholder 3">
            <a:extLst>
              <a:ext uri="{FF2B5EF4-FFF2-40B4-BE49-F238E27FC236}">
                <a16:creationId xmlns:a16="http://schemas.microsoft.com/office/drawing/2014/main" id="{70DDE027-30B9-72F2-782D-C95327A0DF3E}"/>
              </a:ext>
            </a:extLst>
          </p:cNvPr>
          <p:cNvSpPr>
            <a:spLocks noGrp="1"/>
          </p:cNvSpPr>
          <p:nvPr>
            <p:ph type="body" sz="quarter" idx="16"/>
          </p:nvPr>
        </p:nvSpPr>
        <p:spPr/>
        <p:txBody>
          <a:bodyPr lIns="91440" tIns="45720" rIns="91440" bIns="45720" anchor="ctr">
            <a:noAutofit/>
          </a:bodyPr>
          <a:lstStyle/>
          <a:p>
            <a:pPr marL="0" indent="0" algn="ctr">
              <a:buNone/>
            </a:pPr>
            <a:endParaRPr lang="en-US" dirty="0">
              <a:latin typeface="Georgia"/>
            </a:endParaRPr>
          </a:p>
          <a:p>
            <a:pPr marL="0" indent="0" algn="ctr">
              <a:buNone/>
            </a:pPr>
            <a:endParaRPr lang="en-US" dirty="0"/>
          </a:p>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endParaRPr lang="en-US" dirty="0">
              <a:latin typeface="Georgia"/>
            </a:endParaRPr>
          </a:p>
          <a:p>
            <a:pPr marL="0" indent="0" algn="ctr">
              <a:buNone/>
            </a:pPr>
            <a:r>
              <a:rPr lang="en-US" dirty="0">
                <a:latin typeface="Georgia"/>
              </a:rPr>
              <a:t>Formal Resolution</a:t>
            </a:r>
            <a:endParaRPr lang="en-US" dirty="0"/>
          </a:p>
        </p:txBody>
      </p:sp>
      <p:pic>
        <p:nvPicPr>
          <p:cNvPr id="5" name="Picture 4">
            <a:extLst>
              <a:ext uri="{FF2B5EF4-FFF2-40B4-BE49-F238E27FC236}">
                <a16:creationId xmlns:a16="http://schemas.microsoft.com/office/drawing/2014/main" id="{74E422A4-82D8-5272-FCB3-8FA809E66F82}"/>
              </a:ext>
            </a:extLst>
          </p:cNvPr>
          <p:cNvPicPr>
            <a:picLocks noChangeAspect="1"/>
          </p:cNvPicPr>
          <p:nvPr/>
        </p:nvPicPr>
        <p:blipFill>
          <a:blip r:embed="rId2"/>
          <a:stretch>
            <a:fillRect/>
          </a:stretch>
        </p:blipFill>
        <p:spPr>
          <a:xfrm>
            <a:off x="1365338" y="1899492"/>
            <a:ext cx="3306914" cy="3220292"/>
          </a:xfrm>
          <a:prstGeom prst="rect">
            <a:avLst/>
          </a:prstGeom>
        </p:spPr>
      </p:pic>
      <p:pic>
        <p:nvPicPr>
          <p:cNvPr id="6" name="Picture 5">
            <a:extLst>
              <a:ext uri="{FF2B5EF4-FFF2-40B4-BE49-F238E27FC236}">
                <a16:creationId xmlns:a16="http://schemas.microsoft.com/office/drawing/2014/main" id="{FD8C7496-6B19-200B-AE53-490F42F965B7}"/>
              </a:ext>
            </a:extLst>
          </p:cNvPr>
          <p:cNvPicPr>
            <a:picLocks noChangeAspect="1"/>
          </p:cNvPicPr>
          <p:nvPr/>
        </p:nvPicPr>
        <p:blipFill>
          <a:blip r:embed="rId3"/>
          <a:stretch>
            <a:fillRect/>
          </a:stretch>
        </p:blipFill>
        <p:spPr>
          <a:xfrm>
            <a:off x="7194792" y="2132598"/>
            <a:ext cx="2936372" cy="2901276"/>
          </a:xfrm>
          <a:prstGeom prst="rect">
            <a:avLst/>
          </a:prstGeom>
        </p:spPr>
      </p:pic>
    </p:spTree>
    <p:extLst>
      <p:ext uri="{BB962C8B-B14F-4D97-AF65-F5344CB8AC3E}">
        <p14:creationId xmlns:p14="http://schemas.microsoft.com/office/powerpoint/2010/main" val="193148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1885-2368-BBA3-BBAC-BF463E9779CB}"/>
              </a:ext>
            </a:extLst>
          </p:cNvPr>
          <p:cNvSpPr>
            <a:spLocks noGrp="1"/>
          </p:cNvSpPr>
          <p:nvPr>
            <p:ph type="title"/>
          </p:nvPr>
        </p:nvSpPr>
        <p:spPr/>
        <p:txBody>
          <a:bodyPr/>
          <a:lstStyle/>
          <a:p>
            <a:r>
              <a:rPr lang="en-CA" dirty="0"/>
              <a:t>What do you do when there’s a </a:t>
            </a:r>
            <a:r>
              <a:rPr lang="en-CA" dirty="0">
                <a:solidFill>
                  <a:srgbClr val="FF0000"/>
                </a:solidFill>
              </a:rPr>
              <a:t>councillor</a:t>
            </a:r>
            <a:r>
              <a:rPr lang="en-CA" dirty="0"/>
              <a:t> issue?</a:t>
            </a:r>
            <a:endParaRPr lang="en-US" dirty="0"/>
          </a:p>
        </p:txBody>
      </p:sp>
      <p:sp>
        <p:nvSpPr>
          <p:cNvPr id="3" name="Text Placeholder 2">
            <a:extLst>
              <a:ext uri="{FF2B5EF4-FFF2-40B4-BE49-F238E27FC236}">
                <a16:creationId xmlns:a16="http://schemas.microsoft.com/office/drawing/2014/main" id="{B83F86F4-26E7-888C-17C8-B9BBE2F447E4}"/>
              </a:ext>
            </a:extLst>
          </p:cNvPr>
          <p:cNvSpPr>
            <a:spLocks noGrp="1"/>
          </p:cNvSpPr>
          <p:nvPr>
            <p:ph type="body" sz="quarter" idx="13"/>
          </p:nvPr>
        </p:nvSpPr>
        <p:spPr/>
        <p:txBody>
          <a:bodyPr/>
          <a:lstStyle/>
          <a:p>
            <a:pPr>
              <a:buFont typeface="Wingdings" panose="05000000000000000000" pitchFamily="2" charset="2"/>
              <a:buChar char="ü"/>
            </a:pPr>
            <a:r>
              <a:rPr lang="en-US" dirty="0"/>
              <a:t>Follow your code of conduct by-law &amp; policies </a:t>
            </a:r>
          </a:p>
          <a:p>
            <a:pPr>
              <a:buFont typeface="Wingdings" panose="05000000000000000000" pitchFamily="2" charset="2"/>
              <a:buChar char="ü"/>
            </a:pPr>
            <a:r>
              <a:rPr lang="en-US" dirty="0"/>
              <a:t>Investigate thoroughly</a:t>
            </a:r>
          </a:p>
          <a:p>
            <a:pPr>
              <a:buFont typeface="Wingdings" panose="05000000000000000000" pitchFamily="2" charset="2"/>
              <a:buChar char="ü"/>
            </a:pPr>
            <a:r>
              <a:rPr lang="en-US" dirty="0"/>
              <a:t>Appoint a third-party investigator – </a:t>
            </a:r>
            <a:r>
              <a:rPr lang="en-US" dirty="0">
                <a:solidFill>
                  <a:srgbClr val="FF0000"/>
                </a:solidFill>
              </a:rPr>
              <a:t>not</a:t>
            </a:r>
            <a:r>
              <a:rPr lang="en-US" dirty="0"/>
              <a:t> legal counsel</a:t>
            </a:r>
          </a:p>
          <a:p>
            <a:pPr>
              <a:buFont typeface="Wingdings" panose="05000000000000000000" pitchFamily="2" charset="2"/>
              <a:buChar char="ü"/>
            </a:pPr>
            <a:r>
              <a:rPr lang="en-US" dirty="0"/>
              <a:t>Consider bias &amp; conflicts of interest</a:t>
            </a:r>
          </a:p>
          <a:p>
            <a:pPr>
              <a:buFont typeface="Wingdings" panose="05000000000000000000" pitchFamily="2" charset="2"/>
              <a:buChar char="ü"/>
            </a:pPr>
            <a:r>
              <a:rPr lang="en-US" dirty="0"/>
              <a:t>Select appropriate sanctions</a:t>
            </a:r>
          </a:p>
          <a:p>
            <a:pPr>
              <a:buFont typeface="Wingdings" panose="05000000000000000000" pitchFamily="2" charset="2"/>
              <a:buChar char="ü"/>
            </a:pPr>
            <a:r>
              <a:rPr lang="en-US" dirty="0"/>
              <a:t>Consider referral to Local Governance Commission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1462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E8C6-73F0-D670-5241-D7452092294E}"/>
              </a:ext>
            </a:extLst>
          </p:cNvPr>
          <p:cNvSpPr>
            <a:spLocks noGrp="1"/>
          </p:cNvSpPr>
          <p:nvPr>
            <p:ph type="title"/>
          </p:nvPr>
        </p:nvSpPr>
        <p:spPr/>
        <p:txBody>
          <a:bodyPr/>
          <a:lstStyle/>
          <a:p>
            <a:r>
              <a:rPr lang="en-US" dirty="0"/>
              <a:t>Are there resources available?</a:t>
            </a:r>
          </a:p>
        </p:txBody>
      </p:sp>
      <p:graphicFrame>
        <p:nvGraphicFramePr>
          <p:cNvPr id="7" name="Diagram 6">
            <a:extLst>
              <a:ext uri="{FF2B5EF4-FFF2-40B4-BE49-F238E27FC236}">
                <a16:creationId xmlns:a16="http://schemas.microsoft.com/office/drawing/2014/main" id="{31E0BF7E-512B-93A8-D85C-EFAE5B1560E6}"/>
              </a:ext>
            </a:extLst>
          </p:cNvPr>
          <p:cNvGraphicFramePr/>
          <p:nvPr>
            <p:extLst>
              <p:ext uri="{D42A27DB-BD31-4B8C-83A1-F6EECF244321}">
                <p14:modId xmlns:p14="http://schemas.microsoft.com/office/powerpoint/2010/main" val="1353007384"/>
              </p:ext>
            </p:extLst>
          </p:nvPr>
        </p:nvGraphicFramePr>
        <p:xfrm>
          <a:off x="1806532" y="11150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35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14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6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167F-92A3-B5C0-C193-4F90884FD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94D57-EC3E-3CEB-8109-9F53B3AFC1AF}"/>
              </a:ext>
            </a:extLst>
          </p:cNvPr>
          <p:cNvSpPr>
            <a:spLocks noGrp="1"/>
          </p:cNvSpPr>
          <p:nvPr>
            <p:ph type="title"/>
          </p:nvPr>
        </p:nvSpPr>
        <p:spPr/>
        <p:txBody>
          <a:bodyPr lIns="91440" tIns="45720" rIns="91440" bIns="45720" anchor="b" anchorCtr="0">
            <a:noAutofit/>
          </a:bodyPr>
          <a:lstStyle/>
          <a:p>
            <a:r>
              <a:rPr lang="en-US" dirty="0">
                <a:latin typeface="Georgia"/>
                <a:cs typeface="Arial"/>
              </a:rPr>
              <a:t>How do you benefit from a respectful workplace? </a:t>
            </a:r>
            <a:endParaRPr lang="en-US" dirty="0"/>
          </a:p>
        </p:txBody>
      </p:sp>
      <p:sp>
        <p:nvSpPr>
          <p:cNvPr id="3" name="Text Placeholder 2">
            <a:extLst>
              <a:ext uri="{FF2B5EF4-FFF2-40B4-BE49-F238E27FC236}">
                <a16:creationId xmlns:a16="http://schemas.microsoft.com/office/drawing/2014/main" id="{086466F5-8D4F-80AD-3DB3-F0C1EFC24D82}"/>
              </a:ext>
            </a:extLst>
          </p:cNvPr>
          <p:cNvSpPr>
            <a:spLocks noGrp="1"/>
          </p:cNvSpPr>
          <p:nvPr>
            <p:ph type="body" sz="quarter" idx="13"/>
          </p:nvPr>
        </p:nvSpPr>
        <p:spPr/>
        <p:txBody>
          <a:bodyPr lIns="91440" tIns="45720" rIns="91440" bIns="45720" anchor="t">
            <a:noAutofit/>
          </a:bodyPr>
          <a:lstStyle/>
          <a:p>
            <a:pPr>
              <a:buFont typeface="Arial" panose="020B0604020202020204" pitchFamily="34" charset="0"/>
              <a:buChar char="↑"/>
            </a:pPr>
            <a:r>
              <a:rPr lang="en-US" dirty="0">
                <a:latin typeface="Georgia"/>
              </a:rPr>
              <a:t>Collaboration</a:t>
            </a:r>
            <a:endParaRPr lang="en-US" dirty="0"/>
          </a:p>
          <a:p>
            <a:pPr>
              <a:buFont typeface="Arial" panose="020B0604020202020204" pitchFamily="34" charset="0"/>
              <a:buChar char="↑"/>
            </a:pPr>
            <a:r>
              <a:rPr lang="en-US" dirty="0">
                <a:latin typeface="Georgia"/>
              </a:rPr>
              <a:t>Engagement</a:t>
            </a:r>
          </a:p>
          <a:p>
            <a:pPr>
              <a:buFont typeface="Arial" panose="020B0604020202020204" pitchFamily="34" charset="0"/>
              <a:buChar char="↑"/>
            </a:pPr>
            <a:r>
              <a:rPr lang="en-US" dirty="0">
                <a:latin typeface="Georgia"/>
              </a:rPr>
              <a:t>Productivity</a:t>
            </a:r>
          </a:p>
          <a:p>
            <a:pPr>
              <a:buFont typeface="Arial" panose="020B0604020202020204" pitchFamily="34" charset="0"/>
              <a:buChar char="↑"/>
            </a:pPr>
            <a:r>
              <a:rPr lang="en-US" dirty="0">
                <a:latin typeface="Georgia"/>
              </a:rPr>
              <a:t>Safety</a:t>
            </a:r>
          </a:p>
          <a:p>
            <a:pPr>
              <a:buFont typeface="Arial" panose="020B0604020202020204" pitchFamily="34" charset="0"/>
              <a:buChar char="↑"/>
            </a:pPr>
            <a:r>
              <a:rPr lang="en-US" dirty="0">
                <a:latin typeface="Georgia"/>
              </a:rPr>
              <a:t>Resilience</a:t>
            </a:r>
          </a:p>
          <a:p>
            <a:pPr>
              <a:buFont typeface="Arial" panose="020B0604020202020204" pitchFamily="34" charset="0"/>
              <a:buChar char="↑"/>
            </a:pPr>
            <a:r>
              <a:rPr lang="en-US" dirty="0">
                <a:latin typeface="Georgia"/>
              </a:rPr>
              <a:t>Recruitment and retention</a:t>
            </a:r>
          </a:p>
          <a:p>
            <a:pPr>
              <a:buFont typeface="Arial" panose="020B0604020202020204" pitchFamily="34" charset="0"/>
              <a:buChar char="↑"/>
            </a:pPr>
            <a:r>
              <a:rPr lang="en-US" dirty="0">
                <a:latin typeface="Georgia"/>
              </a:rPr>
              <a:t>Community trust</a:t>
            </a:r>
            <a:endParaRPr lang="en-US" dirty="0"/>
          </a:p>
        </p:txBody>
      </p:sp>
      <p:pic>
        <p:nvPicPr>
          <p:cNvPr id="20" name="Content Placeholder 19" descr="Close-up of people putting their hands together&#10;&#10;Description automatically generated">
            <a:extLst>
              <a:ext uri="{FF2B5EF4-FFF2-40B4-BE49-F238E27FC236}">
                <a16:creationId xmlns:a16="http://schemas.microsoft.com/office/drawing/2014/main" id="{2B616995-6709-6E93-CC3D-4E4B76BC1FE8}"/>
              </a:ext>
            </a:extLst>
          </p:cNvPr>
          <p:cNvPicPr>
            <a:picLocks noGrp="1" noChangeAspect="1"/>
          </p:cNvPicPr>
          <p:nvPr>
            <p:ph sz="quarter" idx="16"/>
          </p:nvPr>
        </p:nvPicPr>
        <p:blipFill>
          <a:blip r:embed="rId2" cstate="screen">
            <a:extLst>
              <a:ext uri="{28A0092B-C50C-407E-A947-70E740481C1C}">
                <a14:useLocalDpi xmlns:a14="http://schemas.microsoft.com/office/drawing/2010/main"/>
              </a:ext>
            </a:extLst>
          </a:blip>
          <a:stretch>
            <a:fillRect/>
          </a:stretch>
        </p:blipFill>
        <p:spPr>
          <a:xfrm rot="16200000">
            <a:off x="6853238" y="1231200"/>
            <a:ext cx="4079875" cy="5279838"/>
          </a:xfrm>
        </p:spPr>
      </p:pic>
    </p:spTree>
    <p:extLst>
      <p:ext uri="{BB962C8B-B14F-4D97-AF65-F5344CB8AC3E}">
        <p14:creationId xmlns:p14="http://schemas.microsoft.com/office/powerpoint/2010/main" val="380296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6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B08A-01C2-3C24-D717-023B22293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0D5FF-4F46-0389-E3A0-7174174A3631}"/>
              </a:ext>
            </a:extLst>
          </p:cNvPr>
          <p:cNvSpPr>
            <a:spLocks noGrp="1"/>
          </p:cNvSpPr>
          <p:nvPr>
            <p:ph type="title"/>
          </p:nvPr>
        </p:nvSpPr>
        <p:spPr/>
        <p:txBody>
          <a:bodyPr lIns="91440" tIns="45720" rIns="91440" bIns="45720" anchor="b" anchorCtr="0">
            <a:noAutofit/>
          </a:bodyPr>
          <a:lstStyle/>
          <a:p>
            <a:r>
              <a:rPr lang="en-US" dirty="0">
                <a:latin typeface="Georgia"/>
                <a:cs typeface="Arial"/>
              </a:rPr>
              <a:t>What’s a respectful workplace look &amp; feel like?</a:t>
            </a:r>
            <a:endParaRPr lang="en-US" dirty="0"/>
          </a:p>
        </p:txBody>
      </p:sp>
      <p:sp>
        <p:nvSpPr>
          <p:cNvPr id="3" name="Text Placeholder 2">
            <a:extLst>
              <a:ext uri="{FF2B5EF4-FFF2-40B4-BE49-F238E27FC236}">
                <a16:creationId xmlns:a16="http://schemas.microsoft.com/office/drawing/2014/main" id="{A8A8F936-817F-963B-8B13-F1972FD76CFF}"/>
              </a:ext>
            </a:extLst>
          </p:cNvPr>
          <p:cNvSpPr>
            <a:spLocks noGrp="1"/>
          </p:cNvSpPr>
          <p:nvPr>
            <p:ph type="body" sz="quarter" idx="13"/>
          </p:nvPr>
        </p:nvSpPr>
        <p:spPr>
          <a:xfrm>
            <a:off x="596234" y="1616657"/>
            <a:ext cx="5618830" cy="4080750"/>
          </a:xfrm>
        </p:spPr>
        <p:txBody>
          <a:bodyPr lIns="91440" tIns="45720" rIns="91440" bIns="45720" anchor="t">
            <a:noAutofit/>
          </a:bodyPr>
          <a:lstStyle/>
          <a:p>
            <a:pPr>
              <a:buFont typeface="Wingdings" panose="05000000000000000000" pitchFamily="2" charset="2"/>
              <a:buChar char="ü"/>
            </a:pPr>
            <a:r>
              <a:rPr lang="en-US" dirty="0">
                <a:latin typeface="Georgia"/>
              </a:rPr>
              <a:t>Acceptance of diversity</a:t>
            </a:r>
          </a:p>
          <a:p>
            <a:pPr>
              <a:buFont typeface="Wingdings" panose="05000000000000000000" pitchFamily="2" charset="2"/>
              <a:buChar char="ü"/>
            </a:pPr>
            <a:r>
              <a:rPr lang="en-US" dirty="0">
                <a:latin typeface="Georgia"/>
              </a:rPr>
              <a:t>Employees are valued</a:t>
            </a:r>
          </a:p>
          <a:p>
            <a:pPr>
              <a:buFont typeface="Wingdings" panose="05000000000000000000" pitchFamily="2" charset="2"/>
              <a:buChar char="ü"/>
            </a:pPr>
            <a:r>
              <a:rPr lang="en-US" dirty="0">
                <a:latin typeface="Georgia"/>
              </a:rPr>
              <a:t>Open &amp; civil communication </a:t>
            </a:r>
          </a:p>
          <a:p>
            <a:pPr>
              <a:buFont typeface="Wingdings" panose="05000000000000000000" pitchFamily="2" charset="2"/>
              <a:buChar char="ü"/>
            </a:pPr>
            <a:r>
              <a:rPr lang="en-US" dirty="0">
                <a:latin typeface="Georgia"/>
              </a:rPr>
              <a:t>People treated as they wish to be</a:t>
            </a:r>
          </a:p>
          <a:p>
            <a:pPr>
              <a:buFont typeface="Wingdings" panose="05000000000000000000" pitchFamily="2" charset="2"/>
              <a:buChar char="ü"/>
            </a:pPr>
            <a:r>
              <a:rPr lang="en-US" dirty="0">
                <a:latin typeface="Georgia"/>
              </a:rPr>
              <a:t>Conflict addressed in positively &amp; respectfully</a:t>
            </a:r>
          </a:p>
          <a:p>
            <a:pPr>
              <a:buFont typeface="Wingdings" panose="05000000000000000000" pitchFamily="2" charset="2"/>
              <a:buChar char="ü"/>
            </a:pPr>
            <a:r>
              <a:rPr lang="en-US" dirty="0">
                <a:latin typeface="Georgia"/>
              </a:rPr>
              <a:t>Disrespectful behavior &amp; harassment are addressed</a:t>
            </a:r>
          </a:p>
          <a:p>
            <a:pPr>
              <a:buFont typeface="Wingdings" panose="05000000000000000000" pitchFamily="2" charset="2"/>
              <a:buChar char="ü"/>
            </a:pPr>
            <a:r>
              <a:rPr lang="en-US" dirty="0">
                <a:latin typeface="Georgia"/>
              </a:rPr>
              <a:t>Conducive to productivity</a:t>
            </a:r>
          </a:p>
          <a:p>
            <a:endParaRPr lang="en-US" dirty="0"/>
          </a:p>
        </p:txBody>
      </p:sp>
      <p:pic>
        <p:nvPicPr>
          <p:cNvPr id="8" name="Content Placeholder 7" descr="A group of people sitting around a table looking at a computer&#10;&#10;Description automatically generated">
            <a:extLst>
              <a:ext uri="{FF2B5EF4-FFF2-40B4-BE49-F238E27FC236}">
                <a16:creationId xmlns:a16="http://schemas.microsoft.com/office/drawing/2014/main" id="{B3EF22B1-FF5C-8E25-C677-63BF96689C46}"/>
              </a:ext>
            </a:extLst>
          </p:cNvPr>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6215063" y="2087549"/>
            <a:ext cx="5354637" cy="3565552"/>
          </a:xfrm>
        </p:spPr>
      </p:pic>
    </p:spTree>
    <p:extLst>
      <p:ext uri="{BB962C8B-B14F-4D97-AF65-F5344CB8AC3E}">
        <p14:creationId xmlns:p14="http://schemas.microsoft.com/office/powerpoint/2010/main" val="321412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What is “Harassment”?</a:t>
            </a:r>
            <a:endParaRPr lang="en-US" dirty="0"/>
          </a:p>
        </p:txBody>
      </p:sp>
      <p:pic>
        <p:nvPicPr>
          <p:cNvPr id="4" name="Picture 3">
            <a:extLst>
              <a:ext uri="{FF2B5EF4-FFF2-40B4-BE49-F238E27FC236}">
                <a16:creationId xmlns:a16="http://schemas.microsoft.com/office/drawing/2014/main" id="{C9B39C8D-BEC0-5FC5-82BD-9FC4C557789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3563" y="1289786"/>
            <a:ext cx="10484874" cy="5142119"/>
          </a:xfrm>
          <a:prstGeom prst="rect">
            <a:avLst/>
          </a:prstGeom>
        </p:spPr>
      </p:pic>
    </p:spTree>
    <p:extLst>
      <p:ext uri="{BB962C8B-B14F-4D97-AF65-F5344CB8AC3E}">
        <p14:creationId xmlns:p14="http://schemas.microsoft.com/office/powerpoint/2010/main" val="328776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9EF12-0DFF-2950-E660-226D71F68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4C2A4-16FE-25AD-72EC-06A4B19AE8CA}"/>
              </a:ext>
            </a:extLst>
          </p:cNvPr>
          <p:cNvSpPr>
            <a:spLocks noGrp="1"/>
          </p:cNvSpPr>
          <p:nvPr>
            <p:ph type="title"/>
          </p:nvPr>
        </p:nvSpPr>
        <p:spPr/>
        <p:txBody>
          <a:bodyPr lIns="91440" tIns="45720" rIns="91440" bIns="45720" anchor="b" anchorCtr="0">
            <a:noAutofit/>
          </a:bodyPr>
          <a:lstStyle/>
          <a:p>
            <a:r>
              <a:rPr lang="en-US" dirty="0">
                <a:latin typeface="Georgia"/>
                <a:cs typeface="Arial"/>
              </a:rPr>
              <a:t>What | Examples</a:t>
            </a:r>
            <a:endParaRPr lang="en-US" dirty="0"/>
          </a:p>
        </p:txBody>
      </p:sp>
      <p:pic>
        <p:nvPicPr>
          <p:cNvPr id="4" name="Picture 3">
            <a:extLst>
              <a:ext uri="{FF2B5EF4-FFF2-40B4-BE49-F238E27FC236}">
                <a16:creationId xmlns:a16="http://schemas.microsoft.com/office/drawing/2014/main" id="{2C4D3774-A61D-20DC-B95C-880CC2A62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6725" y="2441575"/>
            <a:ext cx="1238250" cy="1187450"/>
          </a:xfrm>
          <a:prstGeom prst="rect">
            <a:avLst/>
          </a:prstGeom>
        </p:spPr>
      </p:pic>
      <p:pic>
        <p:nvPicPr>
          <p:cNvPr id="5" name="Picture 4">
            <a:extLst>
              <a:ext uri="{FF2B5EF4-FFF2-40B4-BE49-F238E27FC236}">
                <a16:creationId xmlns:a16="http://schemas.microsoft.com/office/drawing/2014/main" id="{E4842664-4732-40F5-9E6B-35455C2519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1788" y="1963738"/>
            <a:ext cx="974725" cy="1685925"/>
          </a:xfrm>
          <a:prstGeom prst="rect">
            <a:avLst/>
          </a:prstGeom>
        </p:spPr>
      </p:pic>
      <p:pic>
        <p:nvPicPr>
          <p:cNvPr id="7" name="Picture 6">
            <a:extLst>
              <a:ext uri="{FF2B5EF4-FFF2-40B4-BE49-F238E27FC236}">
                <a16:creationId xmlns:a16="http://schemas.microsoft.com/office/drawing/2014/main" id="{FC276C72-1D11-6A6F-C651-1FD7F9971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1488" y="4718050"/>
            <a:ext cx="1571625" cy="1066800"/>
          </a:xfrm>
          <a:prstGeom prst="rect">
            <a:avLst/>
          </a:prstGeom>
        </p:spPr>
      </p:pic>
      <p:pic>
        <p:nvPicPr>
          <p:cNvPr id="8" name="Picture 7">
            <a:extLst>
              <a:ext uri="{FF2B5EF4-FFF2-40B4-BE49-F238E27FC236}">
                <a16:creationId xmlns:a16="http://schemas.microsoft.com/office/drawing/2014/main" id="{BBAC24F5-9D5D-0852-BC83-4F49103E11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6950" y="2155825"/>
            <a:ext cx="1841500" cy="1149350"/>
          </a:xfrm>
          <a:prstGeom prst="rect">
            <a:avLst/>
          </a:prstGeom>
        </p:spPr>
      </p:pic>
      <p:pic>
        <p:nvPicPr>
          <p:cNvPr id="9" name="Picture 8" descr="A black and white image of two people sitting on a bench&#10;&#10;Description automatically generated">
            <a:extLst>
              <a:ext uri="{FF2B5EF4-FFF2-40B4-BE49-F238E27FC236}">
                <a16:creationId xmlns:a16="http://schemas.microsoft.com/office/drawing/2014/main" id="{2E7041CC-0939-D7C8-F0CF-7F1389851B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5213" y="4354513"/>
            <a:ext cx="1666875" cy="1679575"/>
          </a:xfrm>
          <a:prstGeom prst="rect">
            <a:avLst/>
          </a:prstGeom>
        </p:spPr>
      </p:pic>
      <p:pic>
        <p:nvPicPr>
          <p:cNvPr id="12" name="Picture 11" descr="A black line drawing of a cell phone with a magnifying glass&#10;&#10;Description automatically generated">
            <a:extLst>
              <a:ext uri="{FF2B5EF4-FFF2-40B4-BE49-F238E27FC236}">
                <a16:creationId xmlns:a16="http://schemas.microsoft.com/office/drawing/2014/main" id="{7A2863EF-4207-2101-92E4-94064773FD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33988" y="4556125"/>
            <a:ext cx="1304925" cy="1479550"/>
          </a:xfrm>
          <a:prstGeom prst="rect">
            <a:avLst/>
          </a:prstGeom>
        </p:spPr>
      </p:pic>
    </p:spTree>
    <p:extLst>
      <p:ext uri="{BB962C8B-B14F-4D97-AF65-F5344CB8AC3E}">
        <p14:creationId xmlns:p14="http://schemas.microsoft.com/office/powerpoint/2010/main" val="268561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25EF-29F9-0437-3472-DF663DD0A6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F45724-9FA1-F0E8-6F15-F4B0A8EAF761}"/>
              </a:ext>
            </a:extLst>
          </p:cNvPr>
          <p:cNvSpPr>
            <a:spLocks noGrp="1"/>
          </p:cNvSpPr>
          <p:nvPr>
            <p:ph type="title"/>
          </p:nvPr>
        </p:nvSpPr>
        <p:spPr/>
        <p:txBody>
          <a:bodyPr/>
          <a:lstStyle/>
          <a:p>
            <a:r>
              <a:rPr lang="en-CA" dirty="0"/>
              <a:t>What | Co-worker Conduct</a:t>
            </a:r>
            <a:endParaRPr lang="en-US" dirty="0"/>
          </a:p>
        </p:txBody>
      </p:sp>
      <p:sp>
        <p:nvSpPr>
          <p:cNvPr id="5" name="Content Placeholder 4">
            <a:extLst>
              <a:ext uri="{FF2B5EF4-FFF2-40B4-BE49-F238E27FC236}">
                <a16:creationId xmlns:a16="http://schemas.microsoft.com/office/drawing/2014/main" id="{2EDD0409-4001-7A20-716E-4A7C7DE19164}"/>
              </a:ext>
            </a:extLst>
          </p:cNvPr>
          <p:cNvSpPr>
            <a:spLocks noGrp="1"/>
          </p:cNvSpPr>
          <p:nvPr>
            <p:ph type="body" sz="quarter" idx="13"/>
          </p:nvPr>
        </p:nvSpPr>
        <p:spPr/>
        <p:txBody>
          <a:bodyPr/>
          <a:lstStyle/>
          <a:p>
            <a:pPr>
              <a:buFont typeface="Georgia" panose="02040502050405020303" pitchFamily="18" charset="0"/>
              <a:buChar char="×"/>
            </a:pPr>
            <a:r>
              <a:rPr lang="en-CA" dirty="0"/>
              <a:t>Differences of opinion</a:t>
            </a:r>
          </a:p>
          <a:p>
            <a:pPr>
              <a:buFont typeface="Georgia" panose="02040502050405020303" pitchFamily="18" charset="0"/>
              <a:buChar char="×"/>
            </a:pPr>
            <a:r>
              <a:rPr lang="en-CA" dirty="0">
                <a:ea typeface="Times New Roman" panose="02020603050405020304" pitchFamily="18" charset="0"/>
              </a:rPr>
              <a:t>Constructive feedback, guidance or advice re: work-related behaviour &amp; performance</a:t>
            </a:r>
          </a:p>
          <a:p>
            <a:pPr>
              <a:buFont typeface="Georgia" panose="02040502050405020303" pitchFamily="18" charset="0"/>
              <a:buChar char="×"/>
            </a:pPr>
            <a:r>
              <a:rPr lang="en-CA" dirty="0">
                <a:ea typeface="Times New Roman" panose="02020603050405020304" pitchFamily="18" charset="0"/>
              </a:rPr>
              <a:t>Legitimate complaint about co-worker’s conduct through established procedures</a:t>
            </a:r>
          </a:p>
          <a:p>
            <a:pPr>
              <a:buFont typeface="Georgia" panose="02040502050405020303" pitchFamily="18" charset="0"/>
              <a:buChar char="×"/>
            </a:pPr>
            <a:r>
              <a:rPr lang="en-CA" dirty="0">
                <a:solidFill>
                  <a:srgbClr val="000000"/>
                </a:solidFill>
                <a:ea typeface="Times New Roman" panose="02020603050405020304" pitchFamily="18" charset="0"/>
              </a:rPr>
              <a:t>Social relationship welcomed by both</a:t>
            </a:r>
          </a:p>
          <a:p>
            <a:pPr>
              <a:buFont typeface="Georgia" panose="02040502050405020303" pitchFamily="18" charset="0"/>
              <a:buChar char="×"/>
            </a:pPr>
            <a:r>
              <a:rPr lang="en-CA" dirty="0">
                <a:solidFill>
                  <a:srgbClr val="000000"/>
                </a:solidFill>
                <a:ea typeface="Times New Roman" panose="02020603050405020304" pitchFamily="18" charset="0"/>
              </a:rPr>
              <a:t>Friendly gestures</a:t>
            </a:r>
          </a:p>
          <a:p>
            <a:pPr>
              <a:buFont typeface="Georgia" panose="02040502050405020303" pitchFamily="18" charset="0"/>
              <a:buChar char="×"/>
            </a:pPr>
            <a:r>
              <a:rPr lang="en-CA" dirty="0">
                <a:solidFill>
                  <a:srgbClr val="000000"/>
                </a:solidFill>
                <a:ea typeface="Times New Roman" panose="02020603050405020304" pitchFamily="18" charset="0"/>
                <a:cs typeface="Times New Roman" panose="02020603050405020304" pitchFamily="18" charset="0"/>
              </a:rPr>
              <a:t>…</a:t>
            </a:r>
            <a:endParaRPr lang="en-US" dirty="0">
              <a:ea typeface="Times New Roman" panose="02020603050405020304" pitchFamily="18" charset="0"/>
              <a:cs typeface="Times New Roman" panose="02020603050405020304" pitchFamily="18" charset="0"/>
            </a:endParaRPr>
          </a:p>
          <a:p>
            <a:pPr marL="0" indent="0">
              <a:buNone/>
            </a:pPr>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CA" dirty="0">
              <a:ea typeface="Times New Roman" panose="02020603050405020304" pitchFamily="18" charset="0"/>
            </a:endParaRPr>
          </a:p>
          <a:p>
            <a:endParaRPr lang="en-CA" dirty="0"/>
          </a:p>
          <a:p>
            <a:endParaRPr lang="en-US" dirty="0"/>
          </a:p>
        </p:txBody>
      </p:sp>
      <p:sp>
        <p:nvSpPr>
          <p:cNvPr id="2" name="Text Placeholder 1">
            <a:extLst>
              <a:ext uri="{FF2B5EF4-FFF2-40B4-BE49-F238E27FC236}">
                <a16:creationId xmlns:a16="http://schemas.microsoft.com/office/drawing/2014/main" id="{818216F5-1418-747B-9D6F-A5DC912E5FBD}"/>
              </a:ext>
            </a:extLst>
          </p:cNvPr>
          <p:cNvSpPr>
            <a:spLocks noGrp="1"/>
          </p:cNvSpPr>
          <p:nvPr>
            <p:ph type="body" sz="quarter" idx="4294967295"/>
          </p:nvPr>
        </p:nvSpPr>
        <p:spPr>
          <a:xfrm>
            <a:off x="6396038" y="1616075"/>
            <a:ext cx="5795962" cy="4081463"/>
          </a:xfrm>
          <a:prstGeom prst="rect">
            <a:avLst/>
          </a:prstGeom>
        </p:spPr>
        <p:txBody>
          <a:bodyPr/>
          <a:lstStyle/>
          <a:p>
            <a:pPr marL="0" indent="0">
              <a:buNone/>
            </a:pPr>
            <a:endParaRPr lang="en-US" dirty="0"/>
          </a:p>
          <a:p>
            <a:endParaRPr lang="en-US" dirty="0"/>
          </a:p>
        </p:txBody>
      </p:sp>
    </p:spTree>
    <p:extLst>
      <p:ext uri="{BB962C8B-B14F-4D97-AF65-F5344CB8AC3E}">
        <p14:creationId xmlns:p14="http://schemas.microsoft.com/office/powerpoint/2010/main" val="364998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66B4-87EA-B89F-AD0A-2EA9D41F62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9C47D0-70D9-3C1E-DCCE-501AAB40156C}"/>
              </a:ext>
            </a:extLst>
          </p:cNvPr>
          <p:cNvSpPr>
            <a:spLocks noGrp="1"/>
          </p:cNvSpPr>
          <p:nvPr>
            <p:ph type="title"/>
          </p:nvPr>
        </p:nvSpPr>
        <p:spPr/>
        <p:txBody>
          <a:bodyPr/>
          <a:lstStyle/>
          <a:p>
            <a:r>
              <a:rPr lang="en-CA" dirty="0"/>
              <a:t>What | Normal Management Rights</a:t>
            </a:r>
            <a:endParaRPr lang="en-US" dirty="0"/>
          </a:p>
        </p:txBody>
      </p:sp>
      <p:sp>
        <p:nvSpPr>
          <p:cNvPr id="5" name="Content Placeholder 4">
            <a:extLst>
              <a:ext uri="{FF2B5EF4-FFF2-40B4-BE49-F238E27FC236}">
                <a16:creationId xmlns:a16="http://schemas.microsoft.com/office/drawing/2014/main" id="{3781BD08-20D4-0D77-0BBE-8E52F7CF9F0F}"/>
              </a:ext>
            </a:extLst>
          </p:cNvPr>
          <p:cNvSpPr>
            <a:spLocks noGrp="1"/>
          </p:cNvSpPr>
          <p:nvPr>
            <p:ph type="body" sz="quarter" idx="13"/>
          </p:nvPr>
        </p:nvSpPr>
        <p:spPr/>
        <p:txBody>
          <a:bodyPr/>
          <a:lstStyle/>
          <a:p>
            <a:pPr>
              <a:buFont typeface="Georgia" panose="02040502050405020303" pitchFamily="18" charset="0"/>
              <a:buChar char="×"/>
            </a:pPr>
            <a:r>
              <a:rPr lang="en-CA" dirty="0"/>
              <a:t>Decisions re: job duties, workloads, transfers, work instructions</a:t>
            </a:r>
          </a:p>
          <a:p>
            <a:pPr>
              <a:buFont typeface="Georgia" panose="02040502050405020303" pitchFamily="18" charset="0"/>
              <a:buChar char="×"/>
            </a:pPr>
            <a:r>
              <a:rPr lang="en-CA" dirty="0"/>
              <a:t>Feedback, work evaluation &amp; requiring performance to job standards</a:t>
            </a:r>
            <a:endParaRPr lang="en-US" dirty="0"/>
          </a:p>
          <a:p>
            <a:pPr>
              <a:buFont typeface="Georgia" panose="02040502050405020303" pitchFamily="18" charset="0"/>
              <a:buChar char="×"/>
            </a:pPr>
            <a:r>
              <a:rPr lang="en-CA" dirty="0"/>
              <a:t>Justified performance management,  corrective or disciplinary action</a:t>
            </a:r>
            <a:endParaRPr lang="en-US" dirty="0"/>
          </a:p>
          <a:p>
            <a:pPr>
              <a:buFont typeface="Georgia" panose="02040502050405020303" pitchFamily="18" charset="0"/>
              <a:buChar char="×"/>
            </a:pPr>
            <a:r>
              <a:rPr lang="en-CA" dirty="0"/>
              <a:t>Establishing/implementing difficult employment conditions, professional constraints &amp; organizational changes</a:t>
            </a:r>
            <a:endParaRPr lang="en-US" dirty="0"/>
          </a:p>
          <a:p>
            <a:pPr>
              <a:buFont typeface="Georgia" panose="02040502050405020303" pitchFamily="18" charset="0"/>
              <a:buChar char="×"/>
            </a:pPr>
            <a:r>
              <a:rPr lang="en-CA" dirty="0"/>
              <a:t>Excluding for job based on requirements for safe &amp; efficient performance</a:t>
            </a:r>
          </a:p>
          <a:p>
            <a:pPr>
              <a:buFont typeface="Georgia" panose="02040502050405020303" pitchFamily="18" charset="0"/>
              <a:buChar char="×"/>
            </a:pPr>
            <a:r>
              <a:rPr lang="en-CA" dirty="0"/>
              <a:t>…</a:t>
            </a:r>
            <a:endParaRPr lang="en-US" dirty="0"/>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CA" dirty="0">
              <a:ea typeface="Times New Roman" panose="02020603050405020304" pitchFamily="18" charset="0"/>
            </a:endParaRPr>
          </a:p>
          <a:p>
            <a:endParaRPr lang="en-CA" dirty="0"/>
          </a:p>
          <a:p>
            <a:endParaRPr lang="en-US" dirty="0"/>
          </a:p>
        </p:txBody>
      </p:sp>
      <p:sp>
        <p:nvSpPr>
          <p:cNvPr id="2" name="Text Placeholder 1">
            <a:extLst>
              <a:ext uri="{FF2B5EF4-FFF2-40B4-BE49-F238E27FC236}">
                <a16:creationId xmlns:a16="http://schemas.microsoft.com/office/drawing/2014/main" id="{528F2424-F249-B1BB-56A8-C844088F8B18}"/>
              </a:ext>
            </a:extLst>
          </p:cNvPr>
          <p:cNvSpPr>
            <a:spLocks noGrp="1"/>
          </p:cNvSpPr>
          <p:nvPr>
            <p:ph type="body" sz="quarter" idx="4294967295"/>
          </p:nvPr>
        </p:nvSpPr>
        <p:spPr>
          <a:xfrm>
            <a:off x="6396038" y="1616075"/>
            <a:ext cx="5795962" cy="4081463"/>
          </a:xfrm>
          <a:prstGeom prst="rect">
            <a:avLst/>
          </a:prstGeom>
        </p:spPr>
        <p:txBody>
          <a:bodyPr/>
          <a:lstStyle/>
          <a:p>
            <a:pPr marL="0" indent="0">
              <a:buNone/>
            </a:pPr>
            <a:endParaRPr lang="en-US" dirty="0"/>
          </a:p>
          <a:p>
            <a:endParaRPr lang="en-US" dirty="0"/>
          </a:p>
        </p:txBody>
      </p:sp>
    </p:spTree>
    <p:extLst>
      <p:ext uri="{BB962C8B-B14F-4D97-AF65-F5344CB8AC3E}">
        <p14:creationId xmlns:p14="http://schemas.microsoft.com/office/powerpoint/2010/main" val="2521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Where’s the “workplace”?</a:t>
            </a:r>
            <a:endParaRPr lang="en-CA" sz="2400" dirty="0"/>
          </a:p>
        </p:txBody>
      </p:sp>
      <p:pic>
        <p:nvPicPr>
          <p:cNvPr id="5" name="Content Placeholder 4"/>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2558002" y="1102945"/>
            <a:ext cx="7075997" cy="5385085"/>
          </a:xfrm>
          <a:prstGeom prst="rect">
            <a:avLst/>
          </a:prstGeom>
          <a:ln>
            <a:solidFill>
              <a:schemeClr val="tx1"/>
            </a:solidFill>
          </a:ln>
        </p:spPr>
      </p:pic>
    </p:spTree>
    <p:extLst>
      <p:ext uri="{BB962C8B-B14F-4D97-AF65-F5344CB8AC3E}">
        <p14:creationId xmlns:p14="http://schemas.microsoft.com/office/powerpoint/2010/main" val="352506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should you deal with workplace harassment?</a:t>
            </a:r>
          </a:p>
        </p:txBody>
      </p:sp>
      <p:sp>
        <p:nvSpPr>
          <p:cNvPr id="3" name="Text Placeholder 2"/>
          <p:cNvSpPr>
            <a:spLocks noGrp="1"/>
          </p:cNvSpPr>
          <p:nvPr>
            <p:ph type="body" sz="quarter" idx="13"/>
          </p:nvPr>
        </p:nvSpPr>
        <p:spPr>
          <a:xfrm>
            <a:off x="596233" y="2069431"/>
            <a:ext cx="5353667" cy="3840917"/>
          </a:xfrm>
        </p:spPr>
        <p:txBody>
          <a:bodyPr/>
          <a:lstStyle/>
          <a:p>
            <a:pPr>
              <a:buFont typeface="Wingdings" panose="05000000000000000000" pitchFamily="2" charset="2"/>
              <a:buChar char="ü"/>
            </a:pPr>
            <a:r>
              <a:rPr lang="en-CA" dirty="0"/>
              <a:t>OHS </a:t>
            </a:r>
            <a:r>
              <a:rPr lang="en-CA" i="1" dirty="0"/>
              <a:t>Act</a:t>
            </a:r>
          </a:p>
          <a:p>
            <a:pPr>
              <a:buFont typeface="Wingdings" panose="05000000000000000000" pitchFamily="2" charset="2"/>
              <a:buChar char="ü"/>
            </a:pPr>
            <a:r>
              <a:rPr lang="en-CA" dirty="0"/>
              <a:t>Human Rights</a:t>
            </a:r>
          </a:p>
          <a:p>
            <a:pPr>
              <a:buFont typeface="Wingdings" panose="05000000000000000000" pitchFamily="2" charset="2"/>
              <a:buChar char="ü"/>
            </a:pPr>
            <a:r>
              <a:rPr lang="en-US" dirty="0"/>
              <a:t>Collective Agreements</a:t>
            </a:r>
          </a:p>
          <a:p>
            <a:pPr>
              <a:buFont typeface="Wingdings" panose="05000000000000000000" pitchFamily="2" charset="2"/>
              <a:buChar char="ü"/>
            </a:pPr>
            <a:r>
              <a:rPr lang="en-CA" dirty="0"/>
              <a:t>Criminal &amp; Provincial Anti-cyberbullying </a:t>
            </a:r>
          </a:p>
          <a:p>
            <a:pPr>
              <a:buFont typeface="Wingdings" panose="05000000000000000000" pitchFamily="2" charset="2"/>
              <a:buChar char="ü"/>
            </a:pPr>
            <a:r>
              <a:rPr lang="en-CA" i="1" dirty="0"/>
              <a:t>Local Governance Act</a:t>
            </a:r>
            <a:endParaRPr lang="en-US" i="1" dirty="0"/>
          </a:p>
          <a:p>
            <a:pPr marL="0" indent="0">
              <a:buNone/>
            </a:pPr>
            <a:endParaRPr lang="en-US" dirty="0"/>
          </a:p>
        </p:txBody>
      </p:sp>
      <p:pic>
        <p:nvPicPr>
          <p:cNvPr id="6" name="Content Placeholder 5">
            <a:extLst>
              <a:ext uri="{FF2B5EF4-FFF2-40B4-BE49-F238E27FC236}">
                <a16:creationId xmlns:a16="http://schemas.microsoft.com/office/drawing/2014/main" id="{151635DF-E1A6-B1F3-0420-2AF643843AF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96000" y="1601361"/>
            <a:ext cx="4731360" cy="5322781"/>
          </a:xfrm>
          <a:prstGeom prst="rect">
            <a:avLst/>
          </a:prstGeom>
        </p:spPr>
      </p:pic>
    </p:spTree>
    <p:extLst>
      <p:ext uri="{BB962C8B-B14F-4D97-AF65-F5344CB8AC3E}">
        <p14:creationId xmlns:p14="http://schemas.microsoft.com/office/powerpoint/2010/main" val="544190906"/>
      </p:ext>
    </p:extLst>
  </p:cSld>
  <p:clrMapOvr>
    <a:masterClrMapping/>
  </p:clrMapOvr>
</p:sld>
</file>

<file path=ppt/theme/theme1.xml><?xml version="1.0" encoding="utf-8"?>
<a:theme xmlns:a="http://schemas.openxmlformats.org/drawingml/2006/main" name="1_Custom Design">
  <a:themeElements>
    <a:clrScheme name="MIC Brand Colours">
      <a:dk1>
        <a:srgbClr val="000000"/>
      </a:dk1>
      <a:lt1>
        <a:srgbClr val="FFFFFF"/>
      </a:lt1>
      <a:dk2>
        <a:srgbClr val="44546A"/>
      </a:dk2>
      <a:lt2>
        <a:srgbClr val="E7E6E6"/>
      </a:lt2>
      <a:accent1>
        <a:srgbClr val="E51E3C"/>
      </a:accent1>
      <a:accent2>
        <a:srgbClr val="B3DCC3"/>
      </a:accent2>
      <a:accent3>
        <a:srgbClr val="6B717E"/>
      </a:accent3>
      <a:accent4>
        <a:srgbClr val="96C1A3"/>
      </a:accent4>
      <a:accent5>
        <a:srgbClr val="BC1932"/>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BC1AEA-A9ED-47F6-9857-4C57E4D6192A}" vid="{1CA6310A-0F4C-464B-AACD-231157205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1 6 " ? >  
 < p r o p e r t i e s   x m l n s = " h t t p : / / w w w . i m a n a g e . c o m / w o r k / x m l s c h e m a " >  
     < d o c u m e n t i d > A C T I V E ! 4 3 5 4 3 8 5 3 . 1 < / d o c u m e n t i d >  
     < s e n d e r i d > C R Y S T A L . G A M B L E < / s e n d e r i d >  
     < s e n d e r e m a i l > C R Y S T A L . G A M B L E @ M C I N N E S C O O P E R . C O M < / s e n d e r e m a i l >  
     < l a s t m o d i f i e d > 2 0 2 4 - 0 3 - 1 4 T 1 4 : 4 8 : 3 1 . 0 0 0 0 0 0 0 - 0 3 : 0 0 < / l a s t m o d i f i e d >  
     < d a t a b a s e > A C T I V E < / 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20d2097-6351-41c3-acdc-9bcb7f5301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5F90CF3229A644905002C154E1520B" ma:contentTypeVersion="6" ma:contentTypeDescription="Create a new document." ma:contentTypeScope="" ma:versionID="e938c981bf1c66bcaf670ba0b831ed87">
  <xsd:schema xmlns:xsd="http://www.w3.org/2001/XMLSchema" xmlns:xs="http://www.w3.org/2001/XMLSchema" xmlns:p="http://schemas.microsoft.com/office/2006/metadata/properties" xmlns:ns3="8db79944-1231-48d0-a580-db525b119dc3" xmlns:ns4="520d2097-6351-41c3-acdc-9bcb7f5301ff" targetNamespace="http://schemas.microsoft.com/office/2006/metadata/properties" ma:root="true" ma:fieldsID="050a5a4c31dea1c6662ae13b6ef8d7b5" ns3:_="" ns4:_="">
    <xsd:import namespace="8db79944-1231-48d0-a580-db525b119dc3"/>
    <xsd:import namespace="520d2097-6351-41c3-acdc-9bcb7f5301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79944-1231-48d0-a580-db525b119d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0d2097-6351-41c3-acdc-9bcb7f5301f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C81E5-4D03-4235-A9EA-DE93C3DE838D}">
  <ds:schemaRefs>
    <ds:schemaRef ds:uri="http://schemas.microsoft.com/sharepoint/v3/contenttype/forms"/>
  </ds:schemaRefs>
</ds:datastoreItem>
</file>

<file path=customXml/itemProps2.xml><?xml version="1.0" encoding="utf-8"?>
<ds:datastoreItem xmlns:ds="http://schemas.openxmlformats.org/officeDocument/2006/customXml" ds:itemID="{D1003927-279F-4D5F-AB39-D5CE0E9B3D4F}">
  <ds:schemaRefs>
    <ds:schemaRef ds:uri="http://schemas.microsoft.com/office/2006/documentManagement/types"/>
    <ds:schemaRef ds:uri="http://purl.org/dc/terms/"/>
    <ds:schemaRef ds:uri="520d2097-6351-41c3-acdc-9bcb7f5301ff"/>
    <ds:schemaRef ds:uri="http://purl.org/dc/elements/1.1/"/>
    <ds:schemaRef ds:uri="8db79944-1231-48d0-a580-db525b119dc3"/>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D1684ED-F8B6-45FD-B6AD-BB72450B5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79944-1231-48d0-a580-db525b119dc3"/>
    <ds:schemaRef ds:uri="520d2097-6351-41c3-acdc-9bcb7f530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McInnes Cooper Wide</Template>
  <TotalTime>190</TotalTime>
  <Words>567</Words>
  <Application>Microsoft Office PowerPoint</Application>
  <PresentationFormat>Widescreen</PresentationFormat>
  <Paragraphs>140</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Georgia</vt:lpstr>
      <vt:lpstr>Times New Roman</vt:lpstr>
      <vt:lpstr>Webdings</vt:lpstr>
      <vt:lpstr>Wingdings</vt:lpstr>
      <vt:lpstr>1_Custom Design</vt:lpstr>
      <vt:lpstr>Building &amp; Maintaining A Respectful Workplace</vt:lpstr>
      <vt:lpstr>How do you benefit from a respectful workplace? </vt:lpstr>
      <vt:lpstr>What’s a respectful workplace look &amp; feel like?</vt:lpstr>
      <vt:lpstr>What is “Harassment”?</vt:lpstr>
      <vt:lpstr>What | Examples</vt:lpstr>
      <vt:lpstr>What | Co-worker Conduct</vt:lpstr>
      <vt:lpstr>What | Normal Management Rights</vt:lpstr>
      <vt:lpstr>Where’s the “workplace”?</vt:lpstr>
      <vt:lpstr>Why should you deal with workplace harassment?</vt:lpstr>
      <vt:lpstr>Why | OHS Code of Practice for Violence</vt:lpstr>
      <vt:lpstr>Why | OHS Code of Practice for Harassment</vt:lpstr>
      <vt:lpstr>Why | Local Governance Act Code of Conduct By-Law</vt:lpstr>
      <vt:lpstr>How do you foster respect in the workplace?</vt:lpstr>
      <vt:lpstr>What do you do when you learn of an employee issue?</vt:lpstr>
      <vt:lpstr>Employee Issues | Options</vt:lpstr>
      <vt:lpstr>What do you do when there’s a councillor issue?</vt:lpstr>
      <vt:lpstr>Are there resources available?</vt:lpstr>
      <vt:lpstr>PowerPoint Presentation</vt:lpstr>
      <vt:lpstr>PowerPoint Presentation</vt:lpstr>
      <vt:lpstr>PowerPoint Presentation</vt:lpstr>
    </vt:vector>
  </TitlesOfParts>
  <Company>McInnes Cooper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 Comments</dc:creator>
  <cp:lastModifiedBy>Gamble, Crystal</cp:lastModifiedBy>
  <cp:revision>207</cp:revision>
  <dcterms:created xsi:type="dcterms:W3CDTF">2024-03-12T19:51:33Z</dcterms:created>
  <dcterms:modified xsi:type="dcterms:W3CDTF">2024-03-14T17:48:31Z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0x0101005D5F90CF3229A644905002C154E1520B</vt:lpwstr>
  </property>
</Properties>
</file>