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92" r:id="rId5"/>
    <p:sldId id="326" r:id="rId6"/>
    <p:sldId id="327" r:id="rId7"/>
    <p:sldId id="309" r:id="rId8"/>
    <p:sldId id="295" r:id="rId9"/>
    <p:sldId id="331" r:id="rId10"/>
    <p:sldId id="325" r:id="rId11"/>
    <p:sldId id="332" r:id="rId12"/>
    <p:sldId id="330" r:id="rId13"/>
    <p:sldId id="32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7913"/>
    <a:srgbClr val="FF681D"/>
    <a:srgbClr val="DA6D00"/>
    <a:srgbClr val="FFB115"/>
    <a:srgbClr val="CF381D"/>
    <a:srgbClr val="8F1928"/>
    <a:srgbClr val="DA2629"/>
    <a:srgbClr val="0072BC"/>
    <a:srgbClr val="589E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4613E7-74D7-4394-A302-1161A062E1D0}" v="1596" dt="2023-11-21T19:40:05.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Meekins" userId="a2f72a5a-1c3e-448c-937f-0c5697fe4807" providerId="ADAL" clId="{9F4613E7-74D7-4394-A302-1161A062E1D0}"/>
    <pc:docChg chg="undo custSel addSld modSld">
      <pc:chgData name="Lindsay Meekins" userId="a2f72a5a-1c3e-448c-937f-0c5697fe4807" providerId="ADAL" clId="{9F4613E7-74D7-4394-A302-1161A062E1D0}" dt="2023-11-24T19:33:45.024" v="14" actId="27636"/>
      <pc:docMkLst>
        <pc:docMk/>
      </pc:docMkLst>
      <pc:sldChg chg="modSp mod">
        <pc:chgData name="Lindsay Meekins" userId="a2f72a5a-1c3e-448c-937f-0c5697fe4807" providerId="ADAL" clId="{9F4613E7-74D7-4394-A302-1161A062E1D0}" dt="2023-11-24T19:28:40.777" v="12"/>
        <pc:sldMkLst>
          <pc:docMk/>
          <pc:sldMk cId="3831927686" sldId="292"/>
        </pc:sldMkLst>
        <pc:spChg chg="mod">
          <ac:chgData name="Lindsay Meekins" userId="a2f72a5a-1c3e-448c-937f-0c5697fe4807" providerId="ADAL" clId="{9F4613E7-74D7-4394-A302-1161A062E1D0}" dt="2023-11-24T19:28:40.777" v="12"/>
          <ac:spMkLst>
            <pc:docMk/>
            <pc:sldMk cId="3831927686" sldId="292"/>
            <ac:spMk id="2" creationId="{0F936CB2-6118-4482-B1B0-EE8D424E58B8}"/>
          </ac:spMkLst>
        </pc:spChg>
      </pc:sldChg>
      <pc:sldChg chg="modSp mod">
        <pc:chgData name="Lindsay Meekins" userId="a2f72a5a-1c3e-448c-937f-0c5697fe4807" providerId="ADAL" clId="{9F4613E7-74D7-4394-A302-1161A062E1D0}" dt="2023-11-24T19:33:45.024" v="14" actId="27636"/>
        <pc:sldMkLst>
          <pc:docMk/>
          <pc:sldMk cId="2276141099" sldId="309"/>
        </pc:sldMkLst>
        <pc:spChg chg="mod">
          <ac:chgData name="Lindsay Meekins" userId="a2f72a5a-1c3e-448c-937f-0c5697fe4807" providerId="ADAL" clId="{9F4613E7-74D7-4394-A302-1161A062E1D0}" dt="2023-11-24T19:33:45.024" v="14" actId="27636"/>
          <ac:spMkLst>
            <pc:docMk/>
            <pc:sldMk cId="2276141099" sldId="309"/>
            <ac:spMk id="4" creationId="{8D281C79-B1F6-404F-AB24-03E9C501DB2A}"/>
          </ac:spMkLst>
        </pc:spChg>
      </pc:sldChg>
      <pc:sldChg chg="addSp delSp modSp add">
        <pc:chgData name="Lindsay Meekins" userId="a2f72a5a-1c3e-448c-937f-0c5697fe4807" providerId="ADAL" clId="{9F4613E7-74D7-4394-A302-1161A062E1D0}" dt="2023-11-21T19:22:10.500" v="6" actId="931"/>
        <pc:sldMkLst>
          <pc:docMk/>
          <pc:sldMk cId="3133358690" sldId="332"/>
        </pc:sldMkLst>
        <pc:spChg chg="del">
          <ac:chgData name="Lindsay Meekins" userId="a2f72a5a-1c3e-448c-937f-0c5697fe4807" providerId="ADAL" clId="{9F4613E7-74D7-4394-A302-1161A062E1D0}" dt="2023-11-21T19:15:33.031" v="5"/>
          <ac:spMkLst>
            <pc:docMk/>
            <pc:sldMk cId="3133358690" sldId="332"/>
            <ac:spMk id="5" creationId="{DBC3A21D-3851-17F7-44A5-2308B4F93010}"/>
          </ac:spMkLst>
        </pc:spChg>
        <pc:spChg chg="del">
          <ac:chgData name="Lindsay Meekins" userId="a2f72a5a-1c3e-448c-937f-0c5697fe4807" providerId="ADAL" clId="{9F4613E7-74D7-4394-A302-1161A062E1D0}" dt="2023-11-21T19:15:33.031" v="4"/>
          <ac:spMkLst>
            <pc:docMk/>
            <pc:sldMk cId="3133358690" sldId="332"/>
            <ac:spMk id="6" creationId="{FFFA156D-D670-1E56-4C33-B2C1B3C6CFE2}"/>
          </ac:spMkLst>
        </pc:spChg>
        <pc:spChg chg="del">
          <ac:chgData name="Lindsay Meekins" userId="a2f72a5a-1c3e-448c-937f-0c5697fe4807" providerId="ADAL" clId="{9F4613E7-74D7-4394-A302-1161A062E1D0}" dt="2023-11-21T19:15:33.031" v="3"/>
          <ac:spMkLst>
            <pc:docMk/>
            <pc:sldMk cId="3133358690" sldId="332"/>
            <ac:spMk id="7" creationId="{CF3F8A9E-0F84-29CA-E2A5-A9BD63EB1B0A}"/>
          </ac:spMkLst>
        </pc:spChg>
        <pc:spChg chg="del">
          <ac:chgData name="Lindsay Meekins" userId="a2f72a5a-1c3e-448c-937f-0c5697fe4807" providerId="ADAL" clId="{9F4613E7-74D7-4394-A302-1161A062E1D0}" dt="2023-11-21T19:22:10.500" v="6" actId="931"/>
          <ac:spMkLst>
            <pc:docMk/>
            <pc:sldMk cId="3133358690" sldId="332"/>
            <ac:spMk id="8" creationId="{9EE907A7-595E-427F-B449-FDB6230C2867}"/>
          </ac:spMkLst>
        </pc:spChg>
        <pc:picChg chg="del">
          <ac:chgData name="Lindsay Meekins" userId="a2f72a5a-1c3e-448c-937f-0c5697fe4807" providerId="ADAL" clId="{9F4613E7-74D7-4394-A302-1161A062E1D0}" dt="2023-11-21T18:46:27.394" v="1" actId="478"/>
          <ac:picMkLst>
            <pc:docMk/>
            <pc:sldMk cId="3133358690" sldId="332"/>
            <ac:picMk id="2" creationId="{C52A4486-4C28-5FFE-DF6C-36D033D5EA60}"/>
          </ac:picMkLst>
        </pc:picChg>
        <pc:picChg chg="add mod">
          <ac:chgData name="Lindsay Meekins" userId="a2f72a5a-1c3e-448c-937f-0c5697fe4807" providerId="ADAL" clId="{9F4613E7-74D7-4394-A302-1161A062E1D0}" dt="2023-11-21T19:22:10.500" v="6" actId="931"/>
          <ac:picMkLst>
            <pc:docMk/>
            <pc:sldMk cId="3133358690" sldId="332"/>
            <ac:picMk id="10" creationId="{39C4F72F-EDA0-2D41-EF94-4D4A15DA6295}"/>
          </ac:picMkLst>
        </pc:picChg>
        <pc:picChg chg="del">
          <ac:chgData name="Lindsay Meekins" userId="a2f72a5a-1c3e-448c-937f-0c5697fe4807" providerId="ADAL" clId="{9F4613E7-74D7-4394-A302-1161A062E1D0}" dt="2023-11-21T18:46:30.173" v="2" actId="478"/>
          <ac:picMkLst>
            <pc:docMk/>
            <pc:sldMk cId="3133358690" sldId="332"/>
            <ac:picMk id="1026" creationId="{06A05263-7EDA-3920-62EB-8426CB4AA51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39CE4-D9BC-4B03-A8F5-846A295B58AE}" type="datetimeFigureOut">
              <a:rPr lang="de-DE" smtClean="0"/>
              <a:t>24.11.2023</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459FF-2BCE-4AA7-8094-3E2245B82C30}" type="slidenum">
              <a:rPr lang="de-DE" smtClean="0"/>
              <a:t>‹#›</a:t>
            </a:fld>
            <a:endParaRPr lang="de-DE"/>
          </a:p>
        </p:txBody>
      </p:sp>
    </p:spTree>
    <p:extLst>
      <p:ext uri="{BB962C8B-B14F-4D97-AF65-F5344CB8AC3E}">
        <p14:creationId xmlns:p14="http://schemas.microsoft.com/office/powerpoint/2010/main" val="3250439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afternoon, my name is Molly Cormier. I am the Director of Brand and Communications at Atlantic Lottery and I’d like to speak with you today about how we strive to lift up local communities.</a:t>
            </a:r>
          </a:p>
        </p:txBody>
      </p:sp>
      <p:sp>
        <p:nvSpPr>
          <p:cNvPr id="4" name="Slide Number Placeholder 3"/>
          <p:cNvSpPr>
            <a:spLocks noGrp="1"/>
          </p:cNvSpPr>
          <p:nvPr>
            <p:ph type="sldNum" sz="quarter" idx="5"/>
          </p:nvPr>
        </p:nvSpPr>
        <p:spPr/>
        <p:txBody>
          <a:bodyPr/>
          <a:lstStyle/>
          <a:p>
            <a:fld id="{B9D459FF-2BCE-4AA7-8094-3E2245B82C30}" type="slidenum">
              <a:rPr lang="de-DE" smtClean="0"/>
              <a:t>1</a:t>
            </a:fld>
            <a:endParaRPr lang="de-DE"/>
          </a:p>
        </p:txBody>
      </p:sp>
    </p:spTree>
    <p:extLst>
      <p:ext uri="{BB962C8B-B14F-4D97-AF65-F5344CB8AC3E}">
        <p14:creationId xmlns:p14="http://schemas.microsoft.com/office/powerpoint/2010/main" val="4151636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With that, I want to thank you for your time today and for having us here with you for the UMNB Annual Conference.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Bree Lt" panose="02000503000000020004" pitchFamily="50" charset="0"/>
              </a:rPr>
              <a:t>At Atlantic Lottery, we believe in leadership in our community and in our business. It’s how we contribute to the good things happening here – we’re not doing it alone; we’re simply doing our part and we appreciate all the incredible things that each and every one of you do for our local communities through the important work you do.</a:t>
            </a:r>
          </a:p>
          <a:p>
            <a:endParaRPr lang="en-US"/>
          </a:p>
          <a:p>
            <a:r>
              <a:rPr lang="en-US"/>
              <a:t>Our 2022-23 Annual Report was released last month and is available on alc.ca. If you’re interested in learning more, you can find additional details about all the things I discussed here today as well as in-depth financial results.</a:t>
            </a:r>
          </a:p>
          <a:p>
            <a:endParaRPr lang="en-US"/>
          </a:p>
        </p:txBody>
      </p:sp>
      <p:sp>
        <p:nvSpPr>
          <p:cNvPr id="4" name="Slide Number Placeholder 3"/>
          <p:cNvSpPr>
            <a:spLocks noGrp="1"/>
          </p:cNvSpPr>
          <p:nvPr>
            <p:ph type="sldNum" sz="quarter" idx="5"/>
          </p:nvPr>
        </p:nvSpPr>
        <p:spPr/>
        <p:txBody>
          <a:bodyPr/>
          <a:lstStyle/>
          <a:p>
            <a:fld id="{B9D459FF-2BCE-4AA7-8094-3E2245B82C30}" type="slidenum">
              <a:rPr lang="de-DE" smtClean="0"/>
              <a:t>10</a:t>
            </a:fld>
            <a:endParaRPr lang="de-DE"/>
          </a:p>
        </p:txBody>
      </p:sp>
    </p:spTree>
    <p:extLst>
      <p:ext uri="{BB962C8B-B14F-4D97-AF65-F5344CB8AC3E}">
        <p14:creationId xmlns:p14="http://schemas.microsoft.com/office/powerpoint/2010/main" val="193510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C00000"/>
              </a:buClr>
              <a:buSzPct val="140000"/>
              <a:buFont typeface="Arial" panose="020B0604020202020204" pitchFamily="34" charset="0"/>
              <a:buChar char="•"/>
            </a:pPr>
            <a:r>
              <a:rPr lang="en-US">
                <a:latin typeface="Bree Lt" panose="02000503000000020004" pitchFamily="50" charset="0"/>
              </a:rPr>
              <a:t>Atlantic Lottery exists to build a stronger Atlantic Canada and has been supporting local communities for close to 50 years now. As a publicly owned corporation, Atlantic Lottery’s mandate has always been driven by giving back.</a:t>
            </a:r>
          </a:p>
          <a:p>
            <a:pPr marL="285750" indent="-285750">
              <a:buClr>
                <a:srgbClr val="C00000"/>
              </a:buClr>
              <a:buSzPct val="140000"/>
              <a:buFont typeface="Arial" panose="020B0604020202020204" pitchFamily="34" charset="0"/>
              <a:buChar char="•"/>
            </a:pPr>
            <a:endParaRPr lang="en-US">
              <a:latin typeface="Bree Lt" panose="02000503000000020004" pitchFamily="50" charset="0"/>
            </a:endParaRPr>
          </a:p>
          <a:p>
            <a:pPr marL="285750" indent="-285750">
              <a:buClr>
                <a:srgbClr val="C00000"/>
              </a:buClr>
              <a:buSzPct val="140000"/>
              <a:buFont typeface="Arial" panose="020B0604020202020204" pitchFamily="34" charset="0"/>
              <a:buChar char="•"/>
            </a:pPr>
            <a:r>
              <a:rPr lang="en-US">
                <a:latin typeface="Bree Lt" panose="02000503000000020004" pitchFamily="50" charset="0"/>
              </a:rPr>
              <a:t>That’s why our purpose and our vision both speak to making a contribution to Atlantic Canadians and our region.</a:t>
            </a:r>
          </a:p>
          <a:p>
            <a:pPr marL="285750" indent="-285750">
              <a:buClr>
                <a:srgbClr val="C00000"/>
              </a:buClr>
              <a:buSzPct val="140000"/>
              <a:buFont typeface="Arial" panose="020B0604020202020204" pitchFamily="34" charset="0"/>
              <a:buChar char="•"/>
            </a:pPr>
            <a:endParaRPr lang="en-US">
              <a:latin typeface="Bree Lt" panose="02000503000000020004" pitchFamily="50" charset="0"/>
            </a:endParaRPr>
          </a:p>
          <a:p>
            <a:pPr marL="285750" indent="-285750">
              <a:buClr>
                <a:srgbClr val="C00000"/>
              </a:buClr>
              <a:buSzPct val="140000"/>
              <a:buFont typeface="Arial" panose="020B0604020202020204" pitchFamily="34" charset="0"/>
              <a:buChar char="•"/>
            </a:pPr>
            <a:r>
              <a:rPr lang="en-US">
                <a:latin typeface="Bree Lt" panose="02000503000000020004" pitchFamily="50" charset="0"/>
              </a:rPr>
              <a:t>We are the only 100% legal and government-regulated provider of lottery, online gaming and sports betting in the region. Players can be proud to play with us, knowing that 100% of lottery profit stays right here in our region to help fund services essential to Atlantic Canadians and positively impact our economy.</a:t>
            </a:r>
          </a:p>
          <a:p>
            <a:pPr marL="285750" indent="-285750">
              <a:buClr>
                <a:srgbClr val="C00000"/>
              </a:buClr>
              <a:buSzPct val="140000"/>
              <a:buFont typeface="Arial" panose="020B0604020202020204" pitchFamily="34" charset="0"/>
              <a:buChar char="•"/>
            </a:pPr>
            <a:endParaRPr lang="en-US">
              <a:latin typeface="Bree Lt" panose="02000503000000020004" pitchFamily="50" charset="0"/>
            </a:endParaRPr>
          </a:p>
          <a:p>
            <a:pPr marL="285750" marR="0" lvl="0" indent="-285750" algn="l" defTabSz="914400" rtl="0" eaLnBrk="1" fontAlgn="auto" latinLnBrk="0" hangingPunct="1">
              <a:lnSpc>
                <a:spcPct val="100000"/>
              </a:lnSpc>
              <a:spcBef>
                <a:spcPts val="0"/>
              </a:spcBef>
              <a:spcAft>
                <a:spcPts val="0"/>
              </a:spcAft>
              <a:buClr>
                <a:srgbClr val="C00000"/>
              </a:buClr>
              <a:buSzPct val="140000"/>
              <a:buFont typeface="Arial" panose="020B0604020202020204" pitchFamily="34" charset="0"/>
              <a:buChar char="•"/>
              <a:tabLst/>
              <a:defRPr/>
            </a:pPr>
            <a:r>
              <a:rPr lang="en-US">
                <a:latin typeface="Bree Lt" panose="02000503000000020004" pitchFamily="50" charset="0"/>
              </a:rPr>
              <a:t>That’s reflected in our purpose, which is </a:t>
            </a:r>
            <a:r>
              <a:rPr lang="en-US" sz="1200">
                <a:solidFill>
                  <a:schemeClr val="accent4"/>
                </a:solidFill>
                <a:latin typeface="Ubuntu" panose="020B0504030602030204" pitchFamily="34" charset="0"/>
              </a:rPr>
              <a:t>to delight players and make a meaningful contribution to all Atlantic Canadians, with whom we share a common bond, the joy of play and our love of this place.</a:t>
            </a:r>
          </a:p>
          <a:p>
            <a:pPr marL="285750" marR="0" lvl="0" indent="-285750" algn="l" defTabSz="914400" rtl="0" eaLnBrk="1" fontAlgn="auto" latinLnBrk="0" hangingPunct="1">
              <a:lnSpc>
                <a:spcPct val="100000"/>
              </a:lnSpc>
              <a:spcBef>
                <a:spcPts val="0"/>
              </a:spcBef>
              <a:spcAft>
                <a:spcPts val="0"/>
              </a:spcAft>
              <a:buClr>
                <a:srgbClr val="C00000"/>
              </a:buClr>
              <a:buSzPct val="140000"/>
              <a:buFont typeface="Arial" panose="020B0604020202020204" pitchFamily="34" charset="0"/>
              <a:buChar char="•"/>
              <a:tabLst/>
              <a:defRPr/>
            </a:pPr>
            <a:endParaRPr lang="en-US" sz="1200">
              <a:solidFill>
                <a:schemeClr val="accent4"/>
              </a:solidFill>
              <a:latin typeface="Ubuntu" panose="020B0504030602030204" pitchFamily="34" charset="0"/>
            </a:endParaRPr>
          </a:p>
          <a:p>
            <a:pPr marL="285750" marR="0" lvl="0" indent="-285750" algn="l" defTabSz="914400" rtl="0" eaLnBrk="1" fontAlgn="auto" latinLnBrk="0" hangingPunct="1">
              <a:lnSpc>
                <a:spcPct val="100000"/>
              </a:lnSpc>
              <a:spcBef>
                <a:spcPts val="0"/>
              </a:spcBef>
              <a:spcAft>
                <a:spcPts val="0"/>
              </a:spcAft>
              <a:buClr>
                <a:srgbClr val="C00000"/>
              </a:buClr>
              <a:buSzPct val="140000"/>
              <a:buFont typeface="Arial" panose="020B0604020202020204" pitchFamily="34" charset="0"/>
              <a:buChar char="•"/>
              <a:tabLst/>
              <a:defRPr/>
            </a:pPr>
            <a:r>
              <a:rPr lang="en-US" sz="1200">
                <a:solidFill>
                  <a:schemeClr val="accent4"/>
                </a:solidFill>
                <a:latin typeface="Ubuntu" panose="020B0504030602030204" pitchFamily="34" charset="0"/>
              </a:rPr>
              <a:t>Our vision is to be a world-leading responsible, digital gaming experience company driven by the higher purpose to give back, and we’ll discuss this more in just a few minutes.</a:t>
            </a:r>
            <a:endParaRPr lang="en-US" sz="1200">
              <a:solidFill>
                <a:schemeClr val="accent4"/>
              </a:solidFill>
            </a:endParaRPr>
          </a:p>
          <a:p>
            <a:pPr marL="285750" indent="-285750">
              <a:buClr>
                <a:srgbClr val="C00000"/>
              </a:buClr>
              <a:buSzPct val="140000"/>
              <a:buFont typeface="Arial" panose="020B0604020202020204" pitchFamily="34" charset="0"/>
              <a:buChar char="•"/>
            </a:pPr>
            <a:endParaRPr lang="en-US">
              <a:latin typeface="Bree Lt" panose="02000503000000020004" pitchFamily="50" charset="0"/>
            </a:endParaRPr>
          </a:p>
          <a:p>
            <a:pPr marL="285750" indent="-285750">
              <a:buClr>
                <a:srgbClr val="C00000"/>
              </a:buClr>
              <a:buSzPct val="140000"/>
              <a:buFont typeface="Arial" panose="020B0604020202020204" pitchFamily="34" charset="0"/>
              <a:buChar char="•"/>
            </a:pPr>
            <a:endParaRPr lang="en-US">
              <a:latin typeface="Bree Lt" panose="02000503000000020004" pitchFamily="50" charset="0"/>
            </a:endParaRPr>
          </a:p>
          <a:p>
            <a:pPr marL="0" indent="0">
              <a:buClr>
                <a:srgbClr val="C00000"/>
              </a:buClr>
              <a:buSzPct val="140000"/>
              <a:buFont typeface="Arial" panose="020B0604020202020204" pitchFamily="34" charset="0"/>
              <a:buNone/>
            </a:pPr>
            <a:r>
              <a:rPr lang="en-US">
                <a:latin typeface="Bree Lt" panose="02000503000000020004" pitchFamily="50" charset="0"/>
              </a:rPr>
              <a:t>------</a:t>
            </a:r>
          </a:p>
          <a:p>
            <a:endParaRPr lang="en-US"/>
          </a:p>
        </p:txBody>
      </p:sp>
      <p:sp>
        <p:nvSpPr>
          <p:cNvPr id="4" name="Slide Number Placeholder 3"/>
          <p:cNvSpPr>
            <a:spLocks noGrp="1"/>
          </p:cNvSpPr>
          <p:nvPr>
            <p:ph type="sldNum" sz="quarter" idx="5"/>
          </p:nvPr>
        </p:nvSpPr>
        <p:spPr/>
        <p:txBody>
          <a:bodyPr/>
          <a:lstStyle/>
          <a:p>
            <a:fld id="{B9D459FF-2BCE-4AA7-8094-3E2245B82C30}" type="slidenum">
              <a:rPr lang="de-DE" smtClean="0"/>
              <a:t>2</a:t>
            </a:fld>
            <a:endParaRPr lang="de-DE"/>
          </a:p>
        </p:txBody>
      </p:sp>
    </p:spTree>
    <p:extLst>
      <p:ext uri="{BB962C8B-B14F-4D97-AF65-F5344CB8AC3E}">
        <p14:creationId xmlns:p14="http://schemas.microsoft.com/office/powerpoint/2010/main" val="1470532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tx1"/>
                </a:solidFill>
                <a:latin typeface="+mn-lt"/>
                <a:ea typeface="+mn-ea"/>
                <a:cs typeface="+mn-cs"/>
              </a:rPr>
              <a:t>100% of lottery profit is returned annually to our region, however, a lot more than just the profit stays in our region to benefit our economy. In this record year, </a:t>
            </a:r>
            <a:r>
              <a:rPr lang="en-US" sz="1800" b="0" i="0">
                <a:solidFill>
                  <a:srgbClr val="636466"/>
                </a:solidFill>
                <a:effectLst/>
                <a:latin typeface="proxima-nova"/>
              </a:rPr>
              <a:t>$492.2 million was returned to the four Atlantic provinces and we </a:t>
            </a:r>
            <a:r>
              <a:rPr lang="en-US" sz="1800" b="0" i="0" u="none" strike="noStrike" baseline="0">
                <a:solidFill>
                  <a:srgbClr val="404040"/>
                </a:solidFill>
                <a:latin typeface="ProximaNova-Regular"/>
              </a:rPr>
              <a:t>are committed to continue achieving results such as this through responsible growth.</a:t>
            </a:r>
            <a:endParaRPr lang="en-US"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endParaRPr lang="en-US" sz="1200" b="0" i="0" u="none" strike="noStrike" kern="1200" baseline="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WordVisi_MSFontService"/>
              </a:rPr>
              <a:t>Atlantic Lottery gives back to our region through a number of different avenues beyond profit returned. Prizes awarded to players, jobs and support to inclusive programs at the community level, are all examples of how we strive to make a meaningful contribution to the region.</a:t>
            </a:r>
            <a:endParaRPr lang="de-DE" b="0"/>
          </a:p>
          <a:p>
            <a:pPr marL="171450" indent="-171450">
              <a:buFont typeface="Arial" panose="020B0604020202020204" pitchFamily="34" charset="0"/>
              <a:buChar char="•"/>
            </a:pPr>
            <a:endParaRPr lang="en-US"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This breakdown of how Atlantic Lottery’s revenue was allocated in 2022-23 highlights where that money went and reveals that </a:t>
            </a:r>
            <a:r>
              <a:rPr lang="en-US" sz="1200" b="1" i="0" u="none" strike="noStrike" kern="1200" baseline="0">
                <a:solidFill>
                  <a:schemeClr val="tx1"/>
                </a:solidFill>
                <a:latin typeface="+mn-lt"/>
                <a:ea typeface="+mn-ea"/>
                <a:cs typeface="+mn-cs"/>
              </a:rPr>
              <a:t>92 cents of every lottery dollar </a:t>
            </a:r>
            <a:r>
              <a:rPr lang="en-US" sz="1200" b="0" i="0" u="none" strike="noStrike" kern="1200" baseline="0">
                <a:solidFill>
                  <a:schemeClr val="tx1"/>
                </a:solidFill>
                <a:latin typeface="+mn-lt"/>
                <a:ea typeface="+mn-ea"/>
                <a:cs typeface="+mn-cs"/>
              </a:rPr>
              <a:t>stayed here in the four Atlantic Canadian provinces.</a:t>
            </a:r>
          </a:p>
          <a:p>
            <a:pPr marL="171450" indent="-171450">
              <a:buFont typeface="Arial" panose="020B0604020202020204" pitchFamily="34" charset="0"/>
              <a:buChar char="•"/>
            </a:pPr>
            <a:endParaRPr lang="en-US"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You can see the percentages allocated to each category on screen, but I want to call out what a few of those numbers look like:</a:t>
            </a:r>
          </a:p>
          <a:p>
            <a:pPr marL="0" indent="0">
              <a:buFont typeface="Arial" panose="020B0604020202020204" pitchFamily="34" charset="0"/>
              <a:buNone/>
            </a:pPr>
            <a:endParaRPr lang="en-US" sz="1200" b="0" i="0" u="none" strike="noStrike" kern="1200" baseline="0">
              <a:solidFill>
                <a:schemeClr val="tx1"/>
              </a:solidFill>
              <a:effectLst/>
              <a:latin typeface="+mn-lt"/>
              <a:ea typeface="+mn-ea"/>
              <a:cs typeface="+mn-cs"/>
            </a:endParaRPr>
          </a:p>
          <a:p>
            <a:pPr marL="171450" indent="-171450">
              <a:buFont typeface="Arial" panose="020B0604020202020204" pitchFamily="34" charset="0"/>
              <a:buChar char="•"/>
            </a:pPr>
            <a:r>
              <a:rPr lang="en-US" sz="1800" b="0" i="0" u="none" strike="noStrike" baseline="0">
                <a:solidFill>
                  <a:srgbClr val="404040"/>
                </a:solidFill>
                <a:latin typeface="ProximaNova-Semibold"/>
              </a:rPr>
              <a:t>$440.1</a:t>
            </a:r>
            <a:r>
              <a:rPr lang="en-US" sz="1200" b="0" i="0" u="none" strike="noStrike" kern="1200" baseline="0">
                <a:solidFill>
                  <a:schemeClr val="tx1"/>
                </a:solidFill>
                <a:latin typeface="+mn-lt"/>
                <a:ea typeface="+mn-ea"/>
                <a:cs typeface="+mn-cs"/>
              </a:rPr>
              <a:t> million was awarded in prizes to winners from every corner of Atlantic Canada last fiscal year.</a:t>
            </a:r>
          </a:p>
          <a:p>
            <a:endParaRPr lang="en-US" sz="1200" b="0" i="0" u="none" strike="noStrike" kern="1200" baseline="0">
              <a:solidFill>
                <a:schemeClr val="tx1"/>
              </a:solidFill>
              <a:latin typeface="+mn-lt"/>
              <a:ea typeface="+mn-ea"/>
              <a:cs typeface="+mn-cs"/>
            </a:endParaRPr>
          </a:p>
          <a:p>
            <a:pPr marL="285750" indent="-285750">
              <a:buFont typeface="Arial" panose="020B0604020202020204" pitchFamily="34" charset="0"/>
              <a:buChar char="•"/>
            </a:pPr>
            <a:r>
              <a:rPr lang="en-US" sz="1800" b="0" i="0" u="none" strike="noStrike" baseline="0">
                <a:solidFill>
                  <a:srgbClr val="404040"/>
                </a:solidFill>
                <a:latin typeface="ProximaNova-Semibold"/>
              </a:rPr>
              <a:t>$</a:t>
            </a:r>
            <a:r>
              <a:rPr lang="en-US" sz="2800" b="0" i="0">
                <a:solidFill>
                  <a:srgbClr val="636466"/>
                </a:solidFill>
                <a:effectLst/>
                <a:latin typeface="proxima-nova"/>
              </a:rPr>
              <a:t>121.7</a:t>
            </a:r>
            <a:r>
              <a:rPr lang="en-US" sz="1800" b="0" i="0" u="none" strike="noStrike" baseline="0">
                <a:solidFill>
                  <a:srgbClr val="404040"/>
                </a:solidFill>
                <a:latin typeface="ProximaNova-Semibold"/>
              </a:rPr>
              <a:t> million </a:t>
            </a:r>
            <a:r>
              <a:rPr lang="en-US" sz="1200" b="0" i="0" u="none" strike="noStrike" kern="1200" baseline="0">
                <a:solidFill>
                  <a:schemeClr val="tx1"/>
                </a:solidFill>
                <a:latin typeface="+mn-lt"/>
                <a:ea typeface="+mn-ea"/>
                <a:cs typeface="+mn-cs"/>
              </a:rPr>
              <a:t>was earned by our over 3,600 Atlantic Canadian retailers from Atlantic Lottery sales – that’s up more than $10 million from the previous year.</a:t>
            </a:r>
          </a:p>
          <a:p>
            <a:pPr marL="285750" indent="-285750">
              <a:buFont typeface="Arial" panose="020B0604020202020204" pitchFamily="34" charset="0"/>
              <a:buChar char="•"/>
            </a:pPr>
            <a:endParaRPr lang="en-US"/>
          </a:p>
          <a:p>
            <a:pPr marL="285750" indent="-285750" algn="l">
              <a:buFont typeface="Arial" panose="020B0604020202020204" pitchFamily="34" charset="0"/>
              <a:buChar char="•"/>
            </a:pPr>
            <a:r>
              <a:rPr lang="en-US" sz="1800" b="0" i="0" u="none" strike="noStrike" baseline="0">
                <a:solidFill>
                  <a:srgbClr val="404040"/>
                </a:solidFill>
                <a:latin typeface="ProximaNova-Regular"/>
              </a:rPr>
              <a:t>Overall operations contributed indirectly to </a:t>
            </a:r>
            <a:r>
              <a:rPr lang="en-US" sz="1800" b="0" i="0" u="none" strike="noStrike" baseline="0">
                <a:solidFill>
                  <a:srgbClr val="404040"/>
                </a:solidFill>
                <a:latin typeface="ProximaNova-Semibold"/>
              </a:rPr>
              <a:t>more than 8,300 jobs </a:t>
            </a:r>
            <a:r>
              <a:rPr lang="en-US" sz="1800" b="0" i="0" u="none" strike="noStrike" baseline="0">
                <a:solidFill>
                  <a:srgbClr val="404040"/>
                </a:solidFill>
                <a:latin typeface="ProximaNova-Regular"/>
              </a:rPr>
              <a:t>and $1.9 billion in economic activity across the region.</a:t>
            </a:r>
          </a:p>
          <a:p>
            <a:pPr algn="l"/>
            <a:endParaRPr lang="en-US" sz="1800" b="0" i="0" u="none" strike="noStrike" baseline="0">
              <a:solidFill>
                <a:srgbClr val="404040"/>
              </a:solidFill>
              <a:latin typeface="ProximaNova-Regular"/>
            </a:endParaRPr>
          </a:p>
          <a:p>
            <a:pPr marL="285750" indent="-285750" algn="l">
              <a:buFont typeface="Arial" panose="020B0604020202020204" pitchFamily="34" charset="0"/>
              <a:buChar char="•"/>
            </a:pPr>
            <a:r>
              <a:rPr lang="en-US" sz="1800" b="0" i="0" u="none" strike="noStrike" baseline="0">
                <a:solidFill>
                  <a:srgbClr val="404040"/>
                </a:solidFill>
                <a:latin typeface="ProximaNova-Regular"/>
              </a:rPr>
              <a:t>Atlantic Lottery </a:t>
            </a:r>
            <a:r>
              <a:rPr lang="en-US" sz="1800" b="0" i="0" u="none" strike="noStrike" baseline="0">
                <a:solidFill>
                  <a:srgbClr val="404040"/>
                </a:solidFill>
                <a:latin typeface="ProximaNova-Semibold"/>
              </a:rPr>
              <a:t>employs hundreds of individuals all across the </a:t>
            </a:r>
            <a:r>
              <a:rPr lang="en-US" sz="1800" b="0" i="0" u="none" strike="noStrike" baseline="0">
                <a:solidFill>
                  <a:srgbClr val="404040"/>
                </a:solidFill>
                <a:latin typeface="ProximaNova-Regular"/>
              </a:rPr>
              <a:t>four Atlantic provinces. They live, work and spend their salaries in our communities.</a:t>
            </a:r>
            <a:endParaRPr lang="en-US"/>
          </a:p>
          <a:p>
            <a:endParaRPr lang="en-US"/>
          </a:p>
        </p:txBody>
      </p:sp>
      <p:sp>
        <p:nvSpPr>
          <p:cNvPr id="4" name="Slide Number Placeholder 3"/>
          <p:cNvSpPr>
            <a:spLocks noGrp="1"/>
          </p:cNvSpPr>
          <p:nvPr>
            <p:ph type="sldNum" sz="quarter" idx="5"/>
          </p:nvPr>
        </p:nvSpPr>
        <p:spPr/>
        <p:txBody>
          <a:bodyPr/>
          <a:lstStyle/>
          <a:p>
            <a:fld id="{B9D459FF-2BCE-4AA7-8094-3E2245B82C30}" type="slidenum">
              <a:rPr lang="de-DE" smtClean="0"/>
              <a:t>3</a:t>
            </a:fld>
            <a:endParaRPr lang="de-DE"/>
          </a:p>
        </p:txBody>
      </p:sp>
    </p:spTree>
    <p:extLst>
      <p:ext uri="{BB962C8B-B14F-4D97-AF65-F5344CB8AC3E}">
        <p14:creationId xmlns:p14="http://schemas.microsoft.com/office/powerpoint/2010/main" val="2615284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We’ve looked at some numbers from across the region, but let’s look at what some of those figures look like for N.B. specifically.</a:t>
            </a:r>
          </a:p>
          <a:p>
            <a:endParaRPr lang="en-US"/>
          </a:p>
          <a:p>
            <a:r>
              <a:rPr lang="en-US"/>
              <a:t>$153.9 million of profit from Atlantic Lottery was returned to the Government of New Brunswick to help fund important social services like education and health care.</a:t>
            </a:r>
          </a:p>
          <a:p>
            <a:endParaRPr lang="en-US"/>
          </a:p>
          <a:p>
            <a:r>
              <a:rPr lang="en-US"/>
              <a:t>New Brunswick had 358 major winners – that’s wins of $10,000 or more. New Brunswick actually saw more major prize winners than any other Atlantic province last year.</a:t>
            </a:r>
          </a:p>
          <a:p>
            <a:endParaRPr lang="en-US"/>
          </a:p>
          <a:p>
            <a:r>
              <a:rPr lang="en-US"/>
              <a:t>We were able to support </a:t>
            </a:r>
            <a:r>
              <a:rPr lang="en-US">
                <a:highlight>
                  <a:srgbClr val="FFFF00"/>
                </a:highlight>
              </a:rPr>
              <a:t>more than 20</a:t>
            </a:r>
            <a:r>
              <a:rPr lang="en-US"/>
              <a:t> community festivals and events in New Brunswick</a:t>
            </a:r>
          </a:p>
          <a:p>
            <a:pPr marL="0" algn="l" defTabSz="914400" rtl="0" eaLnBrk="1" latinLnBrk="0" hangingPunct="1"/>
            <a:endParaRPr lang="en-US" sz="1200" kern="1200">
              <a:solidFill>
                <a:schemeClr val="tx1"/>
              </a:solidFill>
              <a:latin typeface="+mn-lt"/>
              <a:ea typeface="+mn-ea"/>
              <a:cs typeface="+mn-cs"/>
            </a:endParaRPr>
          </a:p>
          <a:p>
            <a:pPr marL="0" algn="l" defTabSz="914400" rtl="0" eaLnBrk="1" latinLnBrk="0" hangingPunct="1"/>
            <a:r>
              <a:rPr lang="en-US" sz="1200" kern="1200">
                <a:solidFill>
                  <a:schemeClr val="tx1"/>
                </a:solidFill>
                <a:latin typeface="+mn-lt"/>
                <a:ea typeface="+mn-ea"/>
                <a:cs typeface="+mn-cs"/>
              </a:rPr>
              <a:t>And finally, in an additional show of support for our community last year, Atlantic Lottery was pleased to donate $31,350 to the United Way of Greater Moncton and Southeastern New Brunswick to help support Ukrainian communities in Atlantic Canada.</a:t>
            </a:r>
          </a:p>
          <a:p>
            <a:pPr marL="0" algn="l" defTabSz="914400" rtl="0" eaLnBrk="1" latinLnBrk="0" hangingPunct="1"/>
            <a:br>
              <a:rPr lang="en-US" sz="1200" kern="1200">
                <a:solidFill>
                  <a:schemeClr val="tx1"/>
                </a:solidFill>
                <a:latin typeface="+mn-lt"/>
                <a:ea typeface="+mn-ea"/>
                <a:cs typeface="+mn-cs"/>
              </a:rPr>
            </a:b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B9D459FF-2BCE-4AA7-8094-3E2245B82C30}" type="slidenum">
              <a:rPr lang="de-DE" smtClean="0"/>
              <a:t>4</a:t>
            </a:fld>
            <a:endParaRPr lang="de-DE"/>
          </a:p>
        </p:txBody>
      </p:sp>
    </p:spTree>
    <p:extLst>
      <p:ext uri="{BB962C8B-B14F-4D97-AF65-F5344CB8AC3E}">
        <p14:creationId xmlns:p14="http://schemas.microsoft.com/office/powerpoint/2010/main" val="2225920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Calibri" panose="020F0502020204030204" pitchFamily="34" charset="0"/>
              </a:rPr>
              <a:t>Atlantic Lottery’s mandate is to provide government regulated and responsible products for those Atlantic Canadians who choose to game and, through that effort, deliver 100% of lottery profits to our four provincial shareholders here in Atlantic Canada to fund essential services like healthcare and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p>
            <a:pPr algn="l"/>
            <a:endParaRPr lang="en-US" b="0" i="0">
              <a:solidFill>
                <a:srgbClr val="4E5B68"/>
              </a:solidFill>
              <a:effectLst/>
              <a:latin typeface="proxima_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rPr>
              <a:t>Atlantic Lottery is the only 100 per cent legal and government-regulated online gambling provider in Atlantic Canada. </a:t>
            </a:r>
            <a:r>
              <a:rPr lang="en-US" sz="1200" b="0" i="0">
                <a:solidFill>
                  <a:srgbClr val="000000"/>
                </a:solidFill>
                <a:effectLst/>
                <a:latin typeface="Calibri" panose="020F0502020204030204" pitchFamily="34" charset="0"/>
              </a:rPr>
              <a:t>However, there has been a huge increase in advertising for illegal gaming websites, creating confusion across the country as research shows many Atlantic Canadians are unaware of whether or not these sites are legal, in part due to significant marketing campaigns that have given them a very high level of commercial visibility. </a:t>
            </a:r>
          </a:p>
          <a:p>
            <a:pPr algn="l"/>
            <a:br>
              <a:rPr lang="en-US" b="0" i="0">
                <a:solidFill>
                  <a:srgbClr val="4E5B68"/>
                </a:solidFill>
                <a:effectLst/>
                <a:latin typeface="proxima_nova"/>
              </a:rPr>
            </a:br>
            <a:r>
              <a:rPr lang="en-US" b="0" i="0">
                <a:solidFill>
                  <a:srgbClr val="4E5B68"/>
                </a:solidFill>
                <a:effectLst/>
                <a:latin typeface="proxima_nova"/>
              </a:rPr>
              <a:t>Although they promote their free “.net” websites, their goal is to redirect players to paid “.com” sites that are not legal under Canadian law. They might claim to be “licensed and regulated” overseas, but only Atlantic Lottery can legally offer online gambling and sports betting in Atlantic Canada. </a:t>
            </a:r>
          </a:p>
          <a:p>
            <a:pPr algn="l"/>
            <a:endParaRPr lang="en-US" b="0" i="0">
              <a:solidFill>
                <a:srgbClr val="4E5B68"/>
              </a:solidFill>
              <a:effectLst/>
              <a:latin typeface="proxima_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E5B68"/>
                </a:solidFill>
                <a:effectLst/>
                <a:latin typeface="proxima_nova"/>
              </a:rPr>
              <a:t>Right now, it is estimated that about $170 million leaves Atlantic Canada every year due to play on illegal gambling websites. This is money that is leaving our region when it could stay right here to benefit our local communities. </a:t>
            </a:r>
            <a:r>
              <a:rPr lang="en-US" sz="1200" b="0" i="0">
                <a:solidFill>
                  <a:srgbClr val="000000"/>
                </a:solidFill>
                <a:effectLst/>
                <a:latin typeface="Calibri" panose="020F0502020204030204" pitchFamily="34" charset="0"/>
              </a:rPr>
              <a:t>These illegal websites are primarily motivated by profit and do not place the same priority on player health and responsible gambling as Atlantic Lottery, nor do they return profits or taxes to Atlantic Canadian provinces.  </a:t>
            </a:r>
            <a:endParaRPr lang="en-US" b="0" i="0">
              <a:solidFill>
                <a:srgbClr val="4E5B68"/>
              </a:solidFill>
              <a:effectLst/>
              <a:latin typeface="proxima_nova"/>
            </a:endParaRPr>
          </a:p>
          <a:p>
            <a:endParaRPr lang="en-US" b="0" i="0">
              <a:solidFill>
                <a:srgbClr val="4E5B68"/>
              </a:solidFill>
              <a:effectLst/>
              <a:latin typeface="proxima_nova"/>
            </a:endParaRPr>
          </a:p>
          <a:p>
            <a:pPr algn="l" rtl="0" fontAlgn="base">
              <a:buFont typeface="Arial" panose="020B0604020202020204" pitchFamily="34" charset="0"/>
              <a:buNone/>
            </a:pPr>
            <a:r>
              <a:rPr lang="en-US" sz="1800" b="0" i="0">
                <a:solidFill>
                  <a:srgbClr val="000000"/>
                </a:solidFill>
                <a:effectLst/>
                <a:latin typeface="Calibri" panose="020F0502020204030204" pitchFamily="34" charset="0"/>
              </a:rPr>
              <a:t>As a provincially owned public corporation, we have a much higher standard of care than our illegal competitors. It is our commitment to transparency and our accountability to our players and communities that sets us apart. </a:t>
            </a:r>
          </a:p>
          <a:p>
            <a:pPr algn="l" rtl="0" fontAlgn="base">
              <a:buFont typeface="Arial" panose="020B0604020202020204" pitchFamily="34" charset="0"/>
              <a:buChar char="•"/>
            </a:pPr>
            <a:endParaRPr lang="en-US" sz="1800" b="0" i="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0">
                <a:solidFill>
                  <a:srgbClr val="000000"/>
                </a:solidFill>
                <a:effectLst/>
                <a:latin typeface="Calibri" panose="020F0502020204030204" pitchFamily="34" charset="0"/>
              </a:rPr>
              <a:t>It is our goal to educate Atlantic Canadian players about the potential risks associated with these illegal operators and repatriate those in our region playing on these unregulated websites in order to ensure the best play experience and to benefit our communities by keeping gaming profit here in our region.</a:t>
            </a:r>
            <a:endParaRPr lang="en-US" b="0" i="0">
              <a:solidFill>
                <a:srgbClr val="4E5B68"/>
              </a:solidFill>
              <a:effectLst/>
              <a:latin typeface="proxima_nova"/>
            </a:endParaRPr>
          </a:p>
          <a:p>
            <a:br>
              <a:rPr lang="en-US"/>
            </a:br>
            <a:endParaRPr lang="en-US"/>
          </a:p>
        </p:txBody>
      </p:sp>
      <p:sp>
        <p:nvSpPr>
          <p:cNvPr id="4" name="Slide Number Placeholder 3"/>
          <p:cNvSpPr>
            <a:spLocks noGrp="1"/>
          </p:cNvSpPr>
          <p:nvPr>
            <p:ph type="sldNum" sz="quarter" idx="5"/>
          </p:nvPr>
        </p:nvSpPr>
        <p:spPr/>
        <p:txBody>
          <a:bodyPr/>
          <a:lstStyle/>
          <a:p>
            <a:fld id="{B9D459FF-2BCE-4AA7-8094-3E2245B82C30}" type="slidenum">
              <a:rPr lang="de-DE" smtClean="0"/>
              <a:t>5</a:t>
            </a:fld>
            <a:endParaRPr lang="de-DE"/>
          </a:p>
        </p:txBody>
      </p:sp>
    </p:spTree>
    <p:extLst>
      <p:ext uri="{BB962C8B-B14F-4D97-AF65-F5344CB8AC3E}">
        <p14:creationId xmlns:p14="http://schemas.microsoft.com/office/powerpoint/2010/main" val="434571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404040"/>
                </a:solidFill>
                <a:latin typeface="ProximaNova-Regular"/>
              </a:rPr>
              <a:t>I want to expand on that </a:t>
            </a:r>
            <a:r>
              <a:rPr lang="en-US" sz="1800"/>
              <a:t>commitment that Atlantic Lottery has to healthy play, which really sets us apart from our illegal competitors. </a:t>
            </a:r>
            <a:r>
              <a:rPr lang="en-US" sz="1200" b="0" i="0" u="none" strike="noStrike" baseline="0">
                <a:solidFill>
                  <a:srgbClr val="404040"/>
                </a:solidFill>
                <a:latin typeface="ProximaNova-Regular"/>
              </a:rPr>
              <a:t>Atlantic Lottery games are intended to be fun and provide Atlantic Canadian adults who choose to game with a form of entertainment. It’s important to us that our players understand how our games work, decide how much time they want to play and play within their means.</a:t>
            </a:r>
          </a:p>
          <a:p>
            <a:pPr algn="l"/>
            <a:endParaRPr lang="en-US" sz="1200" b="0" i="0" u="none" strike="noStrike" baseline="0">
              <a:solidFill>
                <a:srgbClr val="404040"/>
              </a:solidFill>
              <a:latin typeface="ProximaNova-Regular"/>
            </a:endParaRPr>
          </a:p>
          <a:p>
            <a:pPr algn="l"/>
            <a:r>
              <a:rPr lang="en-US" sz="1200" b="0" i="0" u="none" strike="noStrike" baseline="0">
                <a:solidFill>
                  <a:srgbClr val="404040"/>
                </a:solidFill>
                <a:latin typeface="ProximaNova-Regular"/>
              </a:rPr>
              <a:t>We’re committed to encouraging healthy play, which includes positive, inclusive approaches to player education, increased awareness and providing more tools and interactions to promote play for fun and entertainment.</a:t>
            </a:r>
          </a:p>
          <a:p>
            <a:pPr algn="l"/>
            <a:endParaRPr lang="en-US" sz="1200" b="0" i="0" u="none" strike="noStrike" baseline="0">
              <a:solidFill>
                <a:srgbClr val="404040"/>
              </a:solidFill>
              <a:latin typeface="ProximaNova-Regular"/>
            </a:endParaRPr>
          </a:p>
          <a:p>
            <a:pPr algn="l"/>
            <a:r>
              <a:rPr lang="en-US" sz="1200" b="0" i="0" u="none" strike="noStrike" baseline="0">
                <a:solidFill>
                  <a:srgbClr val="404040"/>
                </a:solidFill>
                <a:latin typeface="ProximaNova-Regular"/>
              </a:rPr>
              <a:t>We continue to improve our healthy play efforts through our PlayWise brand, which helps players make informed decisions by providing information on things like:</a:t>
            </a:r>
          </a:p>
          <a:p>
            <a:pPr algn="l"/>
            <a:endParaRPr lang="en-US" sz="1200" b="0" i="0" u="none" strike="noStrike" baseline="0">
              <a:solidFill>
                <a:srgbClr val="404040"/>
              </a:solidFill>
              <a:latin typeface="ProximaNova-Regular"/>
            </a:endParaRPr>
          </a:p>
          <a:p>
            <a:pPr algn="l"/>
            <a:r>
              <a:rPr lang="en-US" sz="1200" b="0" i="0" u="none" strike="noStrike" baseline="0">
                <a:solidFill>
                  <a:srgbClr val="404040"/>
                </a:solidFill>
                <a:latin typeface="ProximaNova-Regular"/>
              </a:rPr>
              <a:t>• Chance and skill-based games;</a:t>
            </a:r>
          </a:p>
          <a:p>
            <a:pPr algn="l"/>
            <a:r>
              <a:rPr lang="en-US" sz="1200" b="0" i="0" u="none" strike="noStrike" baseline="0">
                <a:solidFill>
                  <a:srgbClr val="404040"/>
                </a:solidFill>
                <a:latin typeface="ProximaNova-Regular"/>
              </a:rPr>
              <a:t>• Key gambling facts;</a:t>
            </a:r>
          </a:p>
          <a:p>
            <a:pPr algn="l"/>
            <a:r>
              <a:rPr lang="en-US" sz="1200" b="0" i="0" u="none" strike="noStrike" baseline="0">
                <a:solidFill>
                  <a:srgbClr val="404040"/>
                </a:solidFill>
                <a:latin typeface="ProximaNova-Regular"/>
              </a:rPr>
              <a:t>• Understanding the odds;</a:t>
            </a:r>
          </a:p>
          <a:p>
            <a:pPr algn="l"/>
            <a:r>
              <a:rPr lang="en-US" sz="1200" b="0" i="0" u="none" strike="noStrike" baseline="0">
                <a:solidFill>
                  <a:srgbClr val="404040"/>
                </a:solidFill>
                <a:latin typeface="ProximaNova-Regular"/>
              </a:rPr>
              <a:t>• Dispelling common gambling myths;</a:t>
            </a:r>
          </a:p>
          <a:p>
            <a:pPr algn="l"/>
            <a:r>
              <a:rPr lang="en-US" sz="1200" b="0" i="0" u="none" strike="noStrike" baseline="0">
                <a:solidFill>
                  <a:srgbClr val="404040"/>
                </a:solidFill>
                <a:latin typeface="ProximaNova-Regular"/>
              </a:rPr>
              <a:t>• Healthy play habits; and</a:t>
            </a:r>
          </a:p>
          <a:p>
            <a:pPr algn="l"/>
            <a:r>
              <a:rPr lang="en-US" sz="1200" b="0" i="0" u="none" strike="noStrike" baseline="0">
                <a:solidFill>
                  <a:srgbClr val="404040"/>
                </a:solidFill>
                <a:latin typeface="ProximaNova-Regular"/>
              </a:rPr>
              <a:t>• Budget and limit setting</a:t>
            </a:r>
          </a:p>
          <a:p>
            <a:pPr algn="l"/>
            <a:endParaRPr lang="en-US" sz="1200" b="0" i="0" u="none" strike="noStrike" baseline="0">
              <a:solidFill>
                <a:srgbClr val="404040"/>
              </a:solidFill>
              <a:latin typeface="ProximaNova-Regular"/>
            </a:endParaRPr>
          </a:p>
          <a:p>
            <a:pPr algn="l"/>
            <a:r>
              <a:rPr lang="en-US" sz="1200" b="0" i="0" u="none" strike="noStrike" baseline="0">
                <a:solidFill>
                  <a:srgbClr val="404040"/>
                </a:solidFill>
                <a:latin typeface="ProximaNova-Regular"/>
              </a:rPr>
              <a:t>We are also very proud of our recently launched </a:t>
            </a:r>
            <a:r>
              <a:rPr lang="en-US" b="0" i="0">
                <a:solidFill>
                  <a:srgbClr val="77787B"/>
                </a:solidFill>
                <a:effectLst/>
                <a:latin typeface="IBMPlexSans"/>
              </a:rPr>
              <a:t>PlayWise Rating dashboard. This tool provides players with a risk-rating based on their play on alc.ca (either low, medium or high risk) as well as access to actual play data like total deposits, wins and losses, time spent on the site and more. Players can also access tools to help manage their time and money spent on alc.ca, like the daily wager limit and session time limit.</a:t>
            </a:r>
          </a:p>
          <a:p>
            <a:br>
              <a:rPr lang="en-US"/>
            </a:br>
            <a:endParaRPr lang="en-US" sz="1200" b="0" i="0" u="none" strike="noStrike" baseline="0">
              <a:solidFill>
                <a:srgbClr val="404040"/>
              </a:solidFill>
              <a:latin typeface="ProximaNova-Regular"/>
            </a:endParaRPr>
          </a:p>
          <a:p>
            <a:endParaRPr lang="en-US"/>
          </a:p>
        </p:txBody>
      </p:sp>
      <p:sp>
        <p:nvSpPr>
          <p:cNvPr id="4" name="Slide Number Placeholder 3"/>
          <p:cNvSpPr>
            <a:spLocks noGrp="1"/>
          </p:cNvSpPr>
          <p:nvPr>
            <p:ph type="sldNum" sz="quarter" idx="5"/>
          </p:nvPr>
        </p:nvSpPr>
        <p:spPr/>
        <p:txBody>
          <a:bodyPr/>
          <a:lstStyle/>
          <a:p>
            <a:fld id="{B9D459FF-2BCE-4AA7-8094-3E2245B82C30}" type="slidenum">
              <a:rPr lang="de-DE" smtClean="0"/>
              <a:t>6</a:t>
            </a:fld>
            <a:endParaRPr lang="de-DE"/>
          </a:p>
        </p:txBody>
      </p:sp>
    </p:spTree>
    <p:extLst>
      <p:ext uri="{BB962C8B-B14F-4D97-AF65-F5344CB8AC3E}">
        <p14:creationId xmlns:p14="http://schemas.microsoft.com/office/powerpoint/2010/main" val="304394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0" i="0" u="none" strike="noStrike" kern="1200" baseline="0">
                <a:solidFill>
                  <a:schemeClr val="tx1"/>
                </a:solidFill>
                <a:latin typeface="+mn-lt"/>
                <a:ea typeface="+mn-ea"/>
                <a:cs typeface="+mn-cs"/>
              </a:rPr>
              <a:t>More than 3,600 independent Atlantic Canadian businesses earn income from sales of Atlantic Lottery products and serve as the public point of contact for most of our players. </a:t>
            </a:r>
          </a:p>
          <a:p>
            <a:pPr marL="0" indent="0">
              <a:buFont typeface="Arial" panose="020B0604020202020204" pitchFamily="34" charset="0"/>
              <a:buNone/>
            </a:pPr>
            <a:endParaRPr lang="en-US" sz="10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en-US" sz="1000" b="0" i="0" u="none" strike="noStrike" kern="1200" baseline="0">
                <a:solidFill>
                  <a:schemeClr val="tx1"/>
                </a:solidFill>
                <a:latin typeface="+mn-lt"/>
                <a:ea typeface="+mn-ea"/>
                <a:cs typeface="+mn-cs"/>
              </a:rPr>
              <a:t>As I mentioned earlier, our retail partners across the region earned $121.7 million in commissions in FY2022-23, which is more than $10 million more than the year prior.</a:t>
            </a:r>
          </a:p>
          <a:p>
            <a:pPr marL="171450" indent="-171450">
              <a:buFont typeface="Arial" panose="020B0604020202020204" pitchFamily="34" charset="0"/>
              <a:buChar char="•"/>
            </a:pPr>
            <a:endParaRPr lang="en-US" sz="1000" b="0" i="0" u="none" strike="noStrike" kern="1200" baseline="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kern="1200" baseline="0">
                <a:solidFill>
                  <a:schemeClr val="tx1"/>
                </a:solidFill>
                <a:latin typeface="+mn-lt"/>
                <a:ea typeface="+mn-ea"/>
                <a:cs typeface="+mn-cs"/>
              </a:rPr>
              <a:t>At Atlantic Lottery, we </a:t>
            </a:r>
            <a:r>
              <a:rPr lang="en-US" sz="1200" b="0" i="0" u="none" strike="noStrike" kern="1200" baseline="0">
                <a:solidFill>
                  <a:srgbClr val="636466"/>
                </a:solidFill>
                <a:effectLst/>
                <a:latin typeface="proxima-nova"/>
                <a:ea typeface="+mn-ea"/>
                <a:cs typeface="+mn-cs"/>
              </a:rPr>
              <a:t>talk a lot about our commitment to being a digital-forward company. We need to have digital growth to remain relevant and compete with the illegal operators that I discussed before. However, that does not mean we have forgotten about our retail partners or intend to leave them behind. Our business simply would not exist today without the commitment and hard work of all our retail partners, and we will always show that commitment right back to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a:solidFill>
                <a:srgbClr val="636466"/>
              </a:solidFill>
              <a:effectLst/>
              <a:latin typeface="proxima-nova"/>
              <a:ea typeface="+mn-ea"/>
              <a:cs typeface="+mn-cs"/>
            </a:endParaRPr>
          </a:p>
          <a:p>
            <a:pPr marL="171450" indent="-171450">
              <a:buFont typeface="Arial" panose="020B0604020202020204" pitchFamily="34" charset="0"/>
              <a:buChar char="•"/>
            </a:pPr>
            <a:r>
              <a:rPr lang="en-US" sz="1200" b="0" i="0" u="none" strike="noStrike" kern="1200" baseline="0">
                <a:solidFill>
                  <a:srgbClr val="636466"/>
                </a:solidFill>
                <a:effectLst/>
                <a:latin typeface="proxima-nova"/>
                <a:ea typeface="+mn-ea"/>
                <a:cs typeface="+mn-cs"/>
              </a:rPr>
              <a:t>W</a:t>
            </a:r>
            <a:r>
              <a:rPr lang="en-US" sz="1200" b="0" i="0">
                <a:solidFill>
                  <a:srgbClr val="636466"/>
                </a:solidFill>
                <a:effectLst/>
                <a:latin typeface="proxima-nova"/>
              </a:rPr>
              <a:t>e are always exploring new ways to enhance our retail and venue spaces to ensure our customers have the quality, entertaining experiences they expect. One great example of a digital-forward innovation for our retail partners is our new self-serve lottery terminals that you will see in select retail locations now across the region.</a:t>
            </a:r>
          </a:p>
          <a:p>
            <a:pPr marL="171450" indent="-171450">
              <a:buFont typeface="Arial" panose="020B0604020202020204" pitchFamily="34" charset="0"/>
              <a:buChar char="•"/>
            </a:pPr>
            <a:endParaRPr lang="en-US" sz="1200" b="0" i="0" u="none" strike="noStrike" kern="1200" baseline="0">
              <a:solidFill>
                <a:srgbClr val="636466"/>
              </a:solidFill>
              <a:effectLst/>
              <a:latin typeface="proxima-nova"/>
              <a:ea typeface="+mn-ea"/>
              <a:cs typeface="+mn-cs"/>
            </a:endParaRPr>
          </a:p>
          <a:p>
            <a:pPr marL="171450" indent="-171450">
              <a:buFont typeface="Arial" panose="020B0604020202020204" pitchFamily="34" charset="0"/>
              <a:buChar char="•"/>
            </a:pPr>
            <a:endParaRPr lang="en-US" sz="1000" b="0" i="0" u="none" strike="noStrike" kern="1200" baseline="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B9D459FF-2BCE-4AA7-8094-3E2245B82C30}" type="slidenum">
              <a:rPr lang="de-DE" smtClean="0"/>
              <a:t>7</a:t>
            </a:fld>
            <a:endParaRPr lang="de-DE"/>
          </a:p>
        </p:txBody>
      </p:sp>
    </p:spTree>
    <p:extLst>
      <p:ext uri="{BB962C8B-B14F-4D97-AF65-F5344CB8AC3E}">
        <p14:creationId xmlns:p14="http://schemas.microsoft.com/office/powerpoint/2010/main" val="3372403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636466"/>
                </a:solidFill>
                <a:effectLst/>
                <a:latin typeface="proxima-nova"/>
              </a:rPr>
              <a:t>Since 1976, we’ve handed out $11.6 billion in prizes  - as you can imagine, that’s a lot of giant cheques.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636466"/>
              </a:solidFill>
              <a:effectLst/>
              <a:latin typeface="proxima-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636466"/>
                </a:solidFill>
                <a:effectLst/>
                <a:latin typeface="proxima-nova"/>
              </a:rPr>
              <a:t>Last fiscal year, Atlantic Lottery awarded $440.1 million in prizes to winners from all over the region. </a:t>
            </a:r>
            <a:r>
              <a:rPr lang="en-US" b="0" i="0">
                <a:solidFill>
                  <a:srgbClr val="FFFFFF"/>
                </a:solidFill>
                <a:effectLst/>
                <a:latin typeface="proxima-nova"/>
              </a:rPr>
              <a:t>893 Atlantic Canadians won what we call a major prize, which is a prize of $10,000 or more.</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As I mentioned on the last slide, New Brunswick had 358 major winners in our last fiscal – that’s more major prize winners than any other Atlantic province in 2022-23.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You can see here just one of our many New Brunswick winners from last year. This is Roger Clark from Oakland, New Brunswick who won $1,000,003 on Lotto Max.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As I’m sure many of you have heard, we still have a very large lottery prize we are waiting to award in New Brunswick. </a:t>
            </a:r>
            <a:r>
              <a:rPr lang="en-US" sz="1800">
                <a:effectLst/>
                <a:latin typeface="Calibri" panose="020F0502020204030204" pitchFamily="34" charset="0"/>
                <a:ea typeface="MS Mincho" panose="020B0400000000000000" pitchFamily="49" charset="-128"/>
                <a:cs typeface="Arial" panose="020B0604020202020204" pitchFamily="34" charset="0"/>
              </a:rPr>
              <a:t>On April 15, 2023 a Lotto 6/49 ticket sold in Gloucester Co., N.B. was a Gold Ball Jackpot winner worth $64 million. This is the largest lottery prize ever won in Atlantic Canada and to date, this prize remains unclaimed. We are eager to meet whoever has this winning ticket so we hope they come forward to claim their prize soon so we can celebrate this big win.</a:t>
            </a:r>
            <a:endParaRPr lang="en-US"/>
          </a:p>
        </p:txBody>
      </p:sp>
      <p:sp>
        <p:nvSpPr>
          <p:cNvPr id="4" name="Slide Number Placeholder 3"/>
          <p:cNvSpPr>
            <a:spLocks noGrp="1"/>
          </p:cNvSpPr>
          <p:nvPr>
            <p:ph type="sldNum" sz="quarter" idx="5"/>
          </p:nvPr>
        </p:nvSpPr>
        <p:spPr/>
        <p:txBody>
          <a:bodyPr/>
          <a:lstStyle/>
          <a:p>
            <a:fld id="{B9D459FF-2BCE-4AA7-8094-3E2245B82C30}" type="slidenum">
              <a:rPr lang="de-DE" smtClean="0"/>
              <a:t>8</a:t>
            </a:fld>
            <a:endParaRPr lang="de-DE"/>
          </a:p>
        </p:txBody>
      </p:sp>
    </p:spTree>
    <p:extLst>
      <p:ext uri="{BB962C8B-B14F-4D97-AF65-F5344CB8AC3E}">
        <p14:creationId xmlns:p14="http://schemas.microsoft.com/office/powerpoint/2010/main" val="1599364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a:solidFill>
                  <a:srgbClr val="404040"/>
                </a:solidFill>
                <a:latin typeface="ProximaNova-Regular"/>
              </a:rPr>
              <a:t>Part of Atlantic Lottery’s mandate is to give back to all four Atlantic provinces to help create a better place for everyone who calls this region home, including our employees who live and work here. This means supporting festivals, exhibitions and events that celebrate the culture and diversity of our region. </a:t>
            </a:r>
          </a:p>
          <a:p>
            <a:pPr algn="l"/>
            <a:endParaRPr lang="en-US" sz="1200" b="0" i="0" u="none" strike="noStrike" baseline="0">
              <a:solidFill>
                <a:srgbClr val="404040"/>
              </a:solidFill>
              <a:latin typeface="ProximaNova-Regular"/>
            </a:endParaRPr>
          </a:p>
          <a:p>
            <a:pPr algn="l"/>
            <a:r>
              <a:rPr lang="en-US" sz="1200" b="0" i="0" u="none" strike="noStrike" baseline="0">
                <a:solidFill>
                  <a:srgbClr val="404040"/>
                </a:solidFill>
                <a:latin typeface="ProximaNova-Regular"/>
              </a:rPr>
              <a:t>We also contribute to community organizations, fundraisers and volunteering efforts throughout the year.</a:t>
            </a:r>
          </a:p>
          <a:p>
            <a:pPr algn="l"/>
            <a:endParaRPr lang="en-US" sz="1200" b="0" i="0" u="none" strike="noStrike" baseline="0">
              <a:solidFill>
                <a:srgbClr val="404040"/>
              </a:solidFill>
              <a:latin typeface="ProximaNova-Regular"/>
            </a:endParaRPr>
          </a:p>
          <a:p>
            <a:pPr algn="l"/>
            <a:r>
              <a:rPr lang="en-US" sz="1200" b="0" i="0" u="none" strike="noStrike" baseline="0">
                <a:solidFill>
                  <a:srgbClr val="404040"/>
                </a:solidFill>
                <a:latin typeface="ProximaNova-Regular"/>
              </a:rPr>
              <a:t>After several years throughout the pandemic where there where there were very limited events to support, we are thrilled to have finally had a full roster once again this past fiscal year and were able to support more than 100 community festivals and events.</a:t>
            </a:r>
          </a:p>
          <a:p>
            <a:pPr algn="l"/>
            <a:endParaRPr lang="en-US" sz="1200" b="0" i="0" u="none" strike="noStrike" baseline="0">
              <a:solidFill>
                <a:srgbClr val="404040"/>
              </a:solidFill>
              <a:latin typeface="ProximaNova-Regular"/>
            </a:endParaRPr>
          </a:p>
          <a:p>
            <a:pPr algn="l"/>
            <a:r>
              <a:rPr lang="en-US" sz="1200" b="0" i="0" u="none" strike="noStrike" baseline="0">
                <a:solidFill>
                  <a:srgbClr val="404040"/>
                </a:solidFill>
                <a:latin typeface="ProximaNova-Regular"/>
              </a:rPr>
              <a:t>These </a:t>
            </a:r>
            <a:r>
              <a:rPr lang="en-US" b="0" i="0">
                <a:solidFill>
                  <a:srgbClr val="FFFFFF"/>
                </a:solidFill>
                <a:effectLst/>
                <a:latin typeface="proxima-nova"/>
              </a:rPr>
              <a:t>events that have important cultural, social and economic impacts across the region and our goal is to reach communities in every corner of Atlantic Canada.</a:t>
            </a:r>
          </a:p>
          <a:p>
            <a:pPr algn="l"/>
            <a:endParaRPr lang="en-US" b="0" i="0">
              <a:solidFill>
                <a:srgbClr val="FFFFFF"/>
              </a:solidFill>
              <a:effectLst/>
              <a:latin typeface="proxima-nova"/>
            </a:endParaRPr>
          </a:p>
          <a:p>
            <a:pPr algn="l"/>
            <a:r>
              <a:rPr lang="en-US" b="0" i="0">
                <a:solidFill>
                  <a:srgbClr val="FFFFFF"/>
                </a:solidFill>
                <a:effectLst/>
                <a:latin typeface="proxima-nova"/>
              </a:rPr>
              <a:t>In addition to our Community Festival and Events Program, Atlantic Lottery’s Corporate Sponsorship Program provides financial support to community initiatives with the goal of strengthening the region.</a:t>
            </a:r>
          </a:p>
          <a:p>
            <a:pPr algn="l"/>
            <a:endParaRPr lang="en-US" b="0" i="0">
              <a:solidFill>
                <a:srgbClr val="FFFFFF"/>
              </a:solidFill>
              <a:effectLst/>
              <a:latin typeface="proxima-nova"/>
            </a:endParaRPr>
          </a:p>
          <a:p>
            <a:pPr algn="l"/>
            <a:r>
              <a:rPr lang="en-US" b="0" i="0">
                <a:solidFill>
                  <a:srgbClr val="FFFFFF"/>
                </a:solidFill>
                <a:effectLst/>
                <a:latin typeface="proxima-nova"/>
              </a:rPr>
              <a:t>We have formally incorporated inclusion, diversity, equity and accessibility considerations into the selection of events we choose to support and partner with. This ensures our sponsorship program promotes inclusion and reflects the diversity that exists within the region.</a:t>
            </a:r>
            <a:endParaRPr lang="en-US"/>
          </a:p>
          <a:p>
            <a:endParaRPr lang="en-US"/>
          </a:p>
          <a:p>
            <a:endParaRPr lang="en-US"/>
          </a:p>
        </p:txBody>
      </p:sp>
      <p:sp>
        <p:nvSpPr>
          <p:cNvPr id="4" name="Slide Number Placeholder 3"/>
          <p:cNvSpPr>
            <a:spLocks noGrp="1"/>
          </p:cNvSpPr>
          <p:nvPr>
            <p:ph type="sldNum" sz="quarter" idx="5"/>
          </p:nvPr>
        </p:nvSpPr>
        <p:spPr/>
        <p:txBody>
          <a:bodyPr/>
          <a:lstStyle/>
          <a:p>
            <a:fld id="{B9D459FF-2BCE-4AA7-8094-3E2245B82C30}" type="slidenum">
              <a:rPr lang="de-DE" smtClean="0"/>
              <a:t>9</a:t>
            </a:fld>
            <a:endParaRPr lang="de-DE"/>
          </a:p>
        </p:txBody>
      </p:sp>
    </p:spTree>
    <p:extLst>
      <p:ext uri="{BB962C8B-B14F-4D97-AF65-F5344CB8AC3E}">
        <p14:creationId xmlns:p14="http://schemas.microsoft.com/office/powerpoint/2010/main" val="3308790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009DDB"/>
            </a:gs>
            <a:gs pos="100000">
              <a:srgbClr val="023F88"/>
            </a:gs>
          </a:gsLst>
          <a:lin ang="2600808"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F9DF7D-5C1D-4EDD-A3E7-2B80C394F952}"/>
              </a:ext>
            </a:extLst>
          </p:cNvPr>
          <p:cNvPicPr>
            <a:picLocks noChangeAspect="1"/>
          </p:cNvPicPr>
          <p:nvPr userDrawn="1"/>
        </p:nvPicPr>
        <p:blipFill>
          <a:blip r:embed="rId2">
            <a:alphaModFix amt="29000"/>
          </a:blip>
          <a:stretch>
            <a:fillRect/>
          </a:stretch>
        </p:blipFill>
        <p:spPr>
          <a:xfrm>
            <a:off x="0" y="0"/>
            <a:ext cx="11768952" cy="5910943"/>
          </a:xfrm>
          <a:prstGeom prst="rect">
            <a:avLst/>
          </a:prstGeom>
          <a:noFill/>
        </p:spPr>
      </p:pic>
      <p:pic>
        <p:nvPicPr>
          <p:cNvPr id="9" name="Image" descr="Image">
            <a:extLst>
              <a:ext uri="{FF2B5EF4-FFF2-40B4-BE49-F238E27FC236}">
                <a16:creationId xmlns:a16="http://schemas.microsoft.com/office/drawing/2014/main" id="{59FFF352-0E01-42A3-BC88-F08C2F6FF1EC}"/>
              </a:ext>
            </a:extLst>
          </p:cNvPr>
          <p:cNvPicPr>
            <a:picLocks noChangeAspect="1"/>
          </p:cNvPicPr>
          <p:nvPr userDrawn="1"/>
        </p:nvPicPr>
        <p:blipFill>
          <a:blip r:embed="rId3"/>
          <a:stretch>
            <a:fillRect/>
          </a:stretch>
        </p:blipFill>
        <p:spPr>
          <a:xfrm>
            <a:off x="940711" y="877104"/>
            <a:ext cx="2086984" cy="1821492"/>
          </a:xfrm>
          <a:prstGeom prst="rect">
            <a:avLst/>
          </a:prstGeom>
          <a:ln w="12700">
            <a:miter lim="400000"/>
          </a:ln>
        </p:spPr>
      </p:pic>
      <p:sp>
        <p:nvSpPr>
          <p:cNvPr id="14" name="Text Placeholder 13">
            <a:extLst>
              <a:ext uri="{FF2B5EF4-FFF2-40B4-BE49-F238E27FC236}">
                <a16:creationId xmlns:a16="http://schemas.microsoft.com/office/drawing/2014/main" id="{9C48D4C2-1212-4285-865E-1BB3001B8B2E}"/>
              </a:ext>
            </a:extLst>
          </p:cNvPr>
          <p:cNvSpPr>
            <a:spLocks noGrp="1"/>
          </p:cNvSpPr>
          <p:nvPr>
            <p:ph type="body" sz="quarter" idx="10"/>
          </p:nvPr>
        </p:nvSpPr>
        <p:spPr>
          <a:xfrm>
            <a:off x="941388" y="3551238"/>
            <a:ext cx="5915025" cy="1482694"/>
          </a:xfrm>
        </p:spPr>
        <p:txBody>
          <a:bodyPr>
            <a:normAutofit/>
          </a:bodyPr>
          <a:lstStyle>
            <a:lvl1pPr marL="0" indent="0">
              <a:buNone/>
              <a:defRPr lang="en-US" sz="3800" b="0" kern="1200" dirty="0" smtClean="0">
                <a:solidFill>
                  <a:srgbClr val="FFFFFF"/>
                </a:solidFill>
                <a:latin typeface="+mj-lt"/>
                <a:ea typeface="+mj-ea"/>
                <a:cs typeface="+mj-cs"/>
              </a:defRPr>
            </a:lvl1pPr>
          </a:lstStyle>
          <a:p>
            <a:pPr lvl="0"/>
            <a:r>
              <a:rPr lang="en-US"/>
              <a:t>Click to edit Master text styles</a:t>
            </a:r>
          </a:p>
        </p:txBody>
      </p:sp>
      <p:sp>
        <p:nvSpPr>
          <p:cNvPr id="18" name="Text Placeholder 17">
            <a:extLst>
              <a:ext uri="{FF2B5EF4-FFF2-40B4-BE49-F238E27FC236}">
                <a16:creationId xmlns:a16="http://schemas.microsoft.com/office/drawing/2014/main" id="{2028259E-5DEF-4621-AF30-7582B2F0690A}"/>
              </a:ext>
            </a:extLst>
          </p:cNvPr>
          <p:cNvSpPr>
            <a:spLocks noGrp="1"/>
          </p:cNvSpPr>
          <p:nvPr>
            <p:ph type="body" sz="quarter" idx="12"/>
          </p:nvPr>
        </p:nvSpPr>
        <p:spPr>
          <a:xfrm>
            <a:off x="10118714" y="381000"/>
            <a:ext cx="1631950" cy="608012"/>
          </a:xfrm>
        </p:spPr>
        <p:txBody>
          <a:bodyPr>
            <a:normAutofit/>
          </a:bodyPr>
          <a:lstStyle>
            <a:lvl1pPr marL="0" indent="0" algn="r">
              <a:buNone/>
              <a:defRPr sz="1200">
                <a:solidFill>
                  <a:schemeClr val="bg1"/>
                </a:solidFill>
              </a:defRPr>
            </a:lvl1pPr>
          </a:lstStyle>
          <a:p>
            <a:pPr lvl="0"/>
            <a:r>
              <a:rPr lang="en-US"/>
              <a:t>Click to edit Master text styles</a:t>
            </a:r>
          </a:p>
        </p:txBody>
      </p:sp>
      <p:sp>
        <p:nvSpPr>
          <p:cNvPr id="19" name="Text Placeholder 13">
            <a:extLst>
              <a:ext uri="{FF2B5EF4-FFF2-40B4-BE49-F238E27FC236}">
                <a16:creationId xmlns:a16="http://schemas.microsoft.com/office/drawing/2014/main" id="{4B6A51D8-07E2-4C1B-8541-D35365FBD232}"/>
              </a:ext>
            </a:extLst>
          </p:cNvPr>
          <p:cNvSpPr>
            <a:spLocks noGrp="1"/>
          </p:cNvSpPr>
          <p:nvPr>
            <p:ph type="body" sz="quarter" idx="13"/>
          </p:nvPr>
        </p:nvSpPr>
        <p:spPr>
          <a:xfrm>
            <a:off x="938300" y="5145227"/>
            <a:ext cx="5915025" cy="835669"/>
          </a:xfrm>
        </p:spPr>
        <p:txBody>
          <a:bodyPr>
            <a:normAutofit/>
          </a:bodyPr>
          <a:lstStyle>
            <a:lvl1pPr marL="0" indent="0">
              <a:buNone/>
              <a:defRPr lang="en-US" sz="2400" b="0" kern="1200" dirty="0" smtClean="0">
                <a:solidFill>
                  <a:srgbClr val="FFFFFF"/>
                </a:solidFill>
                <a:latin typeface="+mj-lt"/>
                <a:ea typeface="+mj-ea"/>
                <a:cs typeface="+mj-cs"/>
              </a:defRPr>
            </a:lvl1pPr>
          </a:lstStyle>
          <a:p>
            <a:pPr lvl="0"/>
            <a:r>
              <a:rPr lang="en-US"/>
              <a:t>Click to edit Master text styles</a:t>
            </a:r>
          </a:p>
        </p:txBody>
      </p:sp>
    </p:spTree>
    <p:extLst>
      <p:ext uri="{BB962C8B-B14F-4D97-AF65-F5344CB8AC3E}">
        <p14:creationId xmlns:p14="http://schemas.microsoft.com/office/powerpoint/2010/main" val="23205228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ayout 10">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6176310B-983B-4311-9EA3-D50CADE30B51}"/>
              </a:ext>
            </a:extLst>
          </p:cNvPr>
          <p:cNvSpPr/>
          <p:nvPr userDrawn="1"/>
        </p:nvSpPr>
        <p:spPr>
          <a:xfrm>
            <a:off x="-37617" y="-6379"/>
            <a:ext cx="6103453" cy="6870757"/>
          </a:xfrm>
          <a:prstGeom prst="rect">
            <a:avLst/>
          </a:prstGeom>
          <a:solidFill>
            <a:srgbClr val="AABA0A"/>
          </a:solidFill>
          <a:ln w="12700">
            <a:miter lim="400000"/>
          </a:ln>
        </p:spPr>
        <p:txBody>
          <a:bodyPr lIns="35719" tIns="35719" rIns="35719" bIns="35719" anchor="ctr"/>
          <a:lstStyle/>
          <a:p>
            <a:pPr>
              <a:defRPr sz="3000" b="0">
                <a:solidFill>
                  <a:srgbClr val="FFFFFF"/>
                </a:solidFill>
                <a:latin typeface="+mn-lt"/>
                <a:ea typeface="+mn-ea"/>
                <a:cs typeface="+mn-cs"/>
                <a:sym typeface="Helvetica Neue Medium"/>
              </a:defRPr>
            </a:pPr>
            <a:endParaRPr sz="1500"/>
          </a:p>
        </p:txBody>
      </p:sp>
      <p:sp>
        <p:nvSpPr>
          <p:cNvPr id="4" name="Rectangle">
            <a:extLst>
              <a:ext uri="{FF2B5EF4-FFF2-40B4-BE49-F238E27FC236}">
                <a16:creationId xmlns:a16="http://schemas.microsoft.com/office/drawing/2014/main" id="{ED093B1E-CFC9-41FE-BABA-153562701C99}"/>
              </a:ext>
            </a:extLst>
          </p:cNvPr>
          <p:cNvSpPr/>
          <p:nvPr userDrawn="1"/>
        </p:nvSpPr>
        <p:spPr>
          <a:xfrm>
            <a:off x="6044973" y="-6379"/>
            <a:ext cx="6169792" cy="6870757"/>
          </a:xfrm>
          <a:prstGeom prst="rect">
            <a:avLst/>
          </a:prstGeom>
          <a:solidFill>
            <a:srgbClr val="589E43"/>
          </a:solidFill>
          <a:ln w="12700">
            <a:miter lim="400000"/>
          </a:ln>
        </p:spPr>
        <p:txBody>
          <a:bodyPr lIns="35719" tIns="35719" rIns="35719" bIns="35719" anchor="ctr"/>
          <a:lstStyle/>
          <a:p>
            <a:pPr>
              <a:defRPr sz="3000" b="0">
                <a:solidFill>
                  <a:srgbClr val="FFFFFF"/>
                </a:solidFill>
                <a:latin typeface="+mn-lt"/>
                <a:ea typeface="+mn-ea"/>
                <a:cs typeface="+mn-cs"/>
                <a:sym typeface="Helvetica Neue Medium"/>
              </a:defRPr>
            </a:pPr>
            <a:endParaRPr sz="1500"/>
          </a:p>
        </p:txBody>
      </p:sp>
      <p:sp>
        <p:nvSpPr>
          <p:cNvPr id="5" name="Circle">
            <a:extLst>
              <a:ext uri="{FF2B5EF4-FFF2-40B4-BE49-F238E27FC236}">
                <a16:creationId xmlns:a16="http://schemas.microsoft.com/office/drawing/2014/main" id="{B46BA3A0-81DC-4126-A6D8-5F5EA0CAF8F7}"/>
              </a:ext>
            </a:extLst>
          </p:cNvPr>
          <p:cNvSpPr/>
          <p:nvPr userDrawn="1"/>
        </p:nvSpPr>
        <p:spPr>
          <a:xfrm>
            <a:off x="7058716" y="519825"/>
            <a:ext cx="4142307" cy="4142307"/>
          </a:xfrm>
          <a:prstGeom prst="ellipse">
            <a:avLst/>
          </a:prstGeom>
          <a:solidFill>
            <a:srgbClr val="006D38"/>
          </a:solidFill>
          <a:ln w="12700">
            <a:miter lim="400000"/>
          </a:ln>
        </p:spPr>
        <p:txBody>
          <a:bodyPr lIns="35719" tIns="35719" rIns="35719" bIns="35719" anchor="ctr"/>
          <a:lstStyle/>
          <a:p>
            <a:pPr>
              <a:defRPr sz="3000" b="0">
                <a:solidFill>
                  <a:srgbClr val="FFFFFF"/>
                </a:solidFill>
                <a:latin typeface="+mn-lt"/>
                <a:ea typeface="+mn-ea"/>
                <a:cs typeface="+mn-cs"/>
                <a:sym typeface="Helvetica Neue Medium"/>
              </a:defRPr>
            </a:pPr>
            <a:endParaRPr sz="1500"/>
          </a:p>
        </p:txBody>
      </p:sp>
      <p:pic>
        <p:nvPicPr>
          <p:cNvPr id="7" name="Image" descr="Image">
            <a:extLst>
              <a:ext uri="{FF2B5EF4-FFF2-40B4-BE49-F238E27FC236}">
                <a16:creationId xmlns:a16="http://schemas.microsoft.com/office/drawing/2014/main" id="{4E10F0CB-A442-4F5E-AE78-8B2655885981}"/>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Tree>
    <p:extLst>
      <p:ext uri="{BB962C8B-B14F-4D97-AF65-F5344CB8AC3E}">
        <p14:creationId xmlns:p14="http://schemas.microsoft.com/office/powerpoint/2010/main" val="30003478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11">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6176310B-983B-4311-9EA3-D50CADE30B51}"/>
              </a:ext>
            </a:extLst>
          </p:cNvPr>
          <p:cNvSpPr/>
          <p:nvPr userDrawn="1"/>
        </p:nvSpPr>
        <p:spPr>
          <a:xfrm>
            <a:off x="-37617" y="-6379"/>
            <a:ext cx="6103453" cy="6870757"/>
          </a:xfrm>
          <a:prstGeom prst="rect">
            <a:avLst/>
          </a:prstGeom>
          <a:solidFill>
            <a:srgbClr val="0072BC"/>
          </a:solidFill>
          <a:ln w="12700">
            <a:miter lim="400000"/>
          </a:ln>
        </p:spPr>
        <p:txBody>
          <a:bodyPr lIns="35719" tIns="35719" rIns="35719" bIns="35719" anchor="ctr"/>
          <a:lstStyle/>
          <a:p>
            <a:pPr>
              <a:defRPr sz="3000" b="0">
                <a:solidFill>
                  <a:srgbClr val="FFFFFF"/>
                </a:solidFill>
                <a:latin typeface="+mn-lt"/>
                <a:ea typeface="+mn-ea"/>
                <a:cs typeface="+mn-cs"/>
                <a:sym typeface="Helvetica Neue Medium"/>
              </a:defRPr>
            </a:pPr>
            <a:endParaRPr sz="1500"/>
          </a:p>
        </p:txBody>
      </p:sp>
      <p:sp>
        <p:nvSpPr>
          <p:cNvPr id="4" name="Rectangle">
            <a:extLst>
              <a:ext uri="{FF2B5EF4-FFF2-40B4-BE49-F238E27FC236}">
                <a16:creationId xmlns:a16="http://schemas.microsoft.com/office/drawing/2014/main" id="{ED093B1E-CFC9-41FE-BABA-153562701C99}"/>
              </a:ext>
            </a:extLst>
          </p:cNvPr>
          <p:cNvSpPr/>
          <p:nvPr userDrawn="1"/>
        </p:nvSpPr>
        <p:spPr>
          <a:xfrm>
            <a:off x="6044973" y="-6379"/>
            <a:ext cx="6169792" cy="6870757"/>
          </a:xfrm>
          <a:prstGeom prst="rect">
            <a:avLst/>
          </a:prstGeom>
          <a:solidFill>
            <a:schemeClr val="accent1"/>
          </a:solidFill>
          <a:ln w="12700">
            <a:miter lim="400000"/>
          </a:ln>
        </p:spPr>
        <p:txBody>
          <a:bodyPr lIns="35719" tIns="35719" rIns="35719" bIns="35719" anchor="ctr"/>
          <a:lstStyle/>
          <a:p>
            <a:pPr>
              <a:defRPr sz="3000" b="0">
                <a:solidFill>
                  <a:srgbClr val="FFFFFF"/>
                </a:solidFill>
                <a:latin typeface="+mn-lt"/>
                <a:ea typeface="+mn-ea"/>
                <a:cs typeface="+mn-cs"/>
                <a:sym typeface="Helvetica Neue Medium"/>
              </a:defRPr>
            </a:pPr>
            <a:endParaRPr sz="1500"/>
          </a:p>
        </p:txBody>
      </p:sp>
      <p:sp>
        <p:nvSpPr>
          <p:cNvPr id="5" name="Circle">
            <a:extLst>
              <a:ext uri="{FF2B5EF4-FFF2-40B4-BE49-F238E27FC236}">
                <a16:creationId xmlns:a16="http://schemas.microsoft.com/office/drawing/2014/main" id="{B46BA3A0-81DC-4126-A6D8-5F5EA0CAF8F7}"/>
              </a:ext>
            </a:extLst>
          </p:cNvPr>
          <p:cNvSpPr/>
          <p:nvPr userDrawn="1"/>
        </p:nvSpPr>
        <p:spPr>
          <a:xfrm>
            <a:off x="7058716" y="519825"/>
            <a:ext cx="4142307" cy="4142307"/>
          </a:xfrm>
          <a:prstGeom prst="ellipse">
            <a:avLst/>
          </a:prstGeom>
          <a:solidFill>
            <a:srgbClr val="0072BC"/>
          </a:solidFill>
          <a:ln w="12700">
            <a:miter lim="400000"/>
          </a:ln>
        </p:spPr>
        <p:txBody>
          <a:bodyPr lIns="35719" tIns="35719" rIns="35719" bIns="35719" anchor="ctr"/>
          <a:lstStyle/>
          <a:p>
            <a:pPr>
              <a:defRPr sz="3000" b="0">
                <a:solidFill>
                  <a:srgbClr val="FFFFFF"/>
                </a:solidFill>
                <a:latin typeface="+mn-lt"/>
                <a:ea typeface="+mn-ea"/>
                <a:cs typeface="+mn-cs"/>
                <a:sym typeface="Helvetica Neue Medium"/>
              </a:defRPr>
            </a:pPr>
            <a:endParaRPr sz="1500"/>
          </a:p>
        </p:txBody>
      </p:sp>
      <p:pic>
        <p:nvPicPr>
          <p:cNvPr id="7" name="Image" descr="Image">
            <a:extLst>
              <a:ext uri="{FF2B5EF4-FFF2-40B4-BE49-F238E27FC236}">
                <a16:creationId xmlns:a16="http://schemas.microsoft.com/office/drawing/2014/main" id="{4E10F0CB-A442-4F5E-AE78-8B2655885981}"/>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Tree>
    <p:extLst>
      <p:ext uri="{BB962C8B-B14F-4D97-AF65-F5344CB8AC3E}">
        <p14:creationId xmlns:p14="http://schemas.microsoft.com/office/powerpoint/2010/main" val="197620527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17">
    <p:bg>
      <p:bgPr>
        <a:gradFill flip="none" rotWithShape="1">
          <a:gsLst>
            <a:gs pos="0">
              <a:schemeClr val="accent5"/>
            </a:gs>
            <a:gs pos="100000">
              <a:schemeClr val="accent6"/>
            </a:gs>
          </a:gsLst>
          <a:lin ang="2598000" scaled="0"/>
          <a:tileRect/>
        </a:gra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FA56C27-003C-4FE7-84AF-A7EA5BF955C9}"/>
              </a:ext>
            </a:extLst>
          </p:cNvPr>
          <p:cNvSpPr>
            <a:spLocks noGrp="1"/>
          </p:cNvSpPr>
          <p:nvPr>
            <p:ph type="pic" sz="quarter" idx="10"/>
          </p:nvPr>
        </p:nvSpPr>
        <p:spPr>
          <a:xfrm>
            <a:off x="8121650" y="0"/>
            <a:ext cx="4070350" cy="6578600"/>
          </a:xfrm>
          <a:custGeom>
            <a:avLst/>
            <a:gdLst>
              <a:gd name="connsiteX0" fmla="*/ 3566454 w 4070350"/>
              <a:gd name="connsiteY0" fmla="*/ 6141068 h 6578600"/>
              <a:gd name="connsiteX1" fmla="*/ 3497032 w 4070350"/>
              <a:gd name="connsiteY1" fmla="*/ 6142120 h 6578600"/>
              <a:gd name="connsiteX2" fmla="*/ 3338314 w 4070350"/>
              <a:gd name="connsiteY2" fmla="*/ 6301942 h 6578600"/>
              <a:gd name="connsiteX3" fmla="*/ 3358452 w 4070350"/>
              <a:gd name="connsiteY3" fmla="*/ 6423602 h 6578600"/>
              <a:gd name="connsiteX4" fmla="*/ 3482871 w 4070350"/>
              <a:gd name="connsiteY4" fmla="*/ 6486961 h 6578600"/>
              <a:gd name="connsiteX5" fmla="*/ 3618140 w 4070350"/>
              <a:gd name="connsiteY5" fmla="*/ 6437212 h 6578600"/>
              <a:gd name="connsiteX6" fmla="*/ 3714880 w 4070350"/>
              <a:gd name="connsiteY6" fmla="*/ 6422223 h 6578600"/>
              <a:gd name="connsiteX7" fmla="*/ 3679476 w 4070350"/>
              <a:gd name="connsiteY7" fmla="*/ 6200605 h 6578600"/>
              <a:gd name="connsiteX8" fmla="*/ 3566454 w 4070350"/>
              <a:gd name="connsiteY8" fmla="*/ 6141068 h 6578600"/>
              <a:gd name="connsiteX9" fmla="*/ 0 w 4070350"/>
              <a:gd name="connsiteY9" fmla="*/ 0 h 6578600"/>
              <a:gd name="connsiteX10" fmla="*/ 4070350 w 4070350"/>
              <a:gd name="connsiteY10" fmla="*/ 0 h 6578600"/>
              <a:gd name="connsiteX11" fmla="*/ 4070350 w 4070350"/>
              <a:gd name="connsiteY11" fmla="*/ 6578600 h 6578600"/>
              <a:gd name="connsiteX12" fmla="*/ 0 w 4070350"/>
              <a:gd name="connsiteY12" fmla="*/ 6578600 h 657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350" h="6578600">
                <a:moveTo>
                  <a:pt x="3566454" y="6141068"/>
                </a:moveTo>
                <a:cubicBezTo>
                  <a:pt x="3546172" y="6137953"/>
                  <a:pt x="3523102" y="6137729"/>
                  <a:pt x="3497032" y="6142120"/>
                </a:cubicBezTo>
                <a:cubicBezTo>
                  <a:pt x="3392752" y="6159684"/>
                  <a:pt x="3344475" y="6256883"/>
                  <a:pt x="3338314" y="6301942"/>
                </a:cubicBezTo>
                <a:cubicBezTo>
                  <a:pt x="3332152" y="6347002"/>
                  <a:pt x="3335187" y="6386543"/>
                  <a:pt x="3358452" y="6423602"/>
                </a:cubicBezTo>
                <a:cubicBezTo>
                  <a:pt x="3381718" y="6460661"/>
                  <a:pt x="3434961" y="6486961"/>
                  <a:pt x="3482871" y="6486961"/>
                </a:cubicBezTo>
                <a:cubicBezTo>
                  <a:pt x="3530781" y="6486961"/>
                  <a:pt x="3561770" y="6470041"/>
                  <a:pt x="3618140" y="6437212"/>
                </a:cubicBezTo>
                <a:cubicBezTo>
                  <a:pt x="3674510" y="6404383"/>
                  <a:pt x="3714880" y="6422223"/>
                  <a:pt x="3714880" y="6422223"/>
                </a:cubicBezTo>
                <a:cubicBezTo>
                  <a:pt x="3765088" y="6309943"/>
                  <a:pt x="3701362" y="6220376"/>
                  <a:pt x="3679476" y="6200605"/>
                </a:cubicBezTo>
                <a:cubicBezTo>
                  <a:pt x="3663061" y="6185777"/>
                  <a:pt x="3627302" y="6150414"/>
                  <a:pt x="3566454" y="6141068"/>
                </a:cubicBezTo>
                <a:close/>
                <a:moveTo>
                  <a:pt x="0" y="0"/>
                </a:moveTo>
                <a:lnTo>
                  <a:pt x="4070350" y="0"/>
                </a:lnTo>
                <a:lnTo>
                  <a:pt x="4070350" y="6578600"/>
                </a:lnTo>
                <a:lnTo>
                  <a:pt x="0" y="6578600"/>
                </a:lnTo>
                <a:close/>
              </a:path>
            </a:pathLst>
          </a:custGeom>
          <a:solidFill>
            <a:schemeClr val="bg1">
              <a:lumMod val="95000"/>
            </a:schemeClr>
          </a:solidFill>
        </p:spPr>
        <p:txBody>
          <a:bodyPr wrap="square">
            <a:noAutofit/>
          </a:bodyPr>
          <a:lstStyle/>
          <a:p>
            <a:endParaRPr lang="de-DE"/>
          </a:p>
        </p:txBody>
      </p:sp>
      <p:pic>
        <p:nvPicPr>
          <p:cNvPr id="4" name="Image" descr="Image">
            <a:extLst>
              <a:ext uri="{FF2B5EF4-FFF2-40B4-BE49-F238E27FC236}">
                <a16:creationId xmlns:a16="http://schemas.microsoft.com/office/drawing/2014/main" id="{086A06F1-C211-41B5-B6BA-25F48445315A}"/>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7" name="Line">
            <a:extLst>
              <a:ext uri="{FF2B5EF4-FFF2-40B4-BE49-F238E27FC236}">
                <a16:creationId xmlns:a16="http://schemas.microsoft.com/office/drawing/2014/main" id="{75184154-D8B9-4E63-B75A-313E3FFCFFF2}"/>
              </a:ext>
            </a:extLst>
          </p:cNvPr>
          <p:cNvSpPr/>
          <p:nvPr userDrawn="1"/>
        </p:nvSpPr>
        <p:spPr>
          <a:xfrm flipH="1" flipV="1">
            <a:off x="670231" y="1533735"/>
            <a:ext cx="5946847" cy="1"/>
          </a:xfrm>
          <a:prstGeom prst="line">
            <a:avLst/>
          </a:prstGeom>
          <a:ln w="25400">
            <a:solidFill>
              <a:srgbClr val="FFFFFF">
                <a:alpha val="51295"/>
              </a:srgbClr>
            </a:solidFill>
            <a:miter lim="400000"/>
          </a:ln>
        </p:spPr>
        <p:txBody>
          <a:bodyPr lIns="35719" tIns="35719" rIns="35719" bIns="35719" anchor="ctr"/>
          <a:lstStyle/>
          <a:p>
            <a:endParaRPr sz="900"/>
          </a:p>
        </p:txBody>
      </p:sp>
      <p:pic>
        <p:nvPicPr>
          <p:cNvPr id="8" name="Picture 7">
            <a:extLst>
              <a:ext uri="{FF2B5EF4-FFF2-40B4-BE49-F238E27FC236}">
                <a16:creationId xmlns:a16="http://schemas.microsoft.com/office/drawing/2014/main" id="{7F276697-D36E-4F1B-8970-5D2A1754BB00}"/>
              </a:ext>
            </a:extLst>
          </p:cNvPr>
          <p:cNvPicPr>
            <a:picLocks noChangeAspect="1"/>
          </p:cNvPicPr>
          <p:nvPr userDrawn="1"/>
        </p:nvPicPr>
        <p:blipFill>
          <a:blip r:embed="rId3"/>
          <a:stretch>
            <a:fillRect/>
          </a:stretch>
        </p:blipFill>
        <p:spPr>
          <a:xfrm>
            <a:off x="0" y="6578906"/>
            <a:ext cx="12192000" cy="279094"/>
          </a:xfrm>
          <a:prstGeom prst="rect">
            <a:avLst/>
          </a:prstGeom>
        </p:spPr>
      </p:pic>
      <p:sp>
        <p:nvSpPr>
          <p:cNvPr id="14" name="Text Placeholder 7">
            <a:extLst>
              <a:ext uri="{FF2B5EF4-FFF2-40B4-BE49-F238E27FC236}">
                <a16:creationId xmlns:a16="http://schemas.microsoft.com/office/drawing/2014/main" id="{A4E53343-C13E-47F2-8827-7B97E21258FC}"/>
              </a:ext>
            </a:extLst>
          </p:cNvPr>
          <p:cNvSpPr>
            <a:spLocks noGrp="1"/>
          </p:cNvSpPr>
          <p:nvPr>
            <p:ph type="body" sz="quarter" idx="11"/>
          </p:nvPr>
        </p:nvSpPr>
        <p:spPr>
          <a:xfrm>
            <a:off x="609601" y="615013"/>
            <a:ext cx="6007478" cy="865764"/>
          </a:xfrm>
        </p:spPr>
        <p:txBody>
          <a:bodyPr anchor="ctr">
            <a:normAutofit/>
          </a:bodyPr>
          <a:lstStyle>
            <a:lvl1pPr marL="0" indent="0">
              <a:buNone/>
              <a:defRPr sz="2400">
                <a:solidFill>
                  <a:schemeClr val="bg1"/>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1504D61B-9D7D-41B2-8A8F-C64D4F551F21}"/>
              </a:ext>
            </a:extLst>
          </p:cNvPr>
          <p:cNvSpPr>
            <a:spLocks noGrp="1"/>
          </p:cNvSpPr>
          <p:nvPr>
            <p:ph type="body" sz="quarter" idx="12"/>
          </p:nvPr>
        </p:nvSpPr>
        <p:spPr>
          <a:xfrm>
            <a:off x="620661" y="1866899"/>
            <a:ext cx="5996417" cy="2133551"/>
          </a:xfrm>
        </p:spPr>
        <p:txBody>
          <a:bodyPr anchor="t">
            <a:normAutofit/>
          </a:bodyPr>
          <a:lstStyle>
            <a:lvl1pPr marL="0" indent="0" algn="l">
              <a:lnSpc>
                <a:spcPct val="100000"/>
              </a:lnSpc>
              <a:buNone/>
              <a:defRPr lang="en-US" sz="1200" b="0" kern="1200" dirty="0" smtClean="0">
                <a:solidFill>
                  <a:schemeClr val="bg1"/>
                </a:solidFill>
                <a:latin typeface="+mj-lt"/>
                <a:ea typeface="+mj-ea"/>
                <a:cs typeface="+mj-cs"/>
              </a:defRPr>
            </a:lvl1pPr>
          </a:lstStyle>
          <a:p>
            <a:pPr lvl="0"/>
            <a:r>
              <a:rPr lang="en-US"/>
              <a:t>Click to edit Master text styles</a:t>
            </a:r>
          </a:p>
        </p:txBody>
      </p:sp>
    </p:spTree>
    <p:extLst>
      <p:ext uri="{BB962C8B-B14F-4D97-AF65-F5344CB8AC3E}">
        <p14:creationId xmlns:p14="http://schemas.microsoft.com/office/powerpoint/2010/main" val="263027298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18">
    <p:bg>
      <p:bgPr>
        <a:solidFill>
          <a:srgbClr val="FFFFFF"/>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FA56C27-003C-4FE7-84AF-A7EA5BF955C9}"/>
              </a:ext>
            </a:extLst>
          </p:cNvPr>
          <p:cNvSpPr>
            <a:spLocks noGrp="1"/>
          </p:cNvSpPr>
          <p:nvPr>
            <p:ph type="pic" sz="quarter" idx="10"/>
          </p:nvPr>
        </p:nvSpPr>
        <p:spPr>
          <a:xfrm>
            <a:off x="8121650" y="0"/>
            <a:ext cx="4070350" cy="6578600"/>
          </a:xfrm>
          <a:custGeom>
            <a:avLst/>
            <a:gdLst>
              <a:gd name="connsiteX0" fmla="*/ 3566454 w 4070350"/>
              <a:gd name="connsiteY0" fmla="*/ 6141068 h 6578600"/>
              <a:gd name="connsiteX1" fmla="*/ 3497032 w 4070350"/>
              <a:gd name="connsiteY1" fmla="*/ 6142120 h 6578600"/>
              <a:gd name="connsiteX2" fmla="*/ 3338314 w 4070350"/>
              <a:gd name="connsiteY2" fmla="*/ 6301942 h 6578600"/>
              <a:gd name="connsiteX3" fmla="*/ 3358452 w 4070350"/>
              <a:gd name="connsiteY3" fmla="*/ 6423602 h 6578600"/>
              <a:gd name="connsiteX4" fmla="*/ 3482871 w 4070350"/>
              <a:gd name="connsiteY4" fmla="*/ 6486961 h 6578600"/>
              <a:gd name="connsiteX5" fmla="*/ 3618140 w 4070350"/>
              <a:gd name="connsiteY5" fmla="*/ 6437212 h 6578600"/>
              <a:gd name="connsiteX6" fmla="*/ 3714880 w 4070350"/>
              <a:gd name="connsiteY6" fmla="*/ 6422223 h 6578600"/>
              <a:gd name="connsiteX7" fmla="*/ 3679476 w 4070350"/>
              <a:gd name="connsiteY7" fmla="*/ 6200605 h 6578600"/>
              <a:gd name="connsiteX8" fmla="*/ 3566454 w 4070350"/>
              <a:gd name="connsiteY8" fmla="*/ 6141068 h 6578600"/>
              <a:gd name="connsiteX9" fmla="*/ 0 w 4070350"/>
              <a:gd name="connsiteY9" fmla="*/ 0 h 6578600"/>
              <a:gd name="connsiteX10" fmla="*/ 4070350 w 4070350"/>
              <a:gd name="connsiteY10" fmla="*/ 0 h 6578600"/>
              <a:gd name="connsiteX11" fmla="*/ 4070350 w 4070350"/>
              <a:gd name="connsiteY11" fmla="*/ 6578600 h 6578600"/>
              <a:gd name="connsiteX12" fmla="*/ 0 w 4070350"/>
              <a:gd name="connsiteY12" fmla="*/ 6578600 h 657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350" h="6578600">
                <a:moveTo>
                  <a:pt x="3566454" y="6141068"/>
                </a:moveTo>
                <a:cubicBezTo>
                  <a:pt x="3546172" y="6137953"/>
                  <a:pt x="3523102" y="6137729"/>
                  <a:pt x="3497032" y="6142120"/>
                </a:cubicBezTo>
                <a:cubicBezTo>
                  <a:pt x="3392752" y="6159684"/>
                  <a:pt x="3344475" y="6256883"/>
                  <a:pt x="3338314" y="6301942"/>
                </a:cubicBezTo>
                <a:cubicBezTo>
                  <a:pt x="3332152" y="6347002"/>
                  <a:pt x="3335187" y="6386543"/>
                  <a:pt x="3358452" y="6423602"/>
                </a:cubicBezTo>
                <a:cubicBezTo>
                  <a:pt x="3381718" y="6460661"/>
                  <a:pt x="3434961" y="6486961"/>
                  <a:pt x="3482871" y="6486961"/>
                </a:cubicBezTo>
                <a:cubicBezTo>
                  <a:pt x="3530781" y="6486961"/>
                  <a:pt x="3561770" y="6470041"/>
                  <a:pt x="3618140" y="6437212"/>
                </a:cubicBezTo>
                <a:cubicBezTo>
                  <a:pt x="3674510" y="6404383"/>
                  <a:pt x="3714880" y="6422223"/>
                  <a:pt x="3714880" y="6422223"/>
                </a:cubicBezTo>
                <a:cubicBezTo>
                  <a:pt x="3765088" y="6309943"/>
                  <a:pt x="3701362" y="6220376"/>
                  <a:pt x="3679476" y="6200605"/>
                </a:cubicBezTo>
                <a:cubicBezTo>
                  <a:pt x="3663061" y="6185777"/>
                  <a:pt x="3627302" y="6150414"/>
                  <a:pt x="3566454" y="6141068"/>
                </a:cubicBezTo>
                <a:close/>
                <a:moveTo>
                  <a:pt x="0" y="0"/>
                </a:moveTo>
                <a:lnTo>
                  <a:pt x="4070350" y="0"/>
                </a:lnTo>
                <a:lnTo>
                  <a:pt x="4070350" y="6578600"/>
                </a:lnTo>
                <a:lnTo>
                  <a:pt x="0" y="6578600"/>
                </a:lnTo>
                <a:close/>
              </a:path>
            </a:pathLst>
          </a:custGeom>
          <a:solidFill>
            <a:schemeClr val="bg1">
              <a:lumMod val="95000"/>
            </a:schemeClr>
          </a:solidFill>
        </p:spPr>
        <p:txBody>
          <a:bodyPr wrap="square">
            <a:noAutofit/>
          </a:bodyPr>
          <a:lstStyle/>
          <a:p>
            <a:endParaRPr lang="de-DE"/>
          </a:p>
        </p:txBody>
      </p:sp>
      <p:pic>
        <p:nvPicPr>
          <p:cNvPr id="4" name="Image" descr="Image">
            <a:extLst>
              <a:ext uri="{FF2B5EF4-FFF2-40B4-BE49-F238E27FC236}">
                <a16:creationId xmlns:a16="http://schemas.microsoft.com/office/drawing/2014/main" id="{086A06F1-C211-41B5-B6BA-25F48445315A}"/>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7" name="Line">
            <a:extLst>
              <a:ext uri="{FF2B5EF4-FFF2-40B4-BE49-F238E27FC236}">
                <a16:creationId xmlns:a16="http://schemas.microsoft.com/office/drawing/2014/main" id="{75184154-D8B9-4E63-B75A-313E3FFCFFF2}"/>
              </a:ext>
            </a:extLst>
          </p:cNvPr>
          <p:cNvSpPr/>
          <p:nvPr userDrawn="1"/>
        </p:nvSpPr>
        <p:spPr>
          <a:xfrm flipH="1" flipV="1">
            <a:off x="670231" y="1533735"/>
            <a:ext cx="5946847" cy="1"/>
          </a:xfrm>
          <a:prstGeom prst="line">
            <a:avLst/>
          </a:prstGeom>
          <a:ln w="25400">
            <a:solidFill>
              <a:srgbClr val="FFFFFF">
                <a:alpha val="51295"/>
              </a:srgbClr>
            </a:solidFill>
            <a:miter lim="400000"/>
          </a:ln>
        </p:spPr>
        <p:txBody>
          <a:bodyPr lIns="35719" tIns="35719" rIns="35719" bIns="35719" anchor="ctr"/>
          <a:lstStyle/>
          <a:p>
            <a:endParaRPr sz="900"/>
          </a:p>
        </p:txBody>
      </p:sp>
      <p:sp>
        <p:nvSpPr>
          <p:cNvPr id="14" name="Text Placeholder 7">
            <a:extLst>
              <a:ext uri="{FF2B5EF4-FFF2-40B4-BE49-F238E27FC236}">
                <a16:creationId xmlns:a16="http://schemas.microsoft.com/office/drawing/2014/main" id="{A4E53343-C13E-47F2-8827-7B97E21258FC}"/>
              </a:ext>
            </a:extLst>
          </p:cNvPr>
          <p:cNvSpPr>
            <a:spLocks noGrp="1"/>
          </p:cNvSpPr>
          <p:nvPr>
            <p:ph type="body" sz="quarter" idx="11"/>
          </p:nvPr>
        </p:nvSpPr>
        <p:spPr>
          <a:xfrm>
            <a:off x="609601" y="615013"/>
            <a:ext cx="6007478" cy="865764"/>
          </a:xfrm>
        </p:spPr>
        <p:txBody>
          <a:bodyPr anchor="ctr">
            <a:normAutofit/>
          </a:bodyPr>
          <a:lstStyle>
            <a:lvl1pPr marL="0" indent="0">
              <a:buNone/>
              <a:defRPr sz="2400">
                <a:solidFill>
                  <a:schemeClr val="tx1"/>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1504D61B-9D7D-41B2-8A8F-C64D4F551F21}"/>
              </a:ext>
            </a:extLst>
          </p:cNvPr>
          <p:cNvSpPr>
            <a:spLocks noGrp="1"/>
          </p:cNvSpPr>
          <p:nvPr>
            <p:ph type="body" sz="quarter" idx="12"/>
          </p:nvPr>
        </p:nvSpPr>
        <p:spPr>
          <a:xfrm>
            <a:off x="620661" y="4546982"/>
            <a:ext cx="5996417" cy="931870"/>
          </a:xfrm>
        </p:spPr>
        <p:txBody>
          <a:bodyPr anchor="t">
            <a:normAutofit/>
          </a:bodyPr>
          <a:lstStyle>
            <a:lvl1pPr marL="0" indent="0" algn="l">
              <a:lnSpc>
                <a:spcPct val="100000"/>
              </a:lnSpc>
              <a:buNone/>
              <a:defRPr lang="en-US" sz="1200" b="0" kern="1200" dirty="0" smtClean="0">
                <a:solidFill>
                  <a:schemeClr val="tx1"/>
                </a:solidFill>
                <a:latin typeface="+mj-lt"/>
                <a:ea typeface="+mj-ea"/>
                <a:cs typeface="+mj-cs"/>
              </a:defRPr>
            </a:lvl1pPr>
          </a:lstStyle>
          <a:p>
            <a:pPr lvl="0"/>
            <a:r>
              <a:rPr lang="en-US"/>
              <a:t>Click to edit Master text styles</a:t>
            </a:r>
          </a:p>
        </p:txBody>
      </p:sp>
      <p:sp>
        <p:nvSpPr>
          <p:cNvPr id="11" name="Line">
            <a:extLst>
              <a:ext uri="{FF2B5EF4-FFF2-40B4-BE49-F238E27FC236}">
                <a16:creationId xmlns:a16="http://schemas.microsoft.com/office/drawing/2014/main" id="{FB6157AD-FC7C-471B-B9F7-05D2C1416A87}"/>
              </a:ext>
            </a:extLst>
          </p:cNvPr>
          <p:cNvSpPr/>
          <p:nvPr userDrawn="1"/>
        </p:nvSpPr>
        <p:spPr>
          <a:xfrm flipH="1" flipV="1">
            <a:off x="670231" y="1379149"/>
            <a:ext cx="5946847" cy="1"/>
          </a:xfrm>
          <a:prstGeom prst="line">
            <a:avLst/>
          </a:prstGeom>
          <a:ln w="25400">
            <a:solidFill>
              <a:srgbClr val="000000">
                <a:alpha val="51295"/>
              </a:srgbClr>
            </a:solidFill>
            <a:miter lim="400000"/>
          </a:ln>
        </p:spPr>
        <p:txBody>
          <a:bodyPr lIns="35719" tIns="35719" rIns="35719" bIns="35719" anchor="ctr"/>
          <a:lstStyle/>
          <a:p>
            <a:endParaRPr sz="900"/>
          </a:p>
        </p:txBody>
      </p:sp>
      <p:pic>
        <p:nvPicPr>
          <p:cNvPr id="9" name="Picture 8">
            <a:extLst>
              <a:ext uri="{FF2B5EF4-FFF2-40B4-BE49-F238E27FC236}">
                <a16:creationId xmlns:a16="http://schemas.microsoft.com/office/drawing/2014/main" id="{3ACE2A84-E346-407E-9355-13351A36B6CB}"/>
              </a:ext>
            </a:extLst>
          </p:cNvPr>
          <p:cNvPicPr>
            <a:picLocks noChangeAspect="1"/>
          </p:cNvPicPr>
          <p:nvPr userDrawn="1"/>
        </p:nvPicPr>
        <p:blipFill>
          <a:blip r:embed="rId3"/>
          <a:stretch>
            <a:fillRect/>
          </a:stretch>
        </p:blipFill>
        <p:spPr>
          <a:xfrm>
            <a:off x="0" y="6578906"/>
            <a:ext cx="12192000" cy="279094"/>
          </a:xfrm>
          <a:prstGeom prst="rect">
            <a:avLst/>
          </a:prstGeom>
        </p:spPr>
      </p:pic>
    </p:spTree>
    <p:extLst>
      <p:ext uri="{BB962C8B-B14F-4D97-AF65-F5344CB8AC3E}">
        <p14:creationId xmlns:p14="http://schemas.microsoft.com/office/powerpoint/2010/main" val="67141937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19">
    <p:bg>
      <p:bgPr>
        <a:gradFill flip="none" rotWithShape="1">
          <a:gsLst>
            <a:gs pos="0">
              <a:schemeClr val="accent1"/>
            </a:gs>
            <a:gs pos="100000">
              <a:schemeClr val="bg2"/>
            </a:gs>
          </a:gsLst>
          <a:lin ang="2598000" scaled="0"/>
          <a:tileRect/>
        </a:gra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FA56C27-003C-4FE7-84AF-A7EA5BF955C9}"/>
              </a:ext>
            </a:extLst>
          </p:cNvPr>
          <p:cNvSpPr>
            <a:spLocks noGrp="1"/>
          </p:cNvSpPr>
          <p:nvPr>
            <p:ph type="pic" sz="quarter" idx="10"/>
          </p:nvPr>
        </p:nvSpPr>
        <p:spPr>
          <a:xfrm>
            <a:off x="8121650" y="0"/>
            <a:ext cx="4070350" cy="6578600"/>
          </a:xfrm>
          <a:custGeom>
            <a:avLst/>
            <a:gdLst>
              <a:gd name="connsiteX0" fmla="*/ 3566454 w 4070350"/>
              <a:gd name="connsiteY0" fmla="*/ 6141068 h 6578600"/>
              <a:gd name="connsiteX1" fmla="*/ 3497032 w 4070350"/>
              <a:gd name="connsiteY1" fmla="*/ 6142120 h 6578600"/>
              <a:gd name="connsiteX2" fmla="*/ 3338314 w 4070350"/>
              <a:gd name="connsiteY2" fmla="*/ 6301942 h 6578600"/>
              <a:gd name="connsiteX3" fmla="*/ 3358452 w 4070350"/>
              <a:gd name="connsiteY3" fmla="*/ 6423602 h 6578600"/>
              <a:gd name="connsiteX4" fmla="*/ 3482871 w 4070350"/>
              <a:gd name="connsiteY4" fmla="*/ 6486961 h 6578600"/>
              <a:gd name="connsiteX5" fmla="*/ 3618140 w 4070350"/>
              <a:gd name="connsiteY5" fmla="*/ 6437212 h 6578600"/>
              <a:gd name="connsiteX6" fmla="*/ 3714880 w 4070350"/>
              <a:gd name="connsiteY6" fmla="*/ 6422223 h 6578600"/>
              <a:gd name="connsiteX7" fmla="*/ 3679476 w 4070350"/>
              <a:gd name="connsiteY7" fmla="*/ 6200605 h 6578600"/>
              <a:gd name="connsiteX8" fmla="*/ 3566454 w 4070350"/>
              <a:gd name="connsiteY8" fmla="*/ 6141068 h 6578600"/>
              <a:gd name="connsiteX9" fmla="*/ 0 w 4070350"/>
              <a:gd name="connsiteY9" fmla="*/ 0 h 6578600"/>
              <a:gd name="connsiteX10" fmla="*/ 4070350 w 4070350"/>
              <a:gd name="connsiteY10" fmla="*/ 0 h 6578600"/>
              <a:gd name="connsiteX11" fmla="*/ 4070350 w 4070350"/>
              <a:gd name="connsiteY11" fmla="*/ 6578600 h 6578600"/>
              <a:gd name="connsiteX12" fmla="*/ 0 w 4070350"/>
              <a:gd name="connsiteY12" fmla="*/ 6578600 h 657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350" h="6578600">
                <a:moveTo>
                  <a:pt x="3566454" y="6141068"/>
                </a:moveTo>
                <a:cubicBezTo>
                  <a:pt x="3546172" y="6137953"/>
                  <a:pt x="3523102" y="6137729"/>
                  <a:pt x="3497032" y="6142120"/>
                </a:cubicBezTo>
                <a:cubicBezTo>
                  <a:pt x="3392752" y="6159684"/>
                  <a:pt x="3344475" y="6256883"/>
                  <a:pt x="3338314" y="6301942"/>
                </a:cubicBezTo>
                <a:cubicBezTo>
                  <a:pt x="3332152" y="6347002"/>
                  <a:pt x="3335187" y="6386543"/>
                  <a:pt x="3358452" y="6423602"/>
                </a:cubicBezTo>
                <a:cubicBezTo>
                  <a:pt x="3381718" y="6460661"/>
                  <a:pt x="3434961" y="6486961"/>
                  <a:pt x="3482871" y="6486961"/>
                </a:cubicBezTo>
                <a:cubicBezTo>
                  <a:pt x="3530781" y="6486961"/>
                  <a:pt x="3561770" y="6470041"/>
                  <a:pt x="3618140" y="6437212"/>
                </a:cubicBezTo>
                <a:cubicBezTo>
                  <a:pt x="3674510" y="6404383"/>
                  <a:pt x="3714880" y="6422223"/>
                  <a:pt x="3714880" y="6422223"/>
                </a:cubicBezTo>
                <a:cubicBezTo>
                  <a:pt x="3765088" y="6309943"/>
                  <a:pt x="3701362" y="6220376"/>
                  <a:pt x="3679476" y="6200605"/>
                </a:cubicBezTo>
                <a:cubicBezTo>
                  <a:pt x="3663061" y="6185777"/>
                  <a:pt x="3627302" y="6150414"/>
                  <a:pt x="3566454" y="6141068"/>
                </a:cubicBezTo>
                <a:close/>
                <a:moveTo>
                  <a:pt x="0" y="0"/>
                </a:moveTo>
                <a:lnTo>
                  <a:pt x="4070350" y="0"/>
                </a:lnTo>
                <a:lnTo>
                  <a:pt x="4070350" y="6578600"/>
                </a:lnTo>
                <a:lnTo>
                  <a:pt x="0" y="6578600"/>
                </a:lnTo>
                <a:close/>
              </a:path>
            </a:pathLst>
          </a:custGeom>
          <a:solidFill>
            <a:schemeClr val="bg1">
              <a:lumMod val="95000"/>
            </a:schemeClr>
          </a:solidFill>
        </p:spPr>
        <p:txBody>
          <a:bodyPr wrap="square">
            <a:noAutofit/>
          </a:bodyPr>
          <a:lstStyle/>
          <a:p>
            <a:endParaRPr lang="de-DE"/>
          </a:p>
        </p:txBody>
      </p:sp>
      <p:sp>
        <p:nvSpPr>
          <p:cNvPr id="7" name="Line">
            <a:extLst>
              <a:ext uri="{FF2B5EF4-FFF2-40B4-BE49-F238E27FC236}">
                <a16:creationId xmlns:a16="http://schemas.microsoft.com/office/drawing/2014/main" id="{75184154-D8B9-4E63-B75A-313E3FFCFFF2}"/>
              </a:ext>
            </a:extLst>
          </p:cNvPr>
          <p:cNvSpPr/>
          <p:nvPr userDrawn="1"/>
        </p:nvSpPr>
        <p:spPr>
          <a:xfrm flipH="1" flipV="1">
            <a:off x="670231" y="1533735"/>
            <a:ext cx="5946847" cy="1"/>
          </a:xfrm>
          <a:prstGeom prst="line">
            <a:avLst/>
          </a:prstGeom>
          <a:ln w="25400">
            <a:solidFill>
              <a:srgbClr val="FFFFFF">
                <a:alpha val="51295"/>
              </a:srgbClr>
            </a:solidFill>
            <a:miter lim="400000"/>
          </a:ln>
        </p:spPr>
        <p:txBody>
          <a:bodyPr lIns="35719" tIns="35719" rIns="35719" bIns="35719" anchor="ctr"/>
          <a:lstStyle/>
          <a:p>
            <a:endParaRPr sz="900"/>
          </a:p>
        </p:txBody>
      </p:sp>
      <p:sp>
        <p:nvSpPr>
          <p:cNvPr id="14" name="Text Placeholder 7">
            <a:extLst>
              <a:ext uri="{FF2B5EF4-FFF2-40B4-BE49-F238E27FC236}">
                <a16:creationId xmlns:a16="http://schemas.microsoft.com/office/drawing/2014/main" id="{A4E53343-C13E-47F2-8827-7B97E21258FC}"/>
              </a:ext>
            </a:extLst>
          </p:cNvPr>
          <p:cNvSpPr>
            <a:spLocks noGrp="1"/>
          </p:cNvSpPr>
          <p:nvPr>
            <p:ph type="body" sz="quarter" idx="11"/>
          </p:nvPr>
        </p:nvSpPr>
        <p:spPr>
          <a:xfrm>
            <a:off x="609601" y="615013"/>
            <a:ext cx="6007478" cy="865764"/>
          </a:xfrm>
        </p:spPr>
        <p:txBody>
          <a:bodyPr anchor="ctr">
            <a:normAutofit/>
          </a:bodyPr>
          <a:lstStyle>
            <a:lvl1pPr marL="0" indent="0">
              <a:buNone/>
              <a:defRPr sz="2400">
                <a:solidFill>
                  <a:schemeClr val="bg1"/>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1504D61B-9D7D-41B2-8A8F-C64D4F551F21}"/>
              </a:ext>
            </a:extLst>
          </p:cNvPr>
          <p:cNvSpPr>
            <a:spLocks noGrp="1"/>
          </p:cNvSpPr>
          <p:nvPr>
            <p:ph type="body" sz="quarter" idx="12"/>
          </p:nvPr>
        </p:nvSpPr>
        <p:spPr>
          <a:xfrm>
            <a:off x="620661" y="1866899"/>
            <a:ext cx="5996417" cy="2133551"/>
          </a:xfrm>
        </p:spPr>
        <p:txBody>
          <a:bodyPr anchor="t">
            <a:normAutofit/>
          </a:bodyPr>
          <a:lstStyle>
            <a:lvl1pPr marL="0" indent="0" algn="l">
              <a:lnSpc>
                <a:spcPct val="100000"/>
              </a:lnSpc>
              <a:buNone/>
              <a:defRPr lang="en-US" sz="1200" b="0" kern="1200" dirty="0" smtClean="0">
                <a:solidFill>
                  <a:schemeClr val="bg1"/>
                </a:solidFill>
                <a:latin typeface="+mj-lt"/>
                <a:ea typeface="+mj-ea"/>
                <a:cs typeface="+mj-cs"/>
              </a:defRPr>
            </a:lvl1pPr>
          </a:lstStyle>
          <a:p>
            <a:pPr lvl="0"/>
            <a:r>
              <a:rPr lang="en-US"/>
              <a:t>Click to edit Master text styles</a:t>
            </a:r>
          </a:p>
        </p:txBody>
      </p:sp>
      <p:pic>
        <p:nvPicPr>
          <p:cNvPr id="25" name="Image" descr="Image">
            <a:extLst>
              <a:ext uri="{FF2B5EF4-FFF2-40B4-BE49-F238E27FC236}">
                <a16:creationId xmlns:a16="http://schemas.microsoft.com/office/drawing/2014/main" id="{7AB05003-7448-45A5-8E45-874A58AFF9A1}"/>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28" name="Line">
            <a:extLst>
              <a:ext uri="{FF2B5EF4-FFF2-40B4-BE49-F238E27FC236}">
                <a16:creationId xmlns:a16="http://schemas.microsoft.com/office/drawing/2014/main" id="{DD964271-BE89-4327-8532-7A5F8DFBA2EF}"/>
              </a:ext>
            </a:extLst>
          </p:cNvPr>
          <p:cNvSpPr/>
          <p:nvPr userDrawn="1"/>
        </p:nvSpPr>
        <p:spPr>
          <a:xfrm flipH="1" flipV="1">
            <a:off x="670231" y="1533735"/>
            <a:ext cx="5946847" cy="1"/>
          </a:xfrm>
          <a:prstGeom prst="line">
            <a:avLst/>
          </a:prstGeom>
          <a:ln w="25400">
            <a:solidFill>
              <a:srgbClr val="FFFFFF">
                <a:alpha val="51295"/>
              </a:srgbClr>
            </a:solidFill>
            <a:miter lim="400000"/>
          </a:ln>
        </p:spPr>
        <p:txBody>
          <a:bodyPr lIns="35719" tIns="35719" rIns="35719" bIns="35719" anchor="ctr"/>
          <a:lstStyle/>
          <a:p>
            <a:endParaRPr sz="900"/>
          </a:p>
        </p:txBody>
      </p:sp>
      <p:pic>
        <p:nvPicPr>
          <p:cNvPr id="10" name="Picture 9">
            <a:extLst>
              <a:ext uri="{FF2B5EF4-FFF2-40B4-BE49-F238E27FC236}">
                <a16:creationId xmlns:a16="http://schemas.microsoft.com/office/drawing/2014/main" id="{F572C691-AF55-47E0-B57A-AB123C6BB2C9}"/>
              </a:ext>
            </a:extLst>
          </p:cNvPr>
          <p:cNvPicPr>
            <a:picLocks noChangeAspect="1"/>
          </p:cNvPicPr>
          <p:nvPr userDrawn="1"/>
        </p:nvPicPr>
        <p:blipFill>
          <a:blip r:embed="rId3"/>
          <a:stretch>
            <a:fillRect/>
          </a:stretch>
        </p:blipFill>
        <p:spPr>
          <a:xfrm>
            <a:off x="0" y="6578906"/>
            <a:ext cx="12192000" cy="279094"/>
          </a:xfrm>
          <a:prstGeom prst="rect">
            <a:avLst/>
          </a:prstGeom>
        </p:spPr>
      </p:pic>
    </p:spTree>
    <p:extLst>
      <p:ext uri="{BB962C8B-B14F-4D97-AF65-F5344CB8AC3E}">
        <p14:creationId xmlns:p14="http://schemas.microsoft.com/office/powerpoint/2010/main" val="326842766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20">
    <p:bg>
      <p:bgPr>
        <a:solidFill>
          <a:srgbClr val="FFFFFF"/>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FA56C27-003C-4FE7-84AF-A7EA5BF955C9}"/>
              </a:ext>
            </a:extLst>
          </p:cNvPr>
          <p:cNvSpPr>
            <a:spLocks noGrp="1"/>
          </p:cNvSpPr>
          <p:nvPr>
            <p:ph type="pic" sz="quarter" idx="10"/>
          </p:nvPr>
        </p:nvSpPr>
        <p:spPr>
          <a:xfrm>
            <a:off x="8121650" y="0"/>
            <a:ext cx="4070350" cy="6578600"/>
          </a:xfrm>
          <a:custGeom>
            <a:avLst/>
            <a:gdLst>
              <a:gd name="connsiteX0" fmla="*/ 3566454 w 4070350"/>
              <a:gd name="connsiteY0" fmla="*/ 6141068 h 6578600"/>
              <a:gd name="connsiteX1" fmla="*/ 3497032 w 4070350"/>
              <a:gd name="connsiteY1" fmla="*/ 6142120 h 6578600"/>
              <a:gd name="connsiteX2" fmla="*/ 3338314 w 4070350"/>
              <a:gd name="connsiteY2" fmla="*/ 6301942 h 6578600"/>
              <a:gd name="connsiteX3" fmla="*/ 3358452 w 4070350"/>
              <a:gd name="connsiteY3" fmla="*/ 6423602 h 6578600"/>
              <a:gd name="connsiteX4" fmla="*/ 3482871 w 4070350"/>
              <a:gd name="connsiteY4" fmla="*/ 6486961 h 6578600"/>
              <a:gd name="connsiteX5" fmla="*/ 3618140 w 4070350"/>
              <a:gd name="connsiteY5" fmla="*/ 6437212 h 6578600"/>
              <a:gd name="connsiteX6" fmla="*/ 3714880 w 4070350"/>
              <a:gd name="connsiteY6" fmla="*/ 6422223 h 6578600"/>
              <a:gd name="connsiteX7" fmla="*/ 3679476 w 4070350"/>
              <a:gd name="connsiteY7" fmla="*/ 6200605 h 6578600"/>
              <a:gd name="connsiteX8" fmla="*/ 3566454 w 4070350"/>
              <a:gd name="connsiteY8" fmla="*/ 6141068 h 6578600"/>
              <a:gd name="connsiteX9" fmla="*/ 0 w 4070350"/>
              <a:gd name="connsiteY9" fmla="*/ 0 h 6578600"/>
              <a:gd name="connsiteX10" fmla="*/ 4070350 w 4070350"/>
              <a:gd name="connsiteY10" fmla="*/ 0 h 6578600"/>
              <a:gd name="connsiteX11" fmla="*/ 4070350 w 4070350"/>
              <a:gd name="connsiteY11" fmla="*/ 6578600 h 6578600"/>
              <a:gd name="connsiteX12" fmla="*/ 0 w 4070350"/>
              <a:gd name="connsiteY12" fmla="*/ 6578600 h 657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350" h="6578600">
                <a:moveTo>
                  <a:pt x="3566454" y="6141068"/>
                </a:moveTo>
                <a:cubicBezTo>
                  <a:pt x="3546172" y="6137953"/>
                  <a:pt x="3523102" y="6137729"/>
                  <a:pt x="3497032" y="6142120"/>
                </a:cubicBezTo>
                <a:cubicBezTo>
                  <a:pt x="3392752" y="6159684"/>
                  <a:pt x="3344475" y="6256883"/>
                  <a:pt x="3338314" y="6301942"/>
                </a:cubicBezTo>
                <a:cubicBezTo>
                  <a:pt x="3332152" y="6347002"/>
                  <a:pt x="3335187" y="6386543"/>
                  <a:pt x="3358452" y="6423602"/>
                </a:cubicBezTo>
                <a:cubicBezTo>
                  <a:pt x="3381718" y="6460661"/>
                  <a:pt x="3434961" y="6486961"/>
                  <a:pt x="3482871" y="6486961"/>
                </a:cubicBezTo>
                <a:cubicBezTo>
                  <a:pt x="3530781" y="6486961"/>
                  <a:pt x="3561770" y="6470041"/>
                  <a:pt x="3618140" y="6437212"/>
                </a:cubicBezTo>
                <a:cubicBezTo>
                  <a:pt x="3674510" y="6404383"/>
                  <a:pt x="3714880" y="6422223"/>
                  <a:pt x="3714880" y="6422223"/>
                </a:cubicBezTo>
                <a:cubicBezTo>
                  <a:pt x="3765088" y="6309943"/>
                  <a:pt x="3701362" y="6220376"/>
                  <a:pt x="3679476" y="6200605"/>
                </a:cubicBezTo>
                <a:cubicBezTo>
                  <a:pt x="3663061" y="6185777"/>
                  <a:pt x="3627302" y="6150414"/>
                  <a:pt x="3566454" y="6141068"/>
                </a:cubicBezTo>
                <a:close/>
                <a:moveTo>
                  <a:pt x="0" y="0"/>
                </a:moveTo>
                <a:lnTo>
                  <a:pt x="4070350" y="0"/>
                </a:lnTo>
                <a:lnTo>
                  <a:pt x="4070350" y="6578600"/>
                </a:lnTo>
                <a:lnTo>
                  <a:pt x="0" y="6578600"/>
                </a:lnTo>
                <a:close/>
              </a:path>
            </a:pathLst>
          </a:custGeom>
          <a:solidFill>
            <a:schemeClr val="bg1">
              <a:lumMod val="95000"/>
            </a:schemeClr>
          </a:solidFill>
        </p:spPr>
        <p:txBody>
          <a:bodyPr wrap="square">
            <a:noAutofit/>
          </a:bodyPr>
          <a:lstStyle/>
          <a:p>
            <a:endParaRPr lang="de-DE"/>
          </a:p>
        </p:txBody>
      </p:sp>
      <p:pic>
        <p:nvPicPr>
          <p:cNvPr id="4" name="Image" descr="Image">
            <a:extLst>
              <a:ext uri="{FF2B5EF4-FFF2-40B4-BE49-F238E27FC236}">
                <a16:creationId xmlns:a16="http://schemas.microsoft.com/office/drawing/2014/main" id="{086A06F1-C211-41B5-B6BA-25F48445315A}"/>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7" name="Line">
            <a:extLst>
              <a:ext uri="{FF2B5EF4-FFF2-40B4-BE49-F238E27FC236}">
                <a16:creationId xmlns:a16="http://schemas.microsoft.com/office/drawing/2014/main" id="{75184154-D8B9-4E63-B75A-313E3FFCFFF2}"/>
              </a:ext>
            </a:extLst>
          </p:cNvPr>
          <p:cNvSpPr/>
          <p:nvPr userDrawn="1"/>
        </p:nvSpPr>
        <p:spPr>
          <a:xfrm flipH="1" flipV="1">
            <a:off x="670231" y="1533735"/>
            <a:ext cx="5946847" cy="1"/>
          </a:xfrm>
          <a:prstGeom prst="line">
            <a:avLst/>
          </a:prstGeom>
          <a:ln w="25400">
            <a:solidFill>
              <a:srgbClr val="FFFFFF">
                <a:alpha val="51295"/>
              </a:srgbClr>
            </a:solidFill>
            <a:miter lim="400000"/>
          </a:ln>
        </p:spPr>
        <p:txBody>
          <a:bodyPr lIns="35719" tIns="35719" rIns="35719" bIns="35719" anchor="ctr"/>
          <a:lstStyle/>
          <a:p>
            <a:endParaRPr sz="900"/>
          </a:p>
        </p:txBody>
      </p:sp>
      <p:sp>
        <p:nvSpPr>
          <p:cNvPr id="14" name="Text Placeholder 7">
            <a:extLst>
              <a:ext uri="{FF2B5EF4-FFF2-40B4-BE49-F238E27FC236}">
                <a16:creationId xmlns:a16="http://schemas.microsoft.com/office/drawing/2014/main" id="{A4E53343-C13E-47F2-8827-7B97E21258FC}"/>
              </a:ext>
            </a:extLst>
          </p:cNvPr>
          <p:cNvSpPr>
            <a:spLocks noGrp="1"/>
          </p:cNvSpPr>
          <p:nvPr>
            <p:ph type="body" sz="quarter" idx="11"/>
          </p:nvPr>
        </p:nvSpPr>
        <p:spPr>
          <a:xfrm>
            <a:off x="609601" y="615013"/>
            <a:ext cx="6007478" cy="865764"/>
          </a:xfrm>
        </p:spPr>
        <p:txBody>
          <a:bodyPr anchor="ctr">
            <a:normAutofit/>
          </a:bodyPr>
          <a:lstStyle>
            <a:lvl1pPr marL="0" indent="0">
              <a:buNone/>
              <a:defRPr sz="2400">
                <a:solidFill>
                  <a:schemeClr val="tx1"/>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1504D61B-9D7D-41B2-8A8F-C64D4F551F21}"/>
              </a:ext>
            </a:extLst>
          </p:cNvPr>
          <p:cNvSpPr>
            <a:spLocks noGrp="1"/>
          </p:cNvSpPr>
          <p:nvPr>
            <p:ph type="body" sz="quarter" idx="12"/>
          </p:nvPr>
        </p:nvSpPr>
        <p:spPr>
          <a:xfrm>
            <a:off x="620661" y="2357430"/>
            <a:ext cx="5996417" cy="1490670"/>
          </a:xfrm>
        </p:spPr>
        <p:txBody>
          <a:bodyPr anchor="t">
            <a:normAutofit/>
          </a:bodyPr>
          <a:lstStyle>
            <a:lvl1pPr marL="0" indent="0" algn="l">
              <a:lnSpc>
                <a:spcPct val="100000"/>
              </a:lnSpc>
              <a:buNone/>
              <a:defRPr lang="en-US" sz="1200" b="0" kern="1200" dirty="0" smtClean="0">
                <a:solidFill>
                  <a:schemeClr val="tx1"/>
                </a:solidFill>
                <a:latin typeface="+mj-lt"/>
                <a:ea typeface="+mj-ea"/>
                <a:cs typeface="+mj-cs"/>
              </a:defRPr>
            </a:lvl1pPr>
          </a:lstStyle>
          <a:p>
            <a:pPr lvl="0"/>
            <a:r>
              <a:rPr lang="en-US"/>
              <a:t>Click to edit Master text styles</a:t>
            </a:r>
          </a:p>
        </p:txBody>
      </p:sp>
      <p:sp>
        <p:nvSpPr>
          <p:cNvPr id="11" name="Line">
            <a:extLst>
              <a:ext uri="{FF2B5EF4-FFF2-40B4-BE49-F238E27FC236}">
                <a16:creationId xmlns:a16="http://schemas.microsoft.com/office/drawing/2014/main" id="{FB6157AD-FC7C-471B-B9F7-05D2C1416A87}"/>
              </a:ext>
            </a:extLst>
          </p:cNvPr>
          <p:cNvSpPr/>
          <p:nvPr userDrawn="1"/>
        </p:nvSpPr>
        <p:spPr>
          <a:xfrm flipH="1" flipV="1">
            <a:off x="670231" y="1379149"/>
            <a:ext cx="5946847" cy="1"/>
          </a:xfrm>
          <a:prstGeom prst="line">
            <a:avLst/>
          </a:prstGeom>
          <a:ln w="25400">
            <a:solidFill>
              <a:srgbClr val="000000">
                <a:alpha val="51295"/>
              </a:srgbClr>
            </a:solidFill>
            <a:miter lim="400000"/>
          </a:ln>
        </p:spPr>
        <p:txBody>
          <a:bodyPr lIns="35719" tIns="35719" rIns="35719" bIns="35719" anchor="ctr"/>
          <a:lstStyle/>
          <a:p>
            <a:endParaRPr sz="900"/>
          </a:p>
        </p:txBody>
      </p:sp>
      <p:sp>
        <p:nvSpPr>
          <p:cNvPr id="10" name="Text Placeholder 7">
            <a:extLst>
              <a:ext uri="{FF2B5EF4-FFF2-40B4-BE49-F238E27FC236}">
                <a16:creationId xmlns:a16="http://schemas.microsoft.com/office/drawing/2014/main" id="{0C0B9FDE-E02F-4D6B-97EA-7C05CB371A8D}"/>
              </a:ext>
            </a:extLst>
          </p:cNvPr>
          <p:cNvSpPr>
            <a:spLocks noGrp="1"/>
          </p:cNvSpPr>
          <p:nvPr>
            <p:ph type="body" sz="quarter" idx="13"/>
          </p:nvPr>
        </p:nvSpPr>
        <p:spPr>
          <a:xfrm>
            <a:off x="609601" y="1661074"/>
            <a:ext cx="6007478" cy="482212"/>
          </a:xfrm>
        </p:spPr>
        <p:txBody>
          <a:bodyPr anchor="t">
            <a:normAutofit/>
          </a:bodyPr>
          <a:lstStyle>
            <a:lvl1pPr marL="0" indent="0">
              <a:buNone/>
              <a:defRPr sz="1800">
                <a:solidFill>
                  <a:schemeClr val="tx1"/>
                </a:solidFill>
              </a:defRPr>
            </a:lvl1pPr>
          </a:lstStyle>
          <a:p>
            <a:pPr lvl="0"/>
            <a:r>
              <a:rPr lang="en-US"/>
              <a:t>Click to edit Master text styles</a:t>
            </a:r>
          </a:p>
        </p:txBody>
      </p:sp>
      <p:pic>
        <p:nvPicPr>
          <p:cNvPr id="16" name="Picture 15">
            <a:extLst>
              <a:ext uri="{FF2B5EF4-FFF2-40B4-BE49-F238E27FC236}">
                <a16:creationId xmlns:a16="http://schemas.microsoft.com/office/drawing/2014/main" id="{66E79417-2A82-4D32-96BC-3B278F34C00E}"/>
              </a:ext>
            </a:extLst>
          </p:cNvPr>
          <p:cNvPicPr>
            <a:picLocks noChangeAspect="1"/>
          </p:cNvPicPr>
          <p:nvPr userDrawn="1"/>
        </p:nvPicPr>
        <p:blipFill>
          <a:blip r:embed="rId3"/>
          <a:stretch>
            <a:fillRect/>
          </a:stretch>
        </p:blipFill>
        <p:spPr>
          <a:xfrm>
            <a:off x="0" y="6578906"/>
            <a:ext cx="12192000" cy="279094"/>
          </a:xfrm>
          <a:prstGeom prst="rect">
            <a:avLst/>
          </a:prstGeom>
        </p:spPr>
      </p:pic>
    </p:spTree>
    <p:extLst>
      <p:ext uri="{BB962C8B-B14F-4D97-AF65-F5344CB8AC3E}">
        <p14:creationId xmlns:p14="http://schemas.microsoft.com/office/powerpoint/2010/main" val="242969772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21">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80FF4F-EF04-455F-844F-E3CD995015B7}"/>
              </a:ext>
            </a:extLst>
          </p:cNvPr>
          <p:cNvSpPr/>
          <p:nvPr userDrawn="1"/>
        </p:nvSpPr>
        <p:spPr>
          <a:xfrm>
            <a:off x="8121650" y="0"/>
            <a:ext cx="4070350" cy="6578906"/>
          </a:xfrm>
          <a:prstGeom prst="rect">
            <a:avLst/>
          </a:prstGeom>
          <a:gradFill>
            <a:gsLst>
              <a:gs pos="0">
                <a:srgbClr val="AABA0A"/>
              </a:gs>
              <a:gs pos="100000">
                <a:srgbClr val="006D38"/>
              </a:gs>
            </a:gsLst>
            <a:lin ang="4649571"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Image" descr="Image">
            <a:extLst>
              <a:ext uri="{FF2B5EF4-FFF2-40B4-BE49-F238E27FC236}">
                <a16:creationId xmlns:a16="http://schemas.microsoft.com/office/drawing/2014/main" id="{086A06F1-C211-41B5-B6BA-25F48445315A}"/>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14" name="Text Placeholder 7">
            <a:extLst>
              <a:ext uri="{FF2B5EF4-FFF2-40B4-BE49-F238E27FC236}">
                <a16:creationId xmlns:a16="http://schemas.microsoft.com/office/drawing/2014/main" id="{A4E53343-C13E-47F2-8827-7B97E21258FC}"/>
              </a:ext>
            </a:extLst>
          </p:cNvPr>
          <p:cNvSpPr>
            <a:spLocks noGrp="1"/>
          </p:cNvSpPr>
          <p:nvPr>
            <p:ph type="body" sz="quarter" idx="11"/>
          </p:nvPr>
        </p:nvSpPr>
        <p:spPr>
          <a:xfrm>
            <a:off x="629431" y="227170"/>
            <a:ext cx="6373685" cy="865764"/>
          </a:xfrm>
        </p:spPr>
        <p:txBody>
          <a:bodyPr anchor="ctr">
            <a:normAutofit/>
          </a:bodyPr>
          <a:lstStyle>
            <a:lvl1pPr marL="0" indent="0">
              <a:buNone/>
              <a:defRPr sz="2400">
                <a:solidFill>
                  <a:srgbClr val="589E43"/>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1504D61B-9D7D-41B2-8A8F-C64D4F551F21}"/>
              </a:ext>
            </a:extLst>
          </p:cNvPr>
          <p:cNvSpPr>
            <a:spLocks noGrp="1"/>
          </p:cNvSpPr>
          <p:nvPr>
            <p:ph type="body" sz="quarter" idx="12"/>
          </p:nvPr>
        </p:nvSpPr>
        <p:spPr>
          <a:xfrm>
            <a:off x="619271" y="2221070"/>
            <a:ext cx="6373685" cy="2122329"/>
          </a:xfrm>
        </p:spPr>
        <p:txBody>
          <a:bodyPr anchor="t">
            <a:normAutofit/>
          </a:bodyPr>
          <a:lstStyle>
            <a:lvl1pPr marL="0" indent="0" algn="l">
              <a:lnSpc>
                <a:spcPct val="100000"/>
              </a:lnSpc>
              <a:buNone/>
              <a:defRPr lang="en-US" sz="1200" b="0" kern="1200" dirty="0" smtClean="0">
                <a:solidFill>
                  <a:schemeClr val="tx1"/>
                </a:solidFill>
                <a:latin typeface="+mj-lt"/>
                <a:ea typeface="+mj-ea"/>
                <a:cs typeface="+mj-cs"/>
              </a:defRPr>
            </a:lvl1pPr>
          </a:lstStyle>
          <a:p>
            <a:pPr lvl="0"/>
            <a:r>
              <a:rPr lang="en-US"/>
              <a:t>Click to edit Master text styles</a:t>
            </a:r>
          </a:p>
        </p:txBody>
      </p:sp>
      <p:sp>
        <p:nvSpPr>
          <p:cNvPr id="10" name="Text Placeholder 7">
            <a:extLst>
              <a:ext uri="{FF2B5EF4-FFF2-40B4-BE49-F238E27FC236}">
                <a16:creationId xmlns:a16="http://schemas.microsoft.com/office/drawing/2014/main" id="{0C0B9FDE-E02F-4D6B-97EA-7C05CB371A8D}"/>
              </a:ext>
            </a:extLst>
          </p:cNvPr>
          <p:cNvSpPr>
            <a:spLocks noGrp="1"/>
          </p:cNvSpPr>
          <p:nvPr>
            <p:ph type="body" sz="quarter" idx="13"/>
          </p:nvPr>
        </p:nvSpPr>
        <p:spPr>
          <a:xfrm>
            <a:off x="619271" y="1182353"/>
            <a:ext cx="6373685" cy="657937"/>
          </a:xfrm>
        </p:spPr>
        <p:txBody>
          <a:bodyPr anchor="t">
            <a:normAutofit/>
          </a:bodyPr>
          <a:lstStyle>
            <a:lvl1pPr marL="0" indent="0">
              <a:buNone/>
              <a:defRPr sz="1800">
                <a:solidFill>
                  <a:srgbClr val="589E43"/>
                </a:solidFill>
              </a:defRPr>
            </a:lvl1pPr>
          </a:lstStyle>
          <a:p>
            <a:pPr lvl="0"/>
            <a:r>
              <a:rPr lang="en-US"/>
              <a:t>Click to edit Master text styles</a:t>
            </a:r>
          </a:p>
        </p:txBody>
      </p:sp>
      <p:sp>
        <p:nvSpPr>
          <p:cNvPr id="31" name="Line">
            <a:extLst>
              <a:ext uri="{FF2B5EF4-FFF2-40B4-BE49-F238E27FC236}">
                <a16:creationId xmlns:a16="http://schemas.microsoft.com/office/drawing/2014/main" id="{0C6CCAF9-FA6D-46B1-B5A1-5C228D4C00C9}"/>
              </a:ext>
            </a:extLst>
          </p:cNvPr>
          <p:cNvSpPr/>
          <p:nvPr userDrawn="1"/>
        </p:nvSpPr>
        <p:spPr>
          <a:xfrm flipH="1" flipV="1">
            <a:off x="646279" y="1003513"/>
            <a:ext cx="6346678" cy="1"/>
          </a:xfrm>
          <a:prstGeom prst="line">
            <a:avLst/>
          </a:prstGeom>
          <a:ln w="25400">
            <a:solidFill>
              <a:srgbClr val="699C4F"/>
            </a:solidFill>
            <a:miter lim="400000"/>
          </a:ln>
        </p:spPr>
        <p:txBody>
          <a:bodyPr lIns="35719" tIns="35719" rIns="35719" bIns="35719" anchor="ctr"/>
          <a:lstStyle/>
          <a:p>
            <a:endParaRPr sz="900"/>
          </a:p>
        </p:txBody>
      </p:sp>
      <p:sp>
        <p:nvSpPr>
          <p:cNvPr id="33" name="Text Placeholder 13">
            <a:extLst>
              <a:ext uri="{FF2B5EF4-FFF2-40B4-BE49-F238E27FC236}">
                <a16:creationId xmlns:a16="http://schemas.microsoft.com/office/drawing/2014/main" id="{1AB3A52B-47DD-43E3-AB96-181293AEEDEF}"/>
              </a:ext>
            </a:extLst>
          </p:cNvPr>
          <p:cNvSpPr>
            <a:spLocks noGrp="1"/>
          </p:cNvSpPr>
          <p:nvPr>
            <p:ph type="body" sz="quarter" idx="14"/>
          </p:nvPr>
        </p:nvSpPr>
        <p:spPr>
          <a:xfrm>
            <a:off x="8534400" y="2203210"/>
            <a:ext cx="3255283" cy="2025890"/>
          </a:xfrm>
        </p:spPr>
        <p:txBody>
          <a:bodyPr anchor="t">
            <a:normAutofit/>
          </a:bodyPr>
          <a:lstStyle>
            <a:lvl1pPr marL="0" indent="0" algn="l">
              <a:lnSpc>
                <a:spcPct val="100000"/>
              </a:lnSpc>
              <a:buNone/>
              <a:defRPr lang="en-US" sz="1200" b="0" kern="1200" dirty="0" smtClean="0">
                <a:solidFill>
                  <a:schemeClr val="bg1"/>
                </a:solidFill>
                <a:latin typeface="+mj-lt"/>
                <a:ea typeface="+mj-ea"/>
                <a:cs typeface="+mj-cs"/>
              </a:defRPr>
            </a:lvl1pPr>
          </a:lstStyle>
          <a:p>
            <a:pPr lvl="0"/>
            <a:r>
              <a:rPr lang="en-US"/>
              <a:t>Click to edit Master text styles</a:t>
            </a:r>
          </a:p>
        </p:txBody>
      </p:sp>
      <p:sp>
        <p:nvSpPr>
          <p:cNvPr id="34" name="Circle">
            <a:extLst>
              <a:ext uri="{FF2B5EF4-FFF2-40B4-BE49-F238E27FC236}">
                <a16:creationId xmlns:a16="http://schemas.microsoft.com/office/drawing/2014/main" id="{FFCA921A-F7B5-4D43-A03E-75B656DE7899}"/>
              </a:ext>
            </a:extLst>
          </p:cNvPr>
          <p:cNvSpPr/>
          <p:nvPr userDrawn="1"/>
        </p:nvSpPr>
        <p:spPr>
          <a:xfrm>
            <a:off x="8580258" y="1080811"/>
            <a:ext cx="800885" cy="800886"/>
          </a:xfrm>
          <a:prstGeom prst="ellipse">
            <a:avLst/>
          </a:prstGeom>
          <a:solidFill>
            <a:srgbClr val="FFFFFF">
              <a:alpha val="23800"/>
            </a:srgbClr>
          </a:solidFill>
          <a:ln w="12700" cap="flat">
            <a:noFill/>
            <a:miter lim="400000"/>
          </a:ln>
          <a:effectLst/>
        </p:spPr>
        <p:txBody>
          <a:bodyPr wrap="square" lIns="35719" tIns="35719" rIns="35719" bIns="35719" numCol="1" anchor="ctr">
            <a:noAutofit/>
          </a:bodyPr>
          <a:lstStyle/>
          <a:p>
            <a:pPr>
              <a:defRPr sz="3000" b="0">
                <a:solidFill>
                  <a:srgbClr val="FFFFFF"/>
                </a:solidFill>
                <a:latin typeface="+mn-lt"/>
                <a:ea typeface="+mn-ea"/>
                <a:cs typeface="+mn-cs"/>
                <a:sym typeface="Helvetica Neue Medium"/>
              </a:defRPr>
            </a:pPr>
            <a:endParaRPr sz="1500"/>
          </a:p>
        </p:txBody>
      </p:sp>
      <p:sp>
        <p:nvSpPr>
          <p:cNvPr id="35" name="Circle">
            <a:extLst>
              <a:ext uri="{FF2B5EF4-FFF2-40B4-BE49-F238E27FC236}">
                <a16:creationId xmlns:a16="http://schemas.microsoft.com/office/drawing/2014/main" id="{6D40FE35-3E18-40DE-BD69-1ECD438D5975}"/>
              </a:ext>
            </a:extLst>
          </p:cNvPr>
          <p:cNvSpPr/>
          <p:nvPr userDrawn="1"/>
        </p:nvSpPr>
        <p:spPr>
          <a:xfrm>
            <a:off x="9566148" y="1080811"/>
            <a:ext cx="800885" cy="800886"/>
          </a:xfrm>
          <a:prstGeom prst="ellipse">
            <a:avLst/>
          </a:prstGeom>
          <a:solidFill>
            <a:srgbClr val="FFFFFF">
              <a:alpha val="23800"/>
            </a:srgbClr>
          </a:solidFill>
          <a:ln w="12700" cap="flat">
            <a:noFill/>
            <a:miter lim="400000"/>
          </a:ln>
          <a:effectLst/>
        </p:spPr>
        <p:txBody>
          <a:bodyPr wrap="square" lIns="35719" tIns="35719" rIns="35719" bIns="35719" numCol="1" anchor="ctr">
            <a:noAutofit/>
          </a:bodyPr>
          <a:lstStyle/>
          <a:p>
            <a:pPr>
              <a:defRPr sz="3000" b="0">
                <a:solidFill>
                  <a:srgbClr val="FFFFFF"/>
                </a:solidFill>
                <a:latin typeface="+mn-lt"/>
                <a:ea typeface="+mn-ea"/>
                <a:cs typeface="+mn-cs"/>
                <a:sym typeface="Helvetica Neue Medium"/>
              </a:defRPr>
            </a:pPr>
            <a:endParaRPr sz="1500"/>
          </a:p>
        </p:txBody>
      </p:sp>
      <p:sp>
        <p:nvSpPr>
          <p:cNvPr id="36" name="Circle">
            <a:extLst>
              <a:ext uri="{FF2B5EF4-FFF2-40B4-BE49-F238E27FC236}">
                <a16:creationId xmlns:a16="http://schemas.microsoft.com/office/drawing/2014/main" id="{78ADF09F-8EA0-4FC7-BCFF-E450E6C7D6BD}"/>
              </a:ext>
            </a:extLst>
          </p:cNvPr>
          <p:cNvSpPr/>
          <p:nvPr userDrawn="1"/>
        </p:nvSpPr>
        <p:spPr>
          <a:xfrm>
            <a:off x="10552038" y="1080811"/>
            <a:ext cx="800885" cy="800886"/>
          </a:xfrm>
          <a:prstGeom prst="ellipse">
            <a:avLst/>
          </a:prstGeom>
          <a:solidFill>
            <a:srgbClr val="FFFFFF">
              <a:alpha val="23800"/>
            </a:srgbClr>
          </a:solidFill>
          <a:ln w="12700" cap="flat">
            <a:noFill/>
            <a:miter lim="400000"/>
          </a:ln>
          <a:effectLst/>
        </p:spPr>
        <p:txBody>
          <a:bodyPr wrap="square" lIns="35719" tIns="35719" rIns="35719" bIns="35719" numCol="1" anchor="ctr">
            <a:noAutofit/>
          </a:bodyPr>
          <a:lstStyle/>
          <a:p>
            <a:pPr>
              <a:defRPr sz="3000" b="0">
                <a:solidFill>
                  <a:srgbClr val="FFFFFF"/>
                </a:solidFill>
                <a:latin typeface="+mn-lt"/>
                <a:ea typeface="+mn-ea"/>
                <a:cs typeface="+mn-cs"/>
                <a:sym typeface="Helvetica Neue Medium"/>
              </a:defRPr>
            </a:pPr>
            <a:endParaRPr sz="1500"/>
          </a:p>
        </p:txBody>
      </p:sp>
      <p:sp>
        <p:nvSpPr>
          <p:cNvPr id="18" name="Rectangle 17">
            <a:extLst>
              <a:ext uri="{FF2B5EF4-FFF2-40B4-BE49-F238E27FC236}">
                <a16:creationId xmlns:a16="http://schemas.microsoft.com/office/drawing/2014/main" id="{0BBCC018-3368-4E6A-9573-583F171C971C}"/>
              </a:ext>
            </a:extLst>
          </p:cNvPr>
          <p:cNvSpPr/>
          <p:nvPr userDrawn="1"/>
        </p:nvSpPr>
        <p:spPr>
          <a:xfrm>
            <a:off x="1" y="6578906"/>
            <a:ext cx="4069080" cy="279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tangle 18">
            <a:extLst>
              <a:ext uri="{FF2B5EF4-FFF2-40B4-BE49-F238E27FC236}">
                <a16:creationId xmlns:a16="http://schemas.microsoft.com/office/drawing/2014/main" id="{1F27B737-FC1C-4DCB-9DDF-A91CF9EEF43B}"/>
              </a:ext>
            </a:extLst>
          </p:cNvPr>
          <p:cNvSpPr/>
          <p:nvPr userDrawn="1"/>
        </p:nvSpPr>
        <p:spPr>
          <a:xfrm>
            <a:off x="4069081" y="6578906"/>
            <a:ext cx="4064948" cy="279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tangle 19">
            <a:extLst>
              <a:ext uri="{FF2B5EF4-FFF2-40B4-BE49-F238E27FC236}">
                <a16:creationId xmlns:a16="http://schemas.microsoft.com/office/drawing/2014/main" id="{0BAE7B99-A3FF-409A-9781-D7EAEA9DEE06}"/>
              </a:ext>
            </a:extLst>
          </p:cNvPr>
          <p:cNvSpPr/>
          <p:nvPr userDrawn="1"/>
        </p:nvSpPr>
        <p:spPr>
          <a:xfrm>
            <a:off x="8134030" y="6578906"/>
            <a:ext cx="4055084" cy="2790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5931902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22">
    <p:bg>
      <p:bgPr>
        <a:solidFill>
          <a:srgbClr val="FFFFFF"/>
        </a:solidFill>
        <a:effectLst/>
      </p:bgPr>
    </p:bg>
    <p:spTree>
      <p:nvGrpSpPr>
        <p:cNvPr id="1" name=""/>
        <p:cNvGrpSpPr/>
        <p:nvPr/>
      </p:nvGrpSpPr>
      <p:grpSpPr>
        <a:xfrm>
          <a:off x="0" y="0"/>
          <a:ext cx="0" cy="0"/>
          <a:chOff x="0" y="0"/>
          <a:chExt cx="0" cy="0"/>
        </a:xfrm>
      </p:grpSpPr>
      <p:sp>
        <p:nvSpPr>
          <p:cNvPr id="17" name="Graphic 22">
            <a:extLst>
              <a:ext uri="{FF2B5EF4-FFF2-40B4-BE49-F238E27FC236}">
                <a16:creationId xmlns:a16="http://schemas.microsoft.com/office/drawing/2014/main" id="{A73F08A4-1E67-475F-8E7D-449353FAAF4E}"/>
              </a:ext>
            </a:extLst>
          </p:cNvPr>
          <p:cNvSpPr/>
          <p:nvPr userDrawn="1"/>
        </p:nvSpPr>
        <p:spPr>
          <a:xfrm>
            <a:off x="11457192" y="6138771"/>
            <a:ext cx="398155" cy="348189"/>
          </a:xfrm>
          <a:custGeom>
            <a:avLst/>
            <a:gdLst>
              <a:gd name="connsiteX0" fmla="*/ 379338 w 398155"/>
              <a:gd name="connsiteY0" fmla="*/ 283452 h 348189"/>
              <a:gd name="connsiteX1" fmla="*/ 282598 w 398155"/>
              <a:gd name="connsiteY1" fmla="*/ 298441 h 348189"/>
              <a:gd name="connsiteX2" fmla="*/ 147329 w 398155"/>
              <a:gd name="connsiteY2" fmla="*/ 348190 h 348189"/>
              <a:gd name="connsiteX3" fmla="*/ 22910 w 398155"/>
              <a:gd name="connsiteY3" fmla="*/ 284831 h 348189"/>
              <a:gd name="connsiteX4" fmla="*/ 2772 w 398155"/>
              <a:gd name="connsiteY4" fmla="*/ 163171 h 348189"/>
              <a:gd name="connsiteX5" fmla="*/ 161490 w 398155"/>
              <a:gd name="connsiteY5" fmla="*/ 3349 h 348189"/>
              <a:gd name="connsiteX6" fmla="*/ 343934 w 398155"/>
              <a:gd name="connsiteY6" fmla="*/ 61834 h 348189"/>
              <a:gd name="connsiteX7" fmla="*/ 379338 w 398155"/>
              <a:gd name="connsiteY7" fmla="*/ 283452 h 34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55" h="348189">
                <a:moveTo>
                  <a:pt x="379338" y="283452"/>
                </a:moveTo>
                <a:cubicBezTo>
                  <a:pt x="379338" y="283452"/>
                  <a:pt x="338968" y="265612"/>
                  <a:pt x="282598" y="298441"/>
                </a:cubicBezTo>
                <a:cubicBezTo>
                  <a:pt x="226228" y="331270"/>
                  <a:pt x="195239" y="348190"/>
                  <a:pt x="147329" y="348190"/>
                </a:cubicBezTo>
                <a:cubicBezTo>
                  <a:pt x="99419" y="348190"/>
                  <a:pt x="46176" y="321890"/>
                  <a:pt x="22910" y="284831"/>
                </a:cubicBezTo>
                <a:cubicBezTo>
                  <a:pt x="-355" y="247772"/>
                  <a:pt x="-3390" y="208231"/>
                  <a:pt x="2772" y="163171"/>
                </a:cubicBezTo>
                <a:cubicBezTo>
                  <a:pt x="8933" y="118112"/>
                  <a:pt x="57210" y="20913"/>
                  <a:pt x="161490" y="3349"/>
                </a:cubicBezTo>
                <a:cubicBezTo>
                  <a:pt x="265770" y="-14215"/>
                  <a:pt x="322048" y="42063"/>
                  <a:pt x="343934" y="61834"/>
                </a:cubicBezTo>
                <a:cubicBezTo>
                  <a:pt x="365820" y="81605"/>
                  <a:pt x="429546" y="171172"/>
                  <a:pt x="379338" y="283452"/>
                </a:cubicBezTo>
                <a:close/>
              </a:path>
            </a:pathLst>
          </a:custGeom>
          <a:solidFill>
            <a:schemeClr val="tx1"/>
          </a:solidFill>
          <a:ln w="902" cap="flat">
            <a:noFill/>
            <a:prstDash val="solid"/>
            <a:miter/>
          </a:ln>
        </p:spPr>
        <p:txBody>
          <a:bodyPr rtlCol="0" anchor="ctr"/>
          <a:lstStyle/>
          <a:p>
            <a:endParaRPr lang="de-DE"/>
          </a:p>
        </p:txBody>
      </p:sp>
      <p:sp>
        <p:nvSpPr>
          <p:cNvPr id="2" name="Rectangle 1">
            <a:extLst>
              <a:ext uri="{FF2B5EF4-FFF2-40B4-BE49-F238E27FC236}">
                <a16:creationId xmlns:a16="http://schemas.microsoft.com/office/drawing/2014/main" id="{D380FF4F-EF04-455F-844F-E3CD995015B7}"/>
              </a:ext>
            </a:extLst>
          </p:cNvPr>
          <p:cNvSpPr/>
          <p:nvPr userDrawn="1"/>
        </p:nvSpPr>
        <p:spPr>
          <a:xfrm>
            <a:off x="8121650" y="0"/>
            <a:ext cx="4070350" cy="6578906"/>
          </a:xfrm>
          <a:prstGeom prst="rect">
            <a:avLst/>
          </a:prstGeom>
          <a:gradFill>
            <a:gsLst>
              <a:gs pos="0">
                <a:schemeClr val="accent1"/>
              </a:gs>
              <a:gs pos="100000">
                <a:schemeClr val="bg2"/>
              </a:gs>
            </a:gsLst>
            <a:lin ang="4649571"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Image" descr="Image">
            <a:extLst>
              <a:ext uri="{FF2B5EF4-FFF2-40B4-BE49-F238E27FC236}">
                <a16:creationId xmlns:a16="http://schemas.microsoft.com/office/drawing/2014/main" id="{086A06F1-C211-41B5-B6BA-25F48445315A}"/>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14" name="Text Placeholder 7">
            <a:extLst>
              <a:ext uri="{FF2B5EF4-FFF2-40B4-BE49-F238E27FC236}">
                <a16:creationId xmlns:a16="http://schemas.microsoft.com/office/drawing/2014/main" id="{A4E53343-C13E-47F2-8827-7B97E21258FC}"/>
              </a:ext>
            </a:extLst>
          </p:cNvPr>
          <p:cNvSpPr>
            <a:spLocks noGrp="1"/>
          </p:cNvSpPr>
          <p:nvPr>
            <p:ph type="body" sz="quarter" idx="11"/>
          </p:nvPr>
        </p:nvSpPr>
        <p:spPr>
          <a:xfrm>
            <a:off x="629431" y="227170"/>
            <a:ext cx="6373685" cy="865764"/>
          </a:xfrm>
        </p:spPr>
        <p:txBody>
          <a:bodyPr anchor="ctr">
            <a:normAutofit/>
          </a:bodyPr>
          <a:lstStyle>
            <a:lvl1pPr marL="0" indent="0">
              <a:buNone/>
              <a:defRPr sz="2400">
                <a:solidFill>
                  <a:srgbClr val="0072BC"/>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1504D61B-9D7D-41B2-8A8F-C64D4F551F21}"/>
              </a:ext>
            </a:extLst>
          </p:cNvPr>
          <p:cNvSpPr>
            <a:spLocks noGrp="1"/>
          </p:cNvSpPr>
          <p:nvPr>
            <p:ph type="body" sz="quarter" idx="12"/>
          </p:nvPr>
        </p:nvSpPr>
        <p:spPr>
          <a:xfrm>
            <a:off x="619271" y="2221070"/>
            <a:ext cx="6373685" cy="2122329"/>
          </a:xfrm>
        </p:spPr>
        <p:txBody>
          <a:bodyPr anchor="t">
            <a:normAutofit/>
          </a:bodyPr>
          <a:lstStyle>
            <a:lvl1pPr marL="0" indent="0" algn="l">
              <a:lnSpc>
                <a:spcPct val="100000"/>
              </a:lnSpc>
              <a:buNone/>
              <a:defRPr lang="en-US" sz="1200" b="0" kern="1200" dirty="0" smtClean="0">
                <a:solidFill>
                  <a:schemeClr val="tx1"/>
                </a:solidFill>
                <a:latin typeface="+mj-lt"/>
                <a:ea typeface="+mj-ea"/>
                <a:cs typeface="+mj-cs"/>
              </a:defRPr>
            </a:lvl1pPr>
          </a:lstStyle>
          <a:p>
            <a:pPr lvl="0"/>
            <a:r>
              <a:rPr lang="en-US"/>
              <a:t>Click to edit Master text styles</a:t>
            </a:r>
          </a:p>
        </p:txBody>
      </p:sp>
      <p:sp>
        <p:nvSpPr>
          <p:cNvPr id="10" name="Text Placeholder 7">
            <a:extLst>
              <a:ext uri="{FF2B5EF4-FFF2-40B4-BE49-F238E27FC236}">
                <a16:creationId xmlns:a16="http://schemas.microsoft.com/office/drawing/2014/main" id="{0C0B9FDE-E02F-4D6B-97EA-7C05CB371A8D}"/>
              </a:ext>
            </a:extLst>
          </p:cNvPr>
          <p:cNvSpPr>
            <a:spLocks noGrp="1"/>
          </p:cNvSpPr>
          <p:nvPr>
            <p:ph type="body" sz="quarter" idx="13"/>
          </p:nvPr>
        </p:nvSpPr>
        <p:spPr>
          <a:xfrm>
            <a:off x="619271" y="1182353"/>
            <a:ext cx="6373685" cy="657937"/>
          </a:xfrm>
        </p:spPr>
        <p:txBody>
          <a:bodyPr anchor="t">
            <a:normAutofit/>
          </a:bodyPr>
          <a:lstStyle>
            <a:lvl1pPr marL="0" indent="0">
              <a:buNone/>
              <a:defRPr sz="1800">
                <a:solidFill>
                  <a:srgbClr val="0072BC"/>
                </a:solidFill>
              </a:defRPr>
            </a:lvl1pPr>
          </a:lstStyle>
          <a:p>
            <a:pPr lvl="0"/>
            <a:r>
              <a:rPr lang="en-US"/>
              <a:t>Click to edit Master text styles</a:t>
            </a:r>
          </a:p>
        </p:txBody>
      </p:sp>
      <p:sp>
        <p:nvSpPr>
          <p:cNvPr id="31" name="Line">
            <a:extLst>
              <a:ext uri="{FF2B5EF4-FFF2-40B4-BE49-F238E27FC236}">
                <a16:creationId xmlns:a16="http://schemas.microsoft.com/office/drawing/2014/main" id="{0C6CCAF9-FA6D-46B1-B5A1-5C228D4C00C9}"/>
              </a:ext>
            </a:extLst>
          </p:cNvPr>
          <p:cNvSpPr/>
          <p:nvPr userDrawn="1"/>
        </p:nvSpPr>
        <p:spPr>
          <a:xfrm flipH="1" flipV="1">
            <a:off x="646279" y="1003513"/>
            <a:ext cx="6346678" cy="1"/>
          </a:xfrm>
          <a:prstGeom prst="line">
            <a:avLst/>
          </a:prstGeom>
          <a:ln w="25400">
            <a:solidFill>
              <a:srgbClr val="0072BC"/>
            </a:solidFill>
            <a:miter lim="400000"/>
          </a:ln>
        </p:spPr>
        <p:txBody>
          <a:bodyPr lIns="35719" tIns="35719" rIns="35719" bIns="35719" anchor="ctr"/>
          <a:lstStyle/>
          <a:p>
            <a:endParaRPr sz="900"/>
          </a:p>
        </p:txBody>
      </p:sp>
      <p:sp>
        <p:nvSpPr>
          <p:cNvPr id="33" name="Text Placeholder 13">
            <a:extLst>
              <a:ext uri="{FF2B5EF4-FFF2-40B4-BE49-F238E27FC236}">
                <a16:creationId xmlns:a16="http://schemas.microsoft.com/office/drawing/2014/main" id="{1AB3A52B-47DD-43E3-AB96-181293AEEDEF}"/>
              </a:ext>
            </a:extLst>
          </p:cNvPr>
          <p:cNvSpPr>
            <a:spLocks noGrp="1"/>
          </p:cNvSpPr>
          <p:nvPr>
            <p:ph type="body" sz="quarter" idx="14"/>
          </p:nvPr>
        </p:nvSpPr>
        <p:spPr>
          <a:xfrm>
            <a:off x="8534400" y="2203210"/>
            <a:ext cx="3255283" cy="2025890"/>
          </a:xfrm>
        </p:spPr>
        <p:txBody>
          <a:bodyPr anchor="t">
            <a:normAutofit/>
          </a:bodyPr>
          <a:lstStyle>
            <a:lvl1pPr marL="0" indent="0" algn="l">
              <a:lnSpc>
                <a:spcPct val="100000"/>
              </a:lnSpc>
              <a:buNone/>
              <a:defRPr lang="en-US" sz="1200" b="0" kern="1200" dirty="0" smtClean="0">
                <a:solidFill>
                  <a:schemeClr val="bg1"/>
                </a:solidFill>
                <a:latin typeface="+mj-lt"/>
                <a:ea typeface="+mj-ea"/>
                <a:cs typeface="+mj-cs"/>
              </a:defRPr>
            </a:lvl1pPr>
          </a:lstStyle>
          <a:p>
            <a:pPr lvl="0"/>
            <a:r>
              <a:rPr lang="en-US"/>
              <a:t>Click to edit Master text styles</a:t>
            </a:r>
          </a:p>
        </p:txBody>
      </p:sp>
      <p:sp>
        <p:nvSpPr>
          <p:cNvPr id="34" name="Circle">
            <a:extLst>
              <a:ext uri="{FF2B5EF4-FFF2-40B4-BE49-F238E27FC236}">
                <a16:creationId xmlns:a16="http://schemas.microsoft.com/office/drawing/2014/main" id="{FFCA921A-F7B5-4D43-A03E-75B656DE7899}"/>
              </a:ext>
            </a:extLst>
          </p:cNvPr>
          <p:cNvSpPr/>
          <p:nvPr userDrawn="1"/>
        </p:nvSpPr>
        <p:spPr>
          <a:xfrm>
            <a:off x="8580258" y="1080811"/>
            <a:ext cx="800885" cy="800886"/>
          </a:xfrm>
          <a:prstGeom prst="ellipse">
            <a:avLst/>
          </a:prstGeom>
          <a:solidFill>
            <a:srgbClr val="FFFFFF">
              <a:alpha val="23800"/>
            </a:srgbClr>
          </a:solidFill>
          <a:ln w="12700" cap="flat">
            <a:noFill/>
            <a:miter lim="400000"/>
          </a:ln>
          <a:effectLst/>
        </p:spPr>
        <p:txBody>
          <a:bodyPr wrap="square" lIns="35719" tIns="35719" rIns="35719" bIns="35719" numCol="1" anchor="ctr">
            <a:noAutofit/>
          </a:bodyPr>
          <a:lstStyle/>
          <a:p>
            <a:pPr>
              <a:defRPr sz="3000" b="0">
                <a:solidFill>
                  <a:srgbClr val="FFFFFF"/>
                </a:solidFill>
                <a:latin typeface="+mn-lt"/>
                <a:ea typeface="+mn-ea"/>
                <a:cs typeface="+mn-cs"/>
                <a:sym typeface="Helvetica Neue Medium"/>
              </a:defRPr>
            </a:pPr>
            <a:endParaRPr sz="1500"/>
          </a:p>
        </p:txBody>
      </p:sp>
      <p:sp>
        <p:nvSpPr>
          <p:cNvPr id="35" name="Circle">
            <a:extLst>
              <a:ext uri="{FF2B5EF4-FFF2-40B4-BE49-F238E27FC236}">
                <a16:creationId xmlns:a16="http://schemas.microsoft.com/office/drawing/2014/main" id="{6D40FE35-3E18-40DE-BD69-1ECD438D5975}"/>
              </a:ext>
            </a:extLst>
          </p:cNvPr>
          <p:cNvSpPr/>
          <p:nvPr userDrawn="1"/>
        </p:nvSpPr>
        <p:spPr>
          <a:xfrm>
            <a:off x="9566148" y="1080811"/>
            <a:ext cx="800885" cy="800886"/>
          </a:xfrm>
          <a:prstGeom prst="ellipse">
            <a:avLst/>
          </a:prstGeom>
          <a:solidFill>
            <a:srgbClr val="FFFFFF">
              <a:alpha val="23800"/>
            </a:srgbClr>
          </a:solidFill>
          <a:ln w="12700" cap="flat">
            <a:noFill/>
            <a:miter lim="400000"/>
          </a:ln>
          <a:effectLst/>
        </p:spPr>
        <p:txBody>
          <a:bodyPr wrap="square" lIns="35719" tIns="35719" rIns="35719" bIns="35719" numCol="1" anchor="ctr">
            <a:noAutofit/>
          </a:bodyPr>
          <a:lstStyle/>
          <a:p>
            <a:pPr>
              <a:defRPr sz="3000" b="0">
                <a:solidFill>
                  <a:srgbClr val="FFFFFF"/>
                </a:solidFill>
                <a:latin typeface="+mn-lt"/>
                <a:ea typeface="+mn-ea"/>
                <a:cs typeface="+mn-cs"/>
                <a:sym typeface="Helvetica Neue Medium"/>
              </a:defRPr>
            </a:pPr>
            <a:endParaRPr sz="1500"/>
          </a:p>
        </p:txBody>
      </p:sp>
      <p:sp>
        <p:nvSpPr>
          <p:cNvPr id="36" name="Circle">
            <a:extLst>
              <a:ext uri="{FF2B5EF4-FFF2-40B4-BE49-F238E27FC236}">
                <a16:creationId xmlns:a16="http://schemas.microsoft.com/office/drawing/2014/main" id="{78ADF09F-8EA0-4FC7-BCFF-E450E6C7D6BD}"/>
              </a:ext>
            </a:extLst>
          </p:cNvPr>
          <p:cNvSpPr/>
          <p:nvPr userDrawn="1"/>
        </p:nvSpPr>
        <p:spPr>
          <a:xfrm>
            <a:off x="10552038" y="1080811"/>
            <a:ext cx="800885" cy="800886"/>
          </a:xfrm>
          <a:prstGeom prst="ellipse">
            <a:avLst/>
          </a:prstGeom>
          <a:solidFill>
            <a:srgbClr val="FFFFFF">
              <a:alpha val="23800"/>
            </a:srgbClr>
          </a:solidFill>
          <a:ln w="12700" cap="flat">
            <a:noFill/>
            <a:miter lim="400000"/>
          </a:ln>
          <a:effectLst/>
        </p:spPr>
        <p:txBody>
          <a:bodyPr wrap="square" lIns="35719" tIns="35719" rIns="35719" bIns="35719" numCol="1" anchor="ctr">
            <a:noAutofit/>
          </a:bodyPr>
          <a:lstStyle/>
          <a:p>
            <a:pPr>
              <a:defRPr sz="3000" b="0">
                <a:solidFill>
                  <a:srgbClr val="FFFFFF"/>
                </a:solidFill>
                <a:latin typeface="+mn-lt"/>
                <a:ea typeface="+mn-ea"/>
                <a:cs typeface="+mn-cs"/>
                <a:sym typeface="Helvetica Neue Medium"/>
              </a:defRPr>
            </a:pPr>
            <a:endParaRPr sz="1500"/>
          </a:p>
        </p:txBody>
      </p:sp>
      <p:pic>
        <p:nvPicPr>
          <p:cNvPr id="18" name="Picture 17">
            <a:extLst>
              <a:ext uri="{FF2B5EF4-FFF2-40B4-BE49-F238E27FC236}">
                <a16:creationId xmlns:a16="http://schemas.microsoft.com/office/drawing/2014/main" id="{35403429-494C-465F-95E0-F149539F87DE}"/>
              </a:ext>
            </a:extLst>
          </p:cNvPr>
          <p:cNvPicPr>
            <a:picLocks noChangeAspect="1"/>
          </p:cNvPicPr>
          <p:nvPr userDrawn="1"/>
        </p:nvPicPr>
        <p:blipFill>
          <a:blip r:embed="rId3"/>
          <a:stretch>
            <a:fillRect/>
          </a:stretch>
        </p:blipFill>
        <p:spPr>
          <a:xfrm>
            <a:off x="0" y="6578906"/>
            <a:ext cx="12192000" cy="279094"/>
          </a:xfrm>
          <a:prstGeom prst="rect">
            <a:avLst/>
          </a:prstGeom>
        </p:spPr>
      </p:pic>
    </p:spTree>
    <p:extLst>
      <p:ext uri="{BB962C8B-B14F-4D97-AF65-F5344CB8AC3E}">
        <p14:creationId xmlns:p14="http://schemas.microsoft.com/office/powerpoint/2010/main" val="203393627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27">
    <p:bg>
      <p:bgPr>
        <a:gradFill>
          <a:gsLst>
            <a:gs pos="0">
              <a:srgbClr val="009DDB"/>
            </a:gs>
            <a:gs pos="100000">
              <a:srgbClr val="023F88"/>
            </a:gs>
          </a:gsLst>
          <a:lin ang="2600808"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F9DF7D-5C1D-4EDD-A3E7-2B80C394F952}"/>
              </a:ext>
            </a:extLst>
          </p:cNvPr>
          <p:cNvPicPr>
            <a:picLocks noChangeAspect="1"/>
          </p:cNvPicPr>
          <p:nvPr userDrawn="1"/>
        </p:nvPicPr>
        <p:blipFill>
          <a:blip r:embed="rId2">
            <a:alphaModFix amt="29000"/>
          </a:blip>
          <a:stretch>
            <a:fillRect/>
          </a:stretch>
        </p:blipFill>
        <p:spPr>
          <a:xfrm>
            <a:off x="0" y="0"/>
            <a:ext cx="11768952" cy="5910943"/>
          </a:xfrm>
          <a:prstGeom prst="rect">
            <a:avLst/>
          </a:prstGeom>
          <a:noFill/>
        </p:spPr>
      </p:pic>
      <p:pic>
        <p:nvPicPr>
          <p:cNvPr id="10" name="Image" descr="Image">
            <a:extLst>
              <a:ext uri="{FF2B5EF4-FFF2-40B4-BE49-F238E27FC236}">
                <a16:creationId xmlns:a16="http://schemas.microsoft.com/office/drawing/2014/main" id="{24552D57-2851-4390-BDA0-F0E2C8E922C7}"/>
              </a:ext>
            </a:extLst>
          </p:cNvPr>
          <p:cNvPicPr>
            <a:picLocks noChangeAspect="1"/>
          </p:cNvPicPr>
          <p:nvPr userDrawn="1"/>
        </p:nvPicPr>
        <p:blipFill>
          <a:blip r:embed="rId3"/>
          <a:stretch>
            <a:fillRect/>
          </a:stretch>
        </p:blipFill>
        <p:spPr>
          <a:xfrm>
            <a:off x="5323738" y="2198768"/>
            <a:ext cx="1544525" cy="1348041"/>
          </a:xfrm>
          <a:prstGeom prst="rect">
            <a:avLst/>
          </a:prstGeom>
          <a:ln w="12700">
            <a:miter lim="400000"/>
          </a:ln>
        </p:spPr>
      </p:pic>
      <p:sp>
        <p:nvSpPr>
          <p:cNvPr id="12" name="Text Placeholder 7">
            <a:extLst>
              <a:ext uri="{FF2B5EF4-FFF2-40B4-BE49-F238E27FC236}">
                <a16:creationId xmlns:a16="http://schemas.microsoft.com/office/drawing/2014/main" id="{85BEB847-0FFD-477B-BC7D-D37C08877369}"/>
              </a:ext>
            </a:extLst>
          </p:cNvPr>
          <p:cNvSpPr>
            <a:spLocks noGrp="1"/>
          </p:cNvSpPr>
          <p:nvPr>
            <p:ph type="body" sz="quarter" idx="11"/>
          </p:nvPr>
        </p:nvSpPr>
        <p:spPr>
          <a:xfrm>
            <a:off x="2811899" y="3670287"/>
            <a:ext cx="6568202" cy="865764"/>
          </a:xfrm>
        </p:spPr>
        <p:txBody>
          <a:bodyPr anchor="ctr">
            <a:normAutofit/>
          </a:bodyPr>
          <a:lstStyle>
            <a:lvl1pPr marL="0" indent="0" algn="ctr">
              <a:buNone/>
              <a:defRPr sz="3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68186147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1">
    <p:bg>
      <p:bgPr>
        <a:gradFill>
          <a:gsLst>
            <a:gs pos="0">
              <a:srgbClr val="AABA0A"/>
            </a:gs>
            <a:gs pos="100000">
              <a:srgbClr val="006D38"/>
            </a:gs>
          </a:gsLst>
          <a:lin ang="2600808" scaled="0"/>
        </a:gra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FEF66272-27E1-4FAD-832F-F351D2D69A0E}"/>
              </a:ext>
            </a:extLst>
          </p:cNvPr>
          <p:cNvSpPr/>
          <p:nvPr userDrawn="1"/>
        </p:nvSpPr>
        <p:spPr>
          <a:xfrm>
            <a:off x="3151632" y="484632"/>
            <a:ext cx="5888736" cy="5888736"/>
          </a:xfrm>
          <a:prstGeom prst="ellipse">
            <a:avLst/>
          </a:prstGeom>
          <a:solidFill>
            <a:srgbClr val="589E4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66" hangingPunct="0"/>
            <a:endParaRPr lang="en-US" sz="1500">
              <a:solidFill>
                <a:srgbClr val="FFFFFF"/>
              </a:solidFill>
              <a:sym typeface="Helvetica Neue Medium"/>
            </a:endParaRPr>
          </a:p>
        </p:txBody>
      </p:sp>
      <p:pic>
        <p:nvPicPr>
          <p:cNvPr id="6" name="Image" descr="Image">
            <a:extLst>
              <a:ext uri="{FF2B5EF4-FFF2-40B4-BE49-F238E27FC236}">
                <a16:creationId xmlns:a16="http://schemas.microsoft.com/office/drawing/2014/main" id="{36BAB1D3-CD20-45DC-82AF-163881AEFBA4}"/>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7" name="Text Placeholder 13">
            <a:extLst>
              <a:ext uri="{FF2B5EF4-FFF2-40B4-BE49-F238E27FC236}">
                <a16:creationId xmlns:a16="http://schemas.microsoft.com/office/drawing/2014/main" id="{3D9262EE-09FD-48B3-818C-0D92AD3AC25B}"/>
              </a:ext>
            </a:extLst>
          </p:cNvPr>
          <p:cNvSpPr>
            <a:spLocks noGrp="1"/>
          </p:cNvSpPr>
          <p:nvPr>
            <p:ph type="body" sz="quarter" idx="10"/>
          </p:nvPr>
        </p:nvSpPr>
        <p:spPr>
          <a:xfrm>
            <a:off x="2333625" y="2448726"/>
            <a:ext cx="7524750" cy="1960548"/>
          </a:xfrm>
        </p:spPr>
        <p:txBody>
          <a:bodyPr anchor="ctr">
            <a:normAutofit/>
          </a:bodyPr>
          <a:lstStyle>
            <a:lvl1pPr marL="0" indent="0" algn="ctr">
              <a:buNone/>
              <a:defRPr lang="en-US" sz="3200" b="0" kern="1200" dirty="0" smtClean="0">
                <a:solidFill>
                  <a:srgbClr val="FFFFFF"/>
                </a:solidFill>
                <a:latin typeface="+mj-lt"/>
                <a:ea typeface="+mj-ea"/>
                <a:cs typeface="+mj-cs"/>
              </a:defRPr>
            </a:lvl1pPr>
          </a:lstStyle>
          <a:p>
            <a:pPr lvl="0"/>
            <a:r>
              <a:rPr lang="en-US"/>
              <a:t>Click to edit Master text styles</a:t>
            </a:r>
          </a:p>
        </p:txBody>
      </p:sp>
    </p:spTree>
    <p:extLst>
      <p:ext uri="{BB962C8B-B14F-4D97-AF65-F5344CB8AC3E}">
        <p14:creationId xmlns:p14="http://schemas.microsoft.com/office/powerpoint/2010/main" val="50339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ayout 2">
    <p:bg>
      <p:bgPr>
        <a:gradFill>
          <a:gsLst>
            <a:gs pos="0">
              <a:schemeClr val="accent5"/>
            </a:gs>
            <a:gs pos="100000">
              <a:schemeClr val="accent6"/>
            </a:gs>
          </a:gsLst>
          <a:lin ang="2600808" scaled="0"/>
        </a:gra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AEB54DC-03DF-4C9C-88B8-5086A59B7309}"/>
              </a:ext>
            </a:extLst>
          </p:cNvPr>
          <p:cNvSpPr/>
          <p:nvPr userDrawn="1"/>
        </p:nvSpPr>
        <p:spPr>
          <a:xfrm>
            <a:off x="3151632" y="484632"/>
            <a:ext cx="5888736" cy="5888736"/>
          </a:xfrm>
          <a:prstGeom prst="ellipse">
            <a:avLst/>
          </a:prstGeom>
          <a:solidFill>
            <a:srgbClr val="FCA3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66" hangingPunct="0"/>
            <a:endParaRPr lang="en-US" sz="1500">
              <a:solidFill>
                <a:srgbClr val="FFFFFF"/>
              </a:solidFill>
              <a:sym typeface="Helvetica Neue Medium"/>
            </a:endParaRPr>
          </a:p>
        </p:txBody>
      </p:sp>
      <p:pic>
        <p:nvPicPr>
          <p:cNvPr id="4" name="Image" descr="Image">
            <a:extLst>
              <a:ext uri="{FF2B5EF4-FFF2-40B4-BE49-F238E27FC236}">
                <a16:creationId xmlns:a16="http://schemas.microsoft.com/office/drawing/2014/main" id="{591D691C-7803-4B2C-84EC-BAF231D37BEC}"/>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5" name="Text Placeholder 13">
            <a:extLst>
              <a:ext uri="{FF2B5EF4-FFF2-40B4-BE49-F238E27FC236}">
                <a16:creationId xmlns:a16="http://schemas.microsoft.com/office/drawing/2014/main" id="{BD7671F4-353E-4FD5-90D1-C5A39D89D0A4}"/>
              </a:ext>
            </a:extLst>
          </p:cNvPr>
          <p:cNvSpPr>
            <a:spLocks noGrp="1"/>
          </p:cNvSpPr>
          <p:nvPr>
            <p:ph type="body" sz="quarter" idx="10"/>
          </p:nvPr>
        </p:nvSpPr>
        <p:spPr>
          <a:xfrm>
            <a:off x="2333625" y="2448726"/>
            <a:ext cx="7524750" cy="1960548"/>
          </a:xfrm>
        </p:spPr>
        <p:txBody>
          <a:bodyPr anchor="ctr">
            <a:normAutofit/>
          </a:bodyPr>
          <a:lstStyle>
            <a:lvl1pPr marL="0" indent="0" algn="ctr">
              <a:buNone/>
              <a:defRPr lang="en-US" sz="3200" b="0" kern="1200" dirty="0" smtClean="0">
                <a:solidFill>
                  <a:srgbClr val="FFFFFF"/>
                </a:solidFill>
                <a:latin typeface="+mj-lt"/>
                <a:ea typeface="+mj-ea"/>
                <a:cs typeface="+mj-cs"/>
              </a:defRPr>
            </a:lvl1pPr>
          </a:lstStyle>
          <a:p>
            <a:pPr lvl="0"/>
            <a:r>
              <a:rPr lang="en-US"/>
              <a:t>Click to edit Master text styles</a:t>
            </a:r>
          </a:p>
        </p:txBody>
      </p:sp>
    </p:spTree>
    <p:extLst>
      <p:ext uri="{BB962C8B-B14F-4D97-AF65-F5344CB8AC3E}">
        <p14:creationId xmlns:p14="http://schemas.microsoft.com/office/powerpoint/2010/main" val="397947028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3">
    <p:bg>
      <p:bgPr>
        <a:gradFill>
          <a:gsLst>
            <a:gs pos="0">
              <a:schemeClr val="accent1"/>
            </a:gs>
            <a:gs pos="100000">
              <a:schemeClr val="bg2"/>
            </a:gs>
          </a:gsLst>
          <a:lin ang="2600808" scaled="0"/>
        </a:gra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AEB54DC-03DF-4C9C-88B8-5086A59B7309}"/>
              </a:ext>
            </a:extLst>
          </p:cNvPr>
          <p:cNvSpPr/>
          <p:nvPr userDrawn="1"/>
        </p:nvSpPr>
        <p:spPr>
          <a:xfrm>
            <a:off x="3151632" y="484632"/>
            <a:ext cx="5888736" cy="5888736"/>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66" hangingPunct="0"/>
            <a:endParaRPr lang="en-US" sz="1500">
              <a:solidFill>
                <a:srgbClr val="FFFFFF"/>
              </a:solidFill>
              <a:sym typeface="Helvetica Neue Medium"/>
            </a:endParaRPr>
          </a:p>
        </p:txBody>
      </p:sp>
      <p:pic>
        <p:nvPicPr>
          <p:cNvPr id="4" name="Image" descr="Image">
            <a:extLst>
              <a:ext uri="{FF2B5EF4-FFF2-40B4-BE49-F238E27FC236}">
                <a16:creationId xmlns:a16="http://schemas.microsoft.com/office/drawing/2014/main" id="{591D691C-7803-4B2C-84EC-BAF231D37BEC}"/>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5" name="Text Placeholder 13">
            <a:extLst>
              <a:ext uri="{FF2B5EF4-FFF2-40B4-BE49-F238E27FC236}">
                <a16:creationId xmlns:a16="http://schemas.microsoft.com/office/drawing/2014/main" id="{BD7671F4-353E-4FD5-90D1-C5A39D89D0A4}"/>
              </a:ext>
            </a:extLst>
          </p:cNvPr>
          <p:cNvSpPr>
            <a:spLocks noGrp="1"/>
          </p:cNvSpPr>
          <p:nvPr>
            <p:ph type="body" sz="quarter" idx="10"/>
          </p:nvPr>
        </p:nvSpPr>
        <p:spPr>
          <a:xfrm>
            <a:off x="2333625" y="2448726"/>
            <a:ext cx="7524750" cy="1960548"/>
          </a:xfrm>
        </p:spPr>
        <p:txBody>
          <a:bodyPr anchor="ctr">
            <a:normAutofit/>
          </a:bodyPr>
          <a:lstStyle>
            <a:lvl1pPr marL="0" indent="0" algn="ctr">
              <a:buNone/>
              <a:defRPr lang="en-US" sz="3200" b="0" kern="1200" dirty="0" smtClean="0">
                <a:solidFill>
                  <a:srgbClr val="FFFFFF"/>
                </a:solidFill>
                <a:latin typeface="+mj-lt"/>
                <a:ea typeface="+mj-ea"/>
                <a:cs typeface="+mj-cs"/>
              </a:defRPr>
            </a:lvl1pPr>
          </a:lstStyle>
          <a:p>
            <a:pPr lvl="0"/>
            <a:r>
              <a:rPr lang="en-US"/>
              <a:t>Click to edit Master text styles</a:t>
            </a:r>
          </a:p>
        </p:txBody>
      </p:sp>
    </p:spTree>
    <p:extLst>
      <p:ext uri="{BB962C8B-B14F-4D97-AF65-F5344CB8AC3E}">
        <p14:creationId xmlns:p14="http://schemas.microsoft.com/office/powerpoint/2010/main" val="228845144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4">
    <p:bg>
      <p:bgPr>
        <a:gradFill>
          <a:gsLst>
            <a:gs pos="0">
              <a:srgbClr val="009DDB"/>
            </a:gs>
            <a:gs pos="100000">
              <a:srgbClr val="023F88"/>
            </a:gs>
          </a:gsLst>
          <a:lin ang="2600808"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F9DF7D-5C1D-4EDD-A3E7-2B80C394F952}"/>
              </a:ext>
            </a:extLst>
          </p:cNvPr>
          <p:cNvPicPr>
            <a:picLocks noChangeAspect="1"/>
          </p:cNvPicPr>
          <p:nvPr userDrawn="1"/>
        </p:nvPicPr>
        <p:blipFill>
          <a:blip r:embed="rId2">
            <a:alphaModFix amt="29000"/>
          </a:blip>
          <a:stretch>
            <a:fillRect/>
          </a:stretch>
        </p:blipFill>
        <p:spPr>
          <a:xfrm>
            <a:off x="0" y="0"/>
            <a:ext cx="11768952" cy="5910943"/>
          </a:xfrm>
          <a:prstGeom prst="rect">
            <a:avLst/>
          </a:prstGeom>
          <a:noFill/>
        </p:spPr>
      </p:pic>
      <p:pic>
        <p:nvPicPr>
          <p:cNvPr id="7" name="Image" descr="Image">
            <a:extLst>
              <a:ext uri="{FF2B5EF4-FFF2-40B4-BE49-F238E27FC236}">
                <a16:creationId xmlns:a16="http://schemas.microsoft.com/office/drawing/2014/main" id="{B8DFA617-3794-4411-B90B-66D0C49289F7}"/>
              </a:ext>
            </a:extLst>
          </p:cNvPr>
          <p:cNvPicPr>
            <a:picLocks noChangeAspect="1"/>
          </p:cNvPicPr>
          <p:nvPr userDrawn="1"/>
        </p:nvPicPr>
        <p:blipFill>
          <a:blip r:embed="rId3"/>
          <a:stretch>
            <a:fillRect/>
          </a:stretch>
        </p:blipFill>
        <p:spPr>
          <a:xfrm>
            <a:off x="11457205" y="6138718"/>
            <a:ext cx="398176" cy="347523"/>
          </a:xfrm>
          <a:prstGeom prst="rect">
            <a:avLst/>
          </a:prstGeom>
          <a:ln w="12700">
            <a:miter lim="400000"/>
          </a:ln>
        </p:spPr>
      </p:pic>
      <p:sp>
        <p:nvSpPr>
          <p:cNvPr id="10" name="Text Placeholder 13">
            <a:extLst>
              <a:ext uri="{FF2B5EF4-FFF2-40B4-BE49-F238E27FC236}">
                <a16:creationId xmlns:a16="http://schemas.microsoft.com/office/drawing/2014/main" id="{DBF92D32-13E8-404E-9146-8929E62210B2}"/>
              </a:ext>
            </a:extLst>
          </p:cNvPr>
          <p:cNvSpPr>
            <a:spLocks noGrp="1"/>
          </p:cNvSpPr>
          <p:nvPr>
            <p:ph type="body" sz="quarter" idx="10"/>
          </p:nvPr>
        </p:nvSpPr>
        <p:spPr>
          <a:xfrm>
            <a:off x="2333625" y="879776"/>
            <a:ext cx="7524750" cy="789774"/>
          </a:xfrm>
        </p:spPr>
        <p:txBody>
          <a:bodyPr anchor="ctr">
            <a:normAutofit/>
          </a:bodyPr>
          <a:lstStyle>
            <a:lvl1pPr marL="0" indent="0" algn="ctr">
              <a:buNone/>
              <a:defRPr lang="en-US" sz="3200" b="0" kern="1200" dirty="0" smtClean="0">
                <a:solidFill>
                  <a:srgbClr val="FFFFFF"/>
                </a:solidFill>
                <a:latin typeface="+mj-lt"/>
                <a:ea typeface="+mj-ea"/>
                <a:cs typeface="+mj-cs"/>
              </a:defRPr>
            </a:lvl1pPr>
          </a:lstStyle>
          <a:p>
            <a:pPr lvl="0"/>
            <a:r>
              <a:rPr lang="en-US"/>
              <a:t>Click to edit Master text styles</a:t>
            </a:r>
          </a:p>
        </p:txBody>
      </p:sp>
      <p:sp>
        <p:nvSpPr>
          <p:cNvPr id="13" name="Text Placeholder 13">
            <a:extLst>
              <a:ext uri="{FF2B5EF4-FFF2-40B4-BE49-F238E27FC236}">
                <a16:creationId xmlns:a16="http://schemas.microsoft.com/office/drawing/2014/main" id="{DE57F4FC-89D6-4430-8858-C3BD2C33BF15}"/>
              </a:ext>
            </a:extLst>
          </p:cNvPr>
          <p:cNvSpPr>
            <a:spLocks noGrp="1"/>
          </p:cNvSpPr>
          <p:nvPr>
            <p:ph type="body" sz="quarter" idx="11"/>
          </p:nvPr>
        </p:nvSpPr>
        <p:spPr>
          <a:xfrm>
            <a:off x="2333625" y="2518624"/>
            <a:ext cx="7524750" cy="1177076"/>
          </a:xfrm>
        </p:spPr>
        <p:txBody>
          <a:bodyPr anchor="ctr">
            <a:normAutofit/>
          </a:bodyPr>
          <a:lstStyle>
            <a:lvl1pPr marL="0" indent="0" algn="ctr">
              <a:buNone/>
              <a:defRPr lang="en-US" sz="2400" b="0" kern="1200" dirty="0" smtClean="0">
                <a:solidFill>
                  <a:srgbClr val="FFFFFF"/>
                </a:solidFill>
                <a:latin typeface="+mj-lt"/>
                <a:ea typeface="+mj-ea"/>
                <a:cs typeface="+mj-cs"/>
              </a:defRPr>
            </a:lvl1pPr>
          </a:lstStyle>
          <a:p>
            <a:pPr lvl="0"/>
            <a:r>
              <a:rPr lang="en-US"/>
              <a:t>Click to edit Master text styles</a:t>
            </a:r>
          </a:p>
        </p:txBody>
      </p:sp>
    </p:spTree>
    <p:extLst>
      <p:ext uri="{BB962C8B-B14F-4D97-AF65-F5344CB8AC3E}">
        <p14:creationId xmlns:p14="http://schemas.microsoft.com/office/powerpoint/2010/main" val="303704690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ayout 5">
    <p:bg>
      <p:bgPr>
        <a:gradFill>
          <a:gsLst>
            <a:gs pos="0">
              <a:srgbClr val="009DDB"/>
            </a:gs>
            <a:gs pos="100000">
              <a:srgbClr val="023F88"/>
            </a:gs>
          </a:gsLst>
          <a:lin ang="2600808" scaled="0"/>
        </a:gra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4009005-3F8F-4B09-A781-098AB94C2839}"/>
              </a:ext>
            </a:extLst>
          </p:cNvPr>
          <p:cNvSpPr>
            <a:spLocks noGrp="1"/>
          </p:cNvSpPr>
          <p:nvPr>
            <p:ph type="pic" sz="quarter" idx="10"/>
          </p:nvPr>
        </p:nvSpPr>
        <p:spPr>
          <a:xfrm>
            <a:off x="5901022" y="1207888"/>
            <a:ext cx="4247172" cy="4442128"/>
          </a:xfrm>
          <a:custGeom>
            <a:avLst/>
            <a:gdLst>
              <a:gd name="connsiteX0" fmla="*/ 2026108 w 4247172"/>
              <a:gd name="connsiteY0" fmla="*/ 0 h 4442128"/>
              <a:gd name="connsiteX1" fmla="*/ 4247172 w 4247172"/>
              <a:gd name="connsiteY1" fmla="*/ 2221064 h 4442128"/>
              <a:gd name="connsiteX2" fmla="*/ 2026108 w 4247172"/>
              <a:gd name="connsiteY2" fmla="*/ 4442128 h 4442128"/>
              <a:gd name="connsiteX3" fmla="*/ 73115 w 4247172"/>
              <a:gd name="connsiteY3" fmla="*/ 3279755 h 4442128"/>
              <a:gd name="connsiteX4" fmla="*/ 24 w 4247172"/>
              <a:gd name="connsiteY4" fmla="*/ 3128028 h 4442128"/>
              <a:gd name="connsiteX5" fmla="*/ 20438 w 4247172"/>
              <a:gd name="connsiteY5" fmla="*/ 3085652 h 4442128"/>
              <a:gd name="connsiteX6" fmla="*/ 194980 w 4247172"/>
              <a:gd name="connsiteY6" fmla="*/ 2221113 h 4442128"/>
              <a:gd name="connsiteX7" fmla="*/ 20438 w 4247172"/>
              <a:gd name="connsiteY7" fmla="*/ 1356575 h 4442128"/>
              <a:gd name="connsiteX8" fmla="*/ 0 w 4247172"/>
              <a:gd name="connsiteY8" fmla="*/ 1314149 h 4442128"/>
              <a:gd name="connsiteX9" fmla="*/ 73115 w 4247172"/>
              <a:gd name="connsiteY9" fmla="*/ 1162373 h 4442128"/>
              <a:gd name="connsiteX10" fmla="*/ 2026108 w 4247172"/>
              <a:gd name="connsiteY10" fmla="*/ 0 h 444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7172" h="4442128">
                <a:moveTo>
                  <a:pt x="2026108" y="0"/>
                </a:moveTo>
                <a:cubicBezTo>
                  <a:pt x="3252768" y="0"/>
                  <a:pt x="4247172" y="994404"/>
                  <a:pt x="4247172" y="2221064"/>
                </a:cubicBezTo>
                <a:cubicBezTo>
                  <a:pt x="4247172" y="3447724"/>
                  <a:pt x="3252768" y="4442128"/>
                  <a:pt x="2026108" y="4442128"/>
                </a:cubicBezTo>
                <a:cubicBezTo>
                  <a:pt x="1182780" y="4442128"/>
                  <a:pt x="449228" y="3972117"/>
                  <a:pt x="73115" y="3279755"/>
                </a:cubicBezTo>
                <a:lnTo>
                  <a:pt x="24" y="3128028"/>
                </a:lnTo>
                <a:lnTo>
                  <a:pt x="20438" y="3085652"/>
                </a:lnTo>
                <a:cubicBezTo>
                  <a:pt x="132830" y="2819927"/>
                  <a:pt x="194980" y="2527778"/>
                  <a:pt x="194980" y="2221113"/>
                </a:cubicBezTo>
                <a:cubicBezTo>
                  <a:pt x="194980" y="1914448"/>
                  <a:pt x="132830" y="1622299"/>
                  <a:pt x="20438" y="1356575"/>
                </a:cubicBezTo>
                <a:lnTo>
                  <a:pt x="0" y="1314149"/>
                </a:lnTo>
                <a:lnTo>
                  <a:pt x="73115" y="1162373"/>
                </a:lnTo>
                <a:cubicBezTo>
                  <a:pt x="449228" y="470011"/>
                  <a:pt x="1182780" y="0"/>
                  <a:pt x="2026108" y="0"/>
                </a:cubicBezTo>
                <a:close/>
              </a:path>
            </a:pathLst>
          </a:custGeom>
          <a:solidFill>
            <a:schemeClr val="accent1">
              <a:lumMod val="50000"/>
            </a:schemeClr>
          </a:solidFill>
        </p:spPr>
        <p:txBody>
          <a:bodyPr wrap="square">
            <a:noAutofit/>
          </a:bodyPr>
          <a:lstStyle>
            <a:lvl1pPr algn="ctr">
              <a:defRPr sz="2000">
                <a:solidFill>
                  <a:schemeClr val="bg1"/>
                </a:solidFill>
              </a:defRPr>
            </a:lvl1pPr>
          </a:lstStyle>
          <a:p>
            <a:endParaRPr lang="de-DE"/>
          </a:p>
        </p:txBody>
      </p:sp>
      <p:pic>
        <p:nvPicPr>
          <p:cNvPr id="3" name="Image" descr="Image">
            <a:extLst>
              <a:ext uri="{FF2B5EF4-FFF2-40B4-BE49-F238E27FC236}">
                <a16:creationId xmlns:a16="http://schemas.microsoft.com/office/drawing/2014/main" id="{0B9B2824-38D9-48CD-9790-985B2B583B32}"/>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12" name="Circle">
            <a:extLst>
              <a:ext uri="{FF2B5EF4-FFF2-40B4-BE49-F238E27FC236}">
                <a16:creationId xmlns:a16="http://schemas.microsoft.com/office/drawing/2014/main" id="{A09AD1EB-D227-48E8-9721-7D8C4CA3057F}"/>
              </a:ext>
            </a:extLst>
          </p:cNvPr>
          <p:cNvSpPr/>
          <p:nvPr userDrawn="1"/>
        </p:nvSpPr>
        <p:spPr>
          <a:xfrm>
            <a:off x="1653872" y="1207936"/>
            <a:ext cx="4442129" cy="4442129"/>
          </a:xfrm>
          <a:prstGeom prst="ellipse">
            <a:avLst/>
          </a:prstGeom>
          <a:solidFill>
            <a:srgbClr val="FFFFFF"/>
          </a:solidFill>
          <a:ln w="12700">
            <a:miter lim="400000"/>
          </a:ln>
        </p:spPr>
        <p:txBody>
          <a:bodyPr lIns="35719" tIns="35719" rIns="35719" bIns="35719" anchor="ctr"/>
          <a:lstStyle/>
          <a:p>
            <a:pPr algn="r">
              <a:defRPr sz="3000" b="0">
                <a:solidFill>
                  <a:srgbClr val="FFFFFF"/>
                </a:solidFill>
                <a:latin typeface="+mn-lt"/>
                <a:ea typeface="+mn-ea"/>
                <a:cs typeface="+mn-cs"/>
                <a:sym typeface="Helvetica Neue Medium"/>
              </a:defRPr>
            </a:pPr>
            <a:endParaRPr sz="1500"/>
          </a:p>
        </p:txBody>
      </p:sp>
      <p:sp>
        <p:nvSpPr>
          <p:cNvPr id="15" name="Text Placeholder 13">
            <a:extLst>
              <a:ext uri="{FF2B5EF4-FFF2-40B4-BE49-F238E27FC236}">
                <a16:creationId xmlns:a16="http://schemas.microsoft.com/office/drawing/2014/main" id="{6D28FF44-5642-46B1-81D1-C42E8116E228}"/>
              </a:ext>
            </a:extLst>
          </p:cNvPr>
          <p:cNvSpPr>
            <a:spLocks noGrp="1"/>
          </p:cNvSpPr>
          <p:nvPr>
            <p:ph type="body" sz="quarter" idx="11"/>
          </p:nvPr>
        </p:nvSpPr>
        <p:spPr>
          <a:xfrm>
            <a:off x="2224405" y="2356684"/>
            <a:ext cx="3291910" cy="987124"/>
          </a:xfrm>
        </p:spPr>
        <p:txBody>
          <a:bodyPr anchor="ctr">
            <a:normAutofit/>
          </a:bodyPr>
          <a:lstStyle>
            <a:lvl1pPr marL="0" indent="0" algn="ctr">
              <a:buNone/>
              <a:defRPr lang="en-US" sz="3200" b="0" kern="1200" dirty="0" smtClean="0">
                <a:solidFill>
                  <a:srgbClr val="0072BC"/>
                </a:solidFill>
                <a:latin typeface="+mj-lt"/>
                <a:ea typeface="+mj-ea"/>
                <a:cs typeface="+mj-cs"/>
              </a:defRPr>
            </a:lvl1pPr>
          </a:lstStyle>
          <a:p>
            <a:pPr lvl="0"/>
            <a:r>
              <a:rPr lang="en-US"/>
              <a:t>Click to edit Master text styles</a:t>
            </a:r>
          </a:p>
        </p:txBody>
      </p:sp>
      <p:sp>
        <p:nvSpPr>
          <p:cNvPr id="16" name="Text Placeholder 13">
            <a:extLst>
              <a:ext uri="{FF2B5EF4-FFF2-40B4-BE49-F238E27FC236}">
                <a16:creationId xmlns:a16="http://schemas.microsoft.com/office/drawing/2014/main" id="{AACC13D5-34AD-45BF-9198-2E19FFD78D31}"/>
              </a:ext>
            </a:extLst>
          </p:cNvPr>
          <p:cNvSpPr>
            <a:spLocks noGrp="1"/>
          </p:cNvSpPr>
          <p:nvPr>
            <p:ph type="body" sz="quarter" idx="12"/>
          </p:nvPr>
        </p:nvSpPr>
        <p:spPr>
          <a:xfrm>
            <a:off x="2224405" y="3446759"/>
            <a:ext cx="3291909" cy="1239541"/>
          </a:xfrm>
        </p:spPr>
        <p:txBody>
          <a:bodyPr anchor="ctr">
            <a:normAutofit/>
          </a:bodyPr>
          <a:lstStyle>
            <a:lvl1pPr marL="0" indent="0" algn="ctr">
              <a:lnSpc>
                <a:spcPct val="100000"/>
              </a:lnSpc>
              <a:buNone/>
              <a:defRPr lang="en-US" sz="1200" b="0" kern="1200" dirty="0" smtClean="0">
                <a:solidFill>
                  <a:schemeClr val="tx1"/>
                </a:solidFill>
                <a:latin typeface="+mj-lt"/>
                <a:ea typeface="+mj-ea"/>
                <a:cs typeface="+mj-cs"/>
              </a:defRPr>
            </a:lvl1pPr>
          </a:lstStyle>
          <a:p>
            <a:pPr lvl="0"/>
            <a:r>
              <a:rPr lang="en-US"/>
              <a:t>Click to edit Master text styles</a:t>
            </a:r>
          </a:p>
        </p:txBody>
      </p:sp>
    </p:spTree>
    <p:extLst>
      <p:ext uri="{BB962C8B-B14F-4D97-AF65-F5344CB8AC3E}">
        <p14:creationId xmlns:p14="http://schemas.microsoft.com/office/powerpoint/2010/main" val="39899873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6">
    <p:bg>
      <p:bgPr>
        <a:gradFill>
          <a:gsLst>
            <a:gs pos="0">
              <a:schemeClr val="accent3"/>
            </a:gs>
            <a:gs pos="100000">
              <a:schemeClr val="accent4"/>
            </a:gs>
          </a:gsLst>
          <a:lin ang="2600808" scaled="0"/>
        </a:gra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4009005-3F8F-4B09-A781-098AB94C2839}"/>
              </a:ext>
            </a:extLst>
          </p:cNvPr>
          <p:cNvSpPr>
            <a:spLocks noGrp="1"/>
          </p:cNvSpPr>
          <p:nvPr>
            <p:ph type="pic" sz="quarter" idx="10"/>
          </p:nvPr>
        </p:nvSpPr>
        <p:spPr>
          <a:xfrm>
            <a:off x="5901022" y="1207888"/>
            <a:ext cx="4247172" cy="4442128"/>
          </a:xfrm>
          <a:custGeom>
            <a:avLst/>
            <a:gdLst>
              <a:gd name="connsiteX0" fmla="*/ 2026108 w 4247172"/>
              <a:gd name="connsiteY0" fmla="*/ 0 h 4442128"/>
              <a:gd name="connsiteX1" fmla="*/ 4247172 w 4247172"/>
              <a:gd name="connsiteY1" fmla="*/ 2221064 h 4442128"/>
              <a:gd name="connsiteX2" fmla="*/ 2026108 w 4247172"/>
              <a:gd name="connsiteY2" fmla="*/ 4442128 h 4442128"/>
              <a:gd name="connsiteX3" fmla="*/ 73115 w 4247172"/>
              <a:gd name="connsiteY3" fmla="*/ 3279755 h 4442128"/>
              <a:gd name="connsiteX4" fmla="*/ 24 w 4247172"/>
              <a:gd name="connsiteY4" fmla="*/ 3128028 h 4442128"/>
              <a:gd name="connsiteX5" fmla="*/ 20438 w 4247172"/>
              <a:gd name="connsiteY5" fmla="*/ 3085652 h 4442128"/>
              <a:gd name="connsiteX6" fmla="*/ 194980 w 4247172"/>
              <a:gd name="connsiteY6" fmla="*/ 2221113 h 4442128"/>
              <a:gd name="connsiteX7" fmla="*/ 20438 w 4247172"/>
              <a:gd name="connsiteY7" fmla="*/ 1356575 h 4442128"/>
              <a:gd name="connsiteX8" fmla="*/ 0 w 4247172"/>
              <a:gd name="connsiteY8" fmla="*/ 1314149 h 4442128"/>
              <a:gd name="connsiteX9" fmla="*/ 73115 w 4247172"/>
              <a:gd name="connsiteY9" fmla="*/ 1162373 h 4442128"/>
              <a:gd name="connsiteX10" fmla="*/ 2026108 w 4247172"/>
              <a:gd name="connsiteY10" fmla="*/ 0 h 444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7172" h="4442128">
                <a:moveTo>
                  <a:pt x="2026108" y="0"/>
                </a:moveTo>
                <a:cubicBezTo>
                  <a:pt x="3252768" y="0"/>
                  <a:pt x="4247172" y="994404"/>
                  <a:pt x="4247172" y="2221064"/>
                </a:cubicBezTo>
                <a:cubicBezTo>
                  <a:pt x="4247172" y="3447724"/>
                  <a:pt x="3252768" y="4442128"/>
                  <a:pt x="2026108" y="4442128"/>
                </a:cubicBezTo>
                <a:cubicBezTo>
                  <a:pt x="1182780" y="4442128"/>
                  <a:pt x="449228" y="3972117"/>
                  <a:pt x="73115" y="3279755"/>
                </a:cubicBezTo>
                <a:lnTo>
                  <a:pt x="24" y="3128028"/>
                </a:lnTo>
                <a:lnTo>
                  <a:pt x="20438" y="3085652"/>
                </a:lnTo>
                <a:cubicBezTo>
                  <a:pt x="132830" y="2819927"/>
                  <a:pt x="194980" y="2527778"/>
                  <a:pt x="194980" y="2221113"/>
                </a:cubicBezTo>
                <a:cubicBezTo>
                  <a:pt x="194980" y="1914448"/>
                  <a:pt x="132830" y="1622299"/>
                  <a:pt x="20438" y="1356575"/>
                </a:cubicBezTo>
                <a:lnTo>
                  <a:pt x="0" y="1314149"/>
                </a:lnTo>
                <a:lnTo>
                  <a:pt x="73115" y="1162373"/>
                </a:lnTo>
                <a:cubicBezTo>
                  <a:pt x="449228" y="470011"/>
                  <a:pt x="1182780" y="0"/>
                  <a:pt x="2026108" y="0"/>
                </a:cubicBezTo>
                <a:close/>
              </a:path>
            </a:pathLst>
          </a:custGeom>
          <a:solidFill>
            <a:schemeClr val="accent4">
              <a:lumMod val="75000"/>
            </a:schemeClr>
          </a:solidFill>
        </p:spPr>
        <p:txBody>
          <a:bodyPr wrap="square">
            <a:noAutofit/>
          </a:bodyPr>
          <a:lstStyle>
            <a:lvl1pPr algn="ctr">
              <a:defRPr sz="2000">
                <a:solidFill>
                  <a:schemeClr val="bg1"/>
                </a:solidFill>
              </a:defRPr>
            </a:lvl1pPr>
          </a:lstStyle>
          <a:p>
            <a:endParaRPr lang="de-DE"/>
          </a:p>
        </p:txBody>
      </p:sp>
      <p:pic>
        <p:nvPicPr>
          <p:cNvPr id="3" name="Image" descr="Image">
            <a:extLst>
              <a:ext uri="{FF2B5EF4-FFF2-40B4-BE49-F238E27FC236}">
                <a16:creationId xmlns:a16="http://schemas.microsoft.com/office/drawing/2014/main" id="{0B9B2824-38D9-48CD-9790-985B2B583B32}"/>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12" name="Circle">
            <a:extLst>
              <a:ext uri="{FF2B5EF4-FFF2-40B4-BE49-F238E27FC236}">
                <a16:creationId xmlns:a16="http://schemas.microsoft.com/office/drawing/2014/main" id="{A09AD1EB-D227-48E8-9721-7D8C4CA3057F}"/>
              </a:ext>
            </a:extLst>
          </p:cNvPr>
          <p:cNvSpPr/>
          <p:nvPr userDrawn="1"/>
        </p:nvSpPr>
        <p:spPr>
          <a:xfrm>
            <a:off x="1653872" y="1207936"/>
            <a:ext cx="4442129" cy="4442129"/>
          </a:xfrm>
          <a:prstGeom prst="ellipse">
            <a:avLst/>
          </a:prstGeom>
          <a:solidFill>
            <a:srgbClr val="FFFFFF"/>
          </a:solidFill>
          <a:ln w="12700">
            <a:miter lim="400000"/>
          </a:ln>
        </p:spPr>
        <p:txBody>
          <a:bodyPr lIns="35719" tIns="35719" rIns="35719" bIns="35719" anchor="ctr"/>
          <a:lstStyle/>
          <a:p>
            <a:pPr algn="r">
              <a:defRPr sz="3000" b="0">
                <a:solidFill>
                  <a:srgbClr val="FFFFFF"/>
                </a:solidFill>
                <a:latin typeface="+mn-lt"/>
                <a:ea typeface="+mn-ea"/>
                <a:cs typeface="+mn-cs"/>
                <a:sym typeface="Helvetica Neue Medium"/>
              </a:defRPr>
            </a:pPr>
            <a:endParaRPr sz="1500"/>
          </a:p>
        </p:txBody>
      </p:sp>
      <p:sp>
        <p:nvSpPr>
          <p:cNvPr id="15" name="Text Placeholder 13">
            <a:extLst>
              <a:ext uri="{FF2B5EF4-FFF2-40B4-BE49-F238E27FC236}">
                <a16:creationId xmlns:a16="http://schemas.microsoft.com/office/drawing/2014/main" id="{6D28FF44-5642-46B1-81D1-C42E8116E228}"/>
              </a:ext>
            </a:extLst>
          </p:cNvPr>
          <p:cNvSpPr>
            <a:spLocks noGrp="1"/>
          </p:cNvSpPr>
          <p:nvPr>
            <p:ph type="body" sz="quarter" idx="11"/>
          </p:nvPr>
        </p:nvSpPr>
        <p:spPr>
          <a:xfrm>
            <a:off x="2224405" y="2356684"/>
            <a:ext cx="3291910" cy="987124"/>
          </a:xfrm>
        </p:spPr>
        <p:txBody>
          <a:bodyPr anchor="ctr">
            <a:normAutofit/>
          </a:bodyPr>
          <a:lstStyle>
            <a:lvl1pPr marL="0" indent="0" algn="ctr">
              <a:buNone/>
              <a:defRPr lang="en-US" sz="3200" b="0" kern="1200" dirty="0" smtClean="0">
                <a:solidFill>
                  <a:srgbClr val="589E43"/>
                </a:solidFill>
                <a:latin typeface="+mj-lt"/>
                <a:ea typeface="+mj-ea"/>
                <a:cs typeface="+mj-cs"/>
              </a:defRPr>
            </a:lvl1pPr>
          </a:lstStyle>
          <a:p>
            <a:pPr lvl="0"/>
            <a:r>
              <a:rPr lang="en-US"/>
              <a:t>Click to edit Master text styles</a:t>
            </a:r>
          </a:p>
        </p:txBody>
      </p:sp>
      <p:sp>
        <p:nvSpPr>
          <p:cNvPr id="16" name="Text Placeholder 13">
            <a:extLst>
              <a:ext uri="{FF2B5EF4-FFF2-40B4-BE49-F238E27FC236}">
                <a16:creationId xmlns:a16="http://schemas.microsoft.com/office/drawing/2014/main" id="{AACC13D5-34AD-45BF-9198-2E19FFD78D31}"/>
              </a:ext>
            </a:extLst>
          </p:cNvPr>
          <p:cNvSpPr>
            <a:spLocks noGrp="1"/>
          </p:cNvSpPr>
          <p:nvPr>
            <p:ph type="body" sz="quarter" idx="12"/>
          </p:nvPr>
        </p:nvSpPr>
        <p:spPr>
          <a:xfrm>
            <a:off x="2224405" y="3446759"/>
            <a:ext cx="3291909" cy="1239541"/>
          </a:xfrm>
        </p:spPr>
        <p:txBody>
          <a:bodyPr anchor="ctr">
            <a:normAutofit/>
          </a:bodyPr>
          <a:lstStyle>
            <a:lvl1pPr marL="0" indent="0" algn="ctr">
              <a:lnSpc>
                <a:spcPct val="100000"/>
              </a:lnSpc>
              <a:buNone/>
              <a:defRPr lang="en-US" sz="1200" b="0" kern="1200" dirty="0" smtClean="0">
                <a:solidFill>
                  <a:schemeClr val="tx1"/>
                </a:solidFill>
                <a:latin typeface="+mj-lt"/>
                <a:ea typeface="+mj-ea"/>
                <a:cs typeface="+mj-cs"/>
              </a:defRPr>
            </a:lvl1pPr>
          </a:lstStyle>
          <a:p>
            <a:pPr lvl="0"/>
            <a:r>
              <a:rPr lang="en-US"/>
              <a:t>Click to edit Master text styles</a:t>
            </a:r>
          </a:p>
        </p:txBody>
      </p:sp>
    </p:spTree>
    <p:extLst>
      <p:ext uri="{BB962C8B-B14F-4D97-AF65-F5344CB8AC3E}">
        <p14:creationId xmlns:p14="http://schemas.microsoft.com/office/powerpoint/2010/main" val="165781124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408DA4C1-BB46-4A00-B732-CEB6501FFF51}"/>
              </a:ext>
            </a:extLst>
          </p:cNvPr>
          <p:cNvSpPr>
            <a:spLocks noGrp="1"/>
          </p:cNvSpPr>
          <p:nvPr>
            <p:ph type="pic" sz="quarter" idx="10"/>
          </p:nvPr>
        </p:nvSpPr>
        <p:spPr>
          <a:xfrm>
            <a:off x="5547630" y="0"/>
            <a:ext cx="6644371" cy="6858000"/>
          </a:xfrm>
          <a:custGeom>
            <a:avLst/>
            <a:gdLst>
              <a:gd name="connsiteX0" fmla="*/ 6140474 w 6644371"/>
              <a:gd name="connsiteY0" fmla="*/ 6141068 h 6858000"/>
              <a:gd name="connsiteX1" fmla="*/ 6071052 w 6644371"/>
              <a:gd name="connsiteY1" fmla="*/ 6142120 h 6858000"/>
              <a:gd name="connsiteX2" fmla="*/ 5912334 w 6644371"/>
              <a:gd name="connsiteY2" fmla="*/ 6301942 h 6858000"/>
              <a:gd name="connsiteX3" fmla="*/ 5932472 w 6644371"/>
              <a:gd name="connsiteY3" fmla="*/ 6423602 h 6858000"/>
              <a:gd name="connsiteX4" fmla="*/ 6056891 w 6644371"/>
              <a:gd name="connsiteY4" fmla="*/ 6486961 h 6858000"/>
              <a:gd name="connsiteX5" fmla="*/ 6192160 w 6644371"/>
              <a:gd name="connsiteY5" fmla="*/ 6437212 h 6858000"/>
              <a:gd name="connsiteX6" fmla="*/ 6288900 w 6644371"/>
              <a:gd name="connsiteY6" fmla="*/ 6422223 h 6858000"/>
              <a:gd name="connsiteX7" fmla="*/ 6253496 w 6644371"/>
              <a:gd name="connsiteY7" fmla="*/ 6200605 h 6858000"/>
              <a:gd name="connsiteX8" fmla="*/ 6140474 w 6644371"/>
              <a:gd name="connsiteY8" fmla="*/ 6141068 h 6858000"/>
              <a:gd name="connsiteX9" fmla="*/ 0 w 6644371"/>
              <a:gd name="connsiteY9" fmla="*/ 0 h 6858000"/>
              <a:gd name="connsiteX10" fmla="*/ 6644371 w 6644371"/>
              <a:gd name="connsiteY10" fmla="*/ 0 h 6858000"/>
              <a:gd name="connsiteX11" fmla="*/ 6644371 w 6644371"/>
              <a:gd name="connsiteY11" fmla="*/ 6858000 h 6858000"/>
              <a:gd name="connsiteX12" fmla="*/ 9654 w 6644371"/>
              <a:gd name="connsiteY12" fmla="*/ 6858000 h 6858000"/>
              <a:gd name="connsiteX13" fmla="*/ 144001 w 6644371"/>
              <a:gd name="connsiteY13" fmla="*/ 6729912 h 6858000"/>
              <a:gd name="connsiteX14" fmla="*/ 1509377 w 6644371"/>
              <a:gd name="connsiteY14" fmla="*/ 3433603 h 6858000"/>
              <a:gd name="connsiteX15" fmla="*/ 144001 w 6644371"/>
              <a:gd name="connsiteY15" fmla="*/ 1372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4371" h="6858000">
                <a:moveTo>
                  <a:pt x="6140474" y="6141068"/>
                </a:moveTo>
                <a:cubicBezTo>
                  <a:pt x="6120192" y="6137953"/>
                  <a:pt x="6097122" y="6137729"/>
                  <a:pt x="6071052" y="6142120"/>
                </a:cubicBezTo>
                <a:cubicBezTo>
                  <a:pt x="5966772" y="6159684"/>
                  <a:pt x="5918495" y="6256883"/>
                  <a:pt x="5912334" y="6301942"/>
                </a:cubicBezTo>
                <a:cubicBezTo>
                  <a:pt x="5906172" y="6347002"/>
                  <a:pt x="5909207" y="6386543"/>
                  <a:pt x="5932472" y="6423602"/>
                </a:cubicBezTo>
                <a:cubicBezTo>
                  <a:pt x="5955738" y="6460661"/>
                  <a:pt x="6008981" y="6486961"/>
                  <a:pt x="6056891" y="6486961"/>
                </a:cubicBezTo>
                <a:cubicBezTo>
                  <a:pt x="6104801" y="6486961"/>
                  <a:pt x="6135790" y="6470041"/>
                  <a:pt x="6192160" y="6437212"/>
                </a:cubicBezTo>
                <a:cubicBezTo>
                  <a:pt x="6248530" y="6404383"/>
                  <a:pt x="6288900" y="6422223"/>
                  <a:pt x="6288900" y="6422223"/>
                </a:cubicBezTo>
                <a:cubicBezTo>
                  <a:pt x="6339108" y="6309943"/>
                  <a:pt x="6275382" y="6220376"/>
                  <a:pt x="6253496" y="6200605"/>
                </a:cubicBezTo>
                <a:cubicBezTo>
                  <a:pt x="6237082" y="6185777"/>
                  <a:pt x="6201321" y="6150414"/>
                  <a:pt x="6140474" y="6141068"/>
                </a:cubicBezTo>
                <a:close/>
                <a:moveTo>
                  <a:pt x="0" y="0"/>
                </a:moveTo>
                <a:lnTo>
                  <a:pt x="6644371" y="0"/>
                </a:lnTo>
                <a:lnTo>
                  <a:pt x="6644371" y="6858000"/>
                </a:lnTo>
                <a:lnTo>
                  <a:pt x="9654" y="6858000"/>
                </a:lnTo>
                <a:lnTo>
                  <a:pt x="144001" y="6729912"/>
                </a:lnTo>
                <a:cubicBezTo>
                  <a:pt x="987600" y="5886313"/>
                  <a:pt x="1509377" y="4720892"/>
                  <a:pt x="1509377" y="3433603"/>
                </a:cubicBezTo>
                <a:cubicBezTo>
                  <a:pt x="1509377" y="2146313"/>
                  <a:pt x="987600" y="980892"/>
                  <a:pt x="144001" y="137293"/>
                </a:cubicBezTo>
                <a:close/>
              </a:path>
            </a:pathLst>
          </a:custGeom>
          <a:solidFill>
            <a:schemeClr val="tx2">
              <a:lumMod val="75000"/>
            </a:schemeClr>
          </a:solidFill>
        </p:spPr>
        <p:txBody>
          <a:bodyPr wrap="square">
            <a:noAutofit/>
          </a:bodyPr>
          <a:lstStyle>
            <a:lvl1pPr algn="ctr">
              <a:defRPr>
                <a:solidFill>
                  <a:schemeClr val="bg1"/>
                </a:solidFill>
              </a:defRPr>
            </a:lvl1pPr>
          </a:lstStyle>
          <a:p>
            <a:endParaRPr lang="de-DE"/>
          </a:p>
        </p:txBody>
      </p:sp>
      <p:sp>
        <p:nvSpPr>
          <p:cNvPr id="7" name="Freeform 16">
            <a:extLst>
              <a:ext uri="{FF2B5EF4-FFF2-40B4-BE49-F238E27FC236}">
                <a16:creationId xmlns:a16="http://schemas.microsoft.com/office/drawing/2014/main" id="{9B08DEEF-6E0B-4EC5-B192-CB804CDE6C87}"/>
              </a:ext>
            </a:extLst>
          </p:cNvPr>
          <p:cNvSpPr/>
          <p:nvPr userDrawn="1"/>
        </p:nvSpPr>
        <p:spPr>
          <a:xfrm>
            <a:off x="0" y="0"/>
            <a:ext cx="7057006" cy="6867205"/>
          </a:xfrm>
          <a:custGeom>
            <a:avLst/>
            <a:gdLst>
              <a:gd name="connsiteX0" fmla="*/ 0 w 14114011"/>
              <a:gd name="connsiteY0" fmla="*/ 0 h 13734409"/>
              <a:gd name="connsiteX1" fmla="*/ 11095256 w 14114011"/>
              <a:gd name="connsiteY1" fmla="*/ 0 h 13734409"/>
              <a:gd name="connsiteX2" fmla="*/ 11383259 w 14114011"/>
              <a:gd name="connsiteY2" fmla="*/ 274585 h 13734409"/>
              <a:gd name="connsiteX3" fmla="*/ 14114011 w 14114011"/>
              <a:gd name="connsiteY3" fmla="*/ 6867204 h 13734409"/>
              <a:gd name="connsiteX4" fmla="*/ 11383259 w 14114011"/>
              <a:gd name="connsiteY4" fmla="*/ 13459823 h 13734409"/>
              <a:gd name="connsiteX5" fmla="*/ 11095255 w 14114011"/>
              <a:gd name="connsiteY5" fmla="*/ 13734409 h 13734409"/>
              <a:gd name="connsiteX6" fmla="*/ 0 w 14114011"/>
              <a:gd name="connsiteY6" fmla="*/ 13734409 h 137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4011" h="13734409">
                <a:moveTo>
                  <a:pt x="0" y="0"/>
                </a:moveTo>
                <a:lnTo>
                  <a:pt x="11095256" y="0"/>
                </a:lnTo>
                <a:lnTo>
                  <a:pt x="11383259" y="274585"/>
                </a:lnTo>
                <a:cubicBezTo>
                  <a:pt x="13070457" y="1961783"/>
                  <a:pt x="14114011" y="4292626"/>
                  <a:pt x="14114011" y="6867204"/>
                </a:cubicBezTo>
                <a:cubicBezTo>
                  <a:pt x="14114011" y="9441782"/>
                  <a:pt x="13070457" y="11772625"/>
                  <a:pt x="11383259" y="13459823"/>
                </a:cubicBezTo>
                <a:lnTo>
                  <a:pt x="11095255" y="13734409"/>
                </a:lnTo>
                <a:lnTo>
                  <a:pt x="0" y="13734409"/>
                </a:lnTo>
                <a:close/>
              </a:path>
            </a:pathLst>
          </a:custGeom>
          <a:solidFill>
            <a:srgbClr val="0072B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algn="ctr" defTabSz="410766" hangingPunct="0"/>
            <a:endParaRPr lang="en-US" sz="1500">
              <a:solidFill>
                <a:srgbClr val="FFFFFF"/>
              </a:solidFill>
              <a:sym typeface="Helvetica Neue Medium"/>
            </a:endParaRPr>
          </a:p>
        </p:txBody>
      </p:sp>
      <p:sp>
        <p:nvSpPr>
          <p:cNvPr id="8" name="Text Placeholder 13">
            <a:extLst>
              <a:ext uri="{FF2B5EF4-FFF2-40B4-BE49-F238E27FC236}">
                <a16:creationId xmlns:a16="http://schemas.microsoft.com/office/drawing/2014/main" id="{424E6109-7EF1-4FE3-971C-4713D3B8D772}"/>
              </a:ext>
            </a:extLst>
          </p:cNvPr>
          <p:cNvSpPr>
            <a:spLocks noGrp="1"/>
          </p:cNvSpPr>
          <p:nvPr>
            <p:ph type="body" sz="quarter" idx="11"/>
          </p:nvPr>
        </p:nvSpPr>
        <p:spPr>
          <a:xfrm>
            <a:off x="647700" y="2356684"/>
            <a:ext cx="6172200" cy="987124"/>
          </a:xfrm>
        </p:spPr>
        <p:txBody>
          <a:bodyPr anchor="t">
            <a:normAutofit/>
          </a:bodyPr>
          <a:lstStyle>
            <a:lvl1pPr marL="0" indent="0" algn="l">
              <a:buNone/>
              <a:defRPr lang="en-US" sz="3200" b="1" kern="1200" dirty="0" smtClean="0">
                <a:solidFill>
                  <a:schemeClr val="bg1"/>
                </a:solidFill>
                <a:latin typeface="+mj-lt"/>
                <a:ea typeface="+mj-ea"/>
                <a:cs typeface="+mj-cs"/>
              </a:defRPr>
            </a:lvl1pPr>
          </a:lstStyle>
          <a:p>
            <a:pPr lvl="0"/>
            <a:r>
              <a:rPr lang="en-US"/>
              <a:t>Click to edit Master text styles</a:t>
            </a:r>
          </a:p>
        </p:txBody>
      </p:sp>
      <p:sp>
        <p:nvSpPr>
          <p:cNvPr id="9" name="Text Placeholder 13">
            <a:extLst>
              <a:ext uri="{FF2B5EF4-FFF2-40B4-BE49-F238E27FC236}">
                <a16:creationId xmlns:a16="http://schemas.microsoft.com/office/drawing/2014/main" id="{B0EBC27A-0010-4E35-98FA-466A08D5E991}"/>
              </a:ext>
            </a:extLst>
          </p:cNvPr>
          <p:cNvSpPr>
            <a:spLocks noGrp="1"/>
          </p:cNvSpPr>
          <p:nvPr>
            <p:ph type="body" sz="quarter" idx="12"/>
          </p:nvPr>
        </p:nvSpPr>
        <p:spPr>
          <a:xfrm>
            <a:off x="647701" y="3581400"/>
            <a:ext cx="5448299" cy="1239541"/>
          </a:xfrm>
        </p:spPr>
        <p:txBody>
          <a:bodyPr anchor="t">
            <a:normAutofit/>
          </a:bodyPr>
          <a:lstStyle>
            <a:lvl1pPr marL="0" indent="0" algn="l">
              <a:lnSpc>
                <a:spcPct val="100000"/>
              </a:lnSpc>
              <a:buNone/>
              <a:defRPr lang="en-US" sz="1200" b="0" kern="1200" dirty="0" smtClean="0">
                <a:solidFill>
                  <a:schemeClr val="bg1"/>
                </a:solidFill>
                <a:latin typeface="+mj-lt"/>
                <a:ea typeface="+mj-ea"/>
                <a:cs typeface="+mj-cs"/>
              </a:defRPr>
            </a:lvl1pPr>
          </a:lstStyle>
          <a:p>
            <a:pPr lvl="0"/>
            <a:r>
              <a:rPr lang="en-US"/>
              <a:t>Click to edit Master text styles</a:t>
            </a:r>
          </a:p>
        </p:txBody>
      </p:sp>
      <p:pic>
        <p:nvPicPr>
          <p:cNvPr id="22" name="Image" descr="Image">
            <a:extLst>
              <a:ext uri="{FF2B5EF4-FFF2-40B4-BE49-F238E27FC236}">
                <a16:creationId xmlns:a16="http://schemas.microsoft.com/office/drawing/2014/main" id="{FD83264E-4FCF-4B42-B233-5931F2E7E88F}"/>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Tree>
    <p:extLst>
      <p:ext uri="{BB962C8B-B14F-4D97-AF65-F5344CB8AC3E}">
        <p14:creationId xmlns:p14="http://schemas.microsoft.com/office/powerpoint/2010/main" val="132025501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ayout 9">
    <p:bg>
      <p:bgPr>
        <a:gradFill>
          <a:gsLst>
            <a:gs pos="0">
              <a:srgbClr val="FCA312"/>
            </a:gs>
            <a:gs pos="100000">
              <a:srgbClr val="CF381E"/>
            </a:gs>
          </a:gsLst>
          <a:lin ang="2600808" scaled="0"/>
        </a:gradFill>
        <a:effectLst/>
      </p:bgPr>
    </p:bg>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4440E92A-F115-4AE3-960C-6306C37F65FA}"/>
              </a:ext>
            </a:extLst>
          </p:cNvPr>
          <p:cNvSpPr/>
          <p:nvPr userDrawn="1"/>
        </p:nvSpPr>
        <p:spPr>
          <a:xfrm>
            <a:off x="1999764" y="0"/>
            <a:ext cx="8174612" cy="6858000"/>
          </a:xfrm>
          <a:custGeom>
            <a:avLst/>
            <a:gdLst>
              <a:gd name="connsiteX0" fmla="*/ 3728090 w 16349224"/>
              <a:gd name="connsiteY0" fmla="*/ 0 h 13716000"/>
              <a:gd name="connsiteX1" fmla="*/ 12621134 w 16349224"/>
              <a:gd name="connsiteY1" fmla="*/ 0 h 13716000"/>
              <a:gd name="connsiteX2" fmla="*/ 12745116 w 16349224"/>
              <a:gd name="connsiteY2" fmla="*/ 79483 h 13716000"/>
              <a:gd name="connsiteX3" fmla="*/ 16349224 w 16349224"/>
              <a:gd name="connsiteY3" fmla="*/ 6858000 h 13716000"/>
              <a:gd name="connsiteX4" fmla="*/ 12745116 w 16349224"/>
              <a:gd name="connsiteY4" fmla="*/ 13636517 h 13716000"/>
              <a:gd name="connsiteX5" fmla="*/ 12621134 w 16349224"/>
              <a:gd name="connsiteY5" fmla="*/ 13716000 h 13716000"/>
              <a:gd name="connsiteX6" fmla="*/ 3728091 w 16349224"/>
              <a:gd name="connsiteY6" fmla="*/ 13716000 h 13716000"/>
              <a:gd name="connsiteX7" fmla="*/ 3604109 w 16349224"/>
              <a:gd name="connsiteY7" fmla="*/ 13636517 h 13716000"/>
              <a:gd name="connsiteX8" fmla="*/ 0 w 16349224"/>
              <a:gd name="connsiteY8" fmla="*/ 6858000 h 13716000"/>
              <a:gd name="connsiteX9" fmla="*/ 3604109 w 16349224"/>
              <a:gd name="connsiteY9" fmla="*/ 79483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49224" h="13716000">
                <a:moveTo>
                  <a:pt x="3728090" y="0"/>
                </a:moveTo>
                <a:lnTo>
                  <a:pt x="12621134" y="0"/>
                </a:lnTo>
                <a:lnTo>
                  <a:pt x="12745116" y="79483"/>
                </a:lnTo>
                <a:cubicBezTo>
                  <a:pt x="14919576" y="1548520"/>
                  <a:pt x="16349224" y="4036304"/>
                  <a:pt x="16349224" y="6858000"/>
                </a:cubicBezTo>
                <a:cubicBezTo>
                  <a:pt x="16349224" y="9679696"/>
                  <a:pt x="14919576" y="12167480"/>
                  <a:pt x="12745116" y="13636517"/>
                </a:cubicBezTo>
                <a:lnTo>
                  <a:pt x="12621134" y="13716000"/>
                </a:lnTo>
                <a:lnTo>
                  <a:pt x="3728091" y="13716000"/>
                </a:lnTo>
                <a:lnTo>
                  <a:pt x="3604109" y="13636517"/>
                </a:lnTo>
                <a:cubicBezTo>
                  <a:pt x="1429648" y="12167480"/>
                  <a:pt x="0" y="9679696"/>
                  <a:pt x="0" y="6858000"/>
                </a:cubicBezTo>
                <a:cubicBezTo>
                  <a:pt x="0" y="4036304"/>
                  <a:pt x="1429648" y="1548520"/>
                  <a:pt x="3604109" y="79483"/>
                </a:cubicBezTo>
                <a:close/>
              </a:path>
            </a:pathLst>
          </a:custGeom>
          <a:solidFill>
            <a:srgbClr val="FCA31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algn="ctr" defTabSz="410766" hangingPunct="0"/>
            <a:endParaRPr lang="en-US" sz="1500">
              <a:solidFill>
                <a:srgbClr val="FFFFFF"/>
              </a:solidFill>
              <a:sym typeface="Helvetica Neue Medium"/>
            </a:endParaRPr>
          </a:p>
        </p:txBody>
      </p:sp>
      <p:pic>
        <p:nvPicPr>
          <p:cNvPr id="4" name="Image" descr="Image">
            <a:extLst>
              <a:ext uri="{FF2B5EF4-FFF2-40B4-BE49-F238E27FC236}">
                <a16:creationId xmlns:a16="http://schemas.microsoft.com/office/drawing/2014/main" id="{4ED4D81E-2FB7-4E47-BA3F-48D2141C9DF6}"/>
              </a:ext>
            </a:extLst>
          </p:cNvPr>
          <p:cNvPicPr>
            <a:picLocks noChangeAspect="1"/>
          </p:cNvPicPr>
          <p:nvPr userDrawn="1"/>
        </p:nvPicPr>
        <p:blipFill>
          <a:blip r:embed="rId2"/>
          <a:stretch>
            <a:fillRect/>
          </a:stretch>
        </p:blipFill>
        <p:spPr>
          <a:xfrm>
            <a:off x="11457205" y="6138718"/>
            <a:ext cx="398176" cy="347523"/>
          </a:xfrm>
          <a:prstGeom prst="rect">
            <a:avLst/>
          </a:prstGeom>
          <a:ln w="12700">
            <a:miter lim="400000"/>
          </a:ln>
        </p:spPr>
      </p:pic>
      <p:sp>
        <p:nvSpPr>
          <p:cNvPr id="5" name="Text Placeholder 13">
            <a:extLst>
              <a:ext uri="{FF2B5EF4-FFF2-40B4-BE49-F238E27FC236}">
                <a16:creationId xmlns:a16="http://schemas.microsoft.com/office/drawing/2014/main" id="{AC929415-9293-4FAE-88D0-590051D25339}"/>
              </a:ext>
            </a:extLst>
          </p:cNvPr>
          <p:cNvSpPr>
            <a:spLocks noGrp="1"/>
          </p:cNvSpPr>
          <p:nvPr>
            <p:ph type="body" sz="quarter" idx="11"/>
          </p:nvPr>
        </p:nvSpPr>
        <p:spPr>
          <a:xfrm>
            <a:off x="3009900" y="2356684"/>
            <a:ext cx="6172200" cy="1834316"/>
          </a:xfrm>
        </p:spPr>
        <p:txBody>
          <a:bodyPr anchor="ctr">
            <a:normAutofit/>
          </a:bodyPr>
          <a:lstStyle>
            <a:lvl1pPr marL="0" indent="0" algn="ctr">
              <a:buNone/>
              <a:defRPr lang="en-US" sz="3200" b="1" kern="1200" dirty="0" smtClean="0">
                <a:solidFill>
                  <a:schemeClr val="bg1"/>
                </a:solidFill>
                <a:latin typeface="+mj-lt"/>
                <a:ea typeface="+mj-ea"/>
                <a:cs typeface="+mj-cs"/>
              </a:defRPr>
            </a:lvl1pPr>
          </a:lstStyle>
          <a:p>
            <a:pPr lvl="0"/>
            <a:r>
              <a:rPr lang="en-US"/>
              <a:t>Click to edit Master text styles</a:t>
            </a:r>
          </a:p>
        </p:txBody>
      </p:sp>
      <p:sp>
        <p:nvSpPr>
          <p:cNvPr id="6" name="Line">
            <a:extLst>
              <a:ext uri="{FF2B5EF4-FFF2-40B4-BE49-F238E27FC236}">
                <a16:creationId xmlns:a16="http://schemas.microsoft.com/office/drawing/2014/main" id="{E0D4BD38-9E40-4D87-9ADA-B1FBD59202CB}"/>
              </a:ext>
            </a:extLst>
          </p:cNvPr>
          <p:cNvSpPr/>
          <p:nvPr userDrawn="1"/>
        </p:nvSpPr>
        <p:spPr>
          <a:xfrm>
            <a:off x="5872470" y="4941151"/>
            <a:ext cx="447060" cy="1"/>
          </a:xfrm>
          <a:prstGeom prst="line">
            <a:avLst/>
          </a:prstGeom>
          <a:ln w="25400">
            <a:solidFill>
              <a:srgbClr val="CF381E"/>
            </a:solidFill>
            <a:miter lim="400000"/>
          </a:ln>
        </p:spPr>
        <p:txBody>
          <a:bodyPr lIns="35719" tIns="35719" rIns="35719" bIns="35719" anchor="ctr"/>
          <a:lstStyle/>
          <a:p>
            <a:endParaRPr sz="900"/>
          </a:p>
        </p:txBody>
      </p:sp>
      <p:sp>
        <p:nvSpPr>
          <p:cNvPr id="7" name="Text Placeholder 13">
            <a:extLst>
              <a:ext uri="{FF2B5EF4-FFF2-40B4-BE49-F238E27FC236}">
                <a16:creationId xmlns:a16="http://schemas.microsoft.com/office/drawing/2014/main" id="{AD6FC4DF-520B-48C7-83DE-6325ABCBAD88}"/>
              </a:ext>
            </a:extLst>
          </p:cNvPr>
          <p:cNvSpPr>
            <a:spLocks noGrp="1"/>
          </p:cNvSpPr>
          <p:nvPr>
            <p:ph type="body" sz="quarter" idx="12"/>
          </p:nvPr>
        </p:nvSpPr>
        <p:spPr>
          <a:xfrm>
            <a:off x="4305300" y="5065216"/>
            <a:ext cx="3581400" cy="285772"/>
          </a:xfrm>
        </p:spPr>
        <p:txBody>
          <a:bodyPr anchor="ctr">
            <a:normAutofit/>
          </a:bodyPr>
          <a:lstStyle>
            <a:lvl1pPr marL="0" indent="0" algn="ctr">
              <a:buNone/>
              <a:defRPr lang="en-US" sz="1600" b="0" kern="1200" dirty="0" smtClean="0">
                <a:solidFill>
                  <a:schemeClr val="tx1"/>
                </a:solidFill>
                <a:latin typeface="+mj-lt"/>
                <a:ea typeface="+mj-ea"/>
                <a:cs typeface="+mj-cs"/>
              </a:defRPr>
            </a:lvl1pPr>
          </a:lstStyle>
          <a:p>
            <a:pPr lvl="0"/>
            <a:r>
              <a:rPr lang="en-US"/>
              <a:t>Click to edit Master text styles</a:t>
            </a:r>
          </a:p>
        </p:txBody>
      </p:sp>
      <p:sp>
        <p:nvSpPr>
          <p:cNvPr id="8" name="Text Placeholder 13">
            <a:extLst>
              <a:ext uri="{FF2B5EF4-FFF2-40B4-BE49-F238E27FC236}">
                <a16:creationId xmlns:a16="http://schemas.microsoft.com/office/drawing/2014/main" id="{31E06CE8-1A02-4909-A24D-C80A21DA12A5}"/>
              </a:ext>
            </a:extLst>
          </p:cNvPr>
          <p:cNvSpPr>
            <a:spLocks noGrp="1"/>
          </p:cNvSpPr>
          <p:nvPr>
            <p:ph type="body" sz="quarter" idx="13"/>
          </p:nvPr>
        </p:nvSpPr>
        <p:spPr>
          <a:xfrm>
            <a:off x="4305300" y="5405531"/>
            <a:ext cx="3581400" cy="285772"/>
          </a:xfrm>
        </p:spPr>
        <p:txBody>
          <a:bodyPr anchor="ctr">
            <a:normAutofit/>
          </a:bodyPr>
          <a:lstStyle>
            <a:lvl1pPr marL="0" indent="0" algn="ctr">
              <a:buNone/>
              <a:defRPr lang="en-US" sz="1100" b="0" kern="1200" dirty="0" smtClean="0">
                <a:solidFill>
                  <a:schemeClr val="tx1"/>
                </a:solidFill>
                <a:latin typeface="+mj-lt"/>
                <a:ea typeface="+mj-ea"/>
                <a:cs typeface="+mj-cs"/>
              </a:defRPr>
            </a:lvl1pPr>
          </a:lstStyle>
          <a:p>
            <a:pPr lvl="0"/>
            <a:r>
              <a:rPr lang="en-US"/>
              <a:t>Click to edit Master text styles</a:t>
            </a:r>
          </a:p>
        </p:txBody>
      </p:sp>
    </p:spTree>
    <p:extLst>
      <p:ext uri="{BB962C8B-B14F-4D97-AF65-F5344CB8AC3E}">
        <p14:creationId xmlns:p14="http://schemas.microsoft.com/office/powerpoint/2010/main" val="386952569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389A97-311C-4844-BADC-814CE7EB7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819F09FC-06B7-46F1-9670-09831B6FEE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B3F9C058-9EDC-474A-96F0-6F237628BA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101C4-B9E0-4A06-BB0F-38CCF6D43E1F}" type="datetimeFigureOut">
              <a:rPr lang="de-DE" smtClean="0"/>
              <a:t>24.11.2023</a:t>
            </a:fld>
            <a:endParaRPr lang="de-DE"/>
          </a:p>
        </p:txBody>
      </p:sp>
      <p:sp>
        <p:nvSpPr>
          <p:cNvPr id="5" name="Footer Placeholder 4">
            <a:extLst>
              <a:ext uri="{FF2B5EF4-FFF2-40B4-BE49-F238E27FC236}">
                <a16:creationId xmlns:a16="http://schemas.microsoft.com/office/drawing/2014/main" id="{FB62BF53-F58A-422B-B9EC-694E17183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a:extLst>
              <a:ext uri="{FF2B5EF4-FFF2-40B4-BE49-F238E27FC236}">
                <a16:creationId xmlns:a16="http://schemas.microsoft.com/office/drawing/2014/main" id="{E1745150-3F99-4D85-8207-D91B981E79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792D4-400E-45CB-A9AB-F34D5DBFB4DC}" type="slidenum">
              <a:rPr lang="de-DE" smtClean="0"/>
              <a:t>‹#›</a:t>
            </a:fld>
            <a:endParaRPr lang="de-DE"/>
          </a:p>
        </p:txBody>
      </p:sp>
      <p:sp>
        <p:nvSpPr>
          <p:cNvPr id="8" name="TextBox 7">
            <a:extLst>
              <a:ext uri="{FF2B5EF4-FFF2-40B4-BE49-F238E27FC236}">
                <a16:creationId xmlns:a16="http://schemas.microsoft.com/office/drawing/2014/main" id="{3D5CBADC-F66F-5529-D2BA-353238019CE2}"/>
              </a:ext>
            </a:extLst>
          </p:cNvPr>
          <p:cNvSpPr txBox="1"/>
          <p:nvPr userDrawn="1">
            <p:extLst>
              <p:ext uri="{1162E1C5-73C7-4A58-AE30-91384D911F3F}">
                <p184:classification xmlns:p184="http://schemas.microsoft.com/office/powerpoint/2018/4/main" val="ftr"/>
              </p:ext>
            </p:extLst>
          </p:nvPr>
        </p:nvSpPr>
        <p:spPr>
          <a:xfrm>
            <a:off x="1993075" y="6672580"/>
            <a:ext cx="8228012"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cs typeface="Calibri" panose="020F0502020204030204" pitchFamily="34" charset="0"/>
              </a:rPr>
              <a:t>Classification: Public. This information can be made available to the general public. It may be freely disseminated without potential harm to Atlantic Lottery employees, third parties and stakeholders.</a:t>
            </a:r>
          </a:p>
        </p:txBody>
      </p:sp>
    </p:spTree>
    <p:extLst>
      <p:ext uri="{BB962C8B-B14F-4D97-AF65-F5344CB8AC3E}">
        <p14:creationId xmlns:p14="http://schemas.microsoft.com/office/powerpoint/2010/main" val="1262959177"/>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0" r:id="rId3"/>
    <p:sldLayoutId id="2147483661" r:id="rId4"/>
    <p:sldLayoutId id="2147483662" r:id="rId5"/>
    <p:sldLayoutId id="2147483663" r:id="rId6"/>
    <p:sldLayoutId id="2147483664" r:id="rId7"/>
    <p:sldLayoutId id="2147483666" r:id="rId8"/>
    <p:sldLayoutId id="2147483667" r:id="rId9"/>
    <p:sldLayoutId id="2147483668" r:id="rId10"/>
    <p:sldLayoutId id="2147483669" r:id="rId11"/>
    <p:sldLayoutId id="2147483675" r:id="rId12"/>
    <p:sldLayoutId id="2147483676" r:id="rId13"/>
    <p:sldLayoutId id="2147483678" r:id="rId14"/>
    <p:sldLayoutId id="2147483680" r:id="rId15"/>
    <p:sldLayoutId id="2147483681" r:id="rId16"/>
    <p:sldLayoutId id="2147483682"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936CB2-6118-4482-B1B0-EE8D424E58B8}"/>
              </a:ext>
            </a:extLst>
          </p:cNvPr>
          <p:cNvSpPr>
            <a:spLocks noGrp="1"/>
          </p:cNvSpPr>
          <p:nvPr>
            <p:ph type="body" sz="quarter" idx="10"/>
          </p:nvPr>
        </p:nvSpPr>
        <p:spPr>
          <a:xfrm>
            <a:off x="943977" y="3771900"/>
            <a:ext cx="6716712" cy="1482694"/>
          </a:xfrm>
        </p:spPr>
        <p:txBody>
          <a:bodyPr/>
          <a:lstStyle/>
          <a:p>
            <a:r>
              <a:rPr lang="de-DE" dirty="0">
                <a:latin typeface="Ubuntu" panose="020B0504030602030204" pitchFamily="34" charset="0"/>
              </a:rPr>
              <a:t>Lifting Up Local Communities</a:t>
            </a:r>
          </a:p>
        </p:txBody>
      </p:sp>
      <p:sp>
        <p:nvSpPr>
          <p:cNvPr id="3" name="Text Placeholder 2">
            <a:extLst>
              <a:ext uri="{FF2B5EF4-FFF2-40B4-BE49-F238E27FC236}">
                <a16:creationId xmlns:a16="http://schemas.microsoft.com/office/drawing/2014/main" id="{FA309BF9-EB27-40B6-A48F-F2833157D3CD}"/>
              </a:ext>
            </a:extLst>
          </p:cNvPr>
          <p:cNvSpPr>
            <a:spLocks noGrp="1"/>
          </p:cNvSpPr>
          <p:nvPr>
            <p:ph type="body" sz="quarter" idx="12"/>
          </p:nvPr>
        </p:nvSpPr>
        <p:spPr/>
        <p:txBody>
          <a:bodyPr/>
          <a:lstStyle/>
          <a:p>
            <a:endParaRPr lang="de-DE"/>
          </a:p>
        </p:txBody>
      </p:sp>
      <p:sp>
        <p:nvSpPr>
          <p:cNvPr id="4" name="Text Placeholder 3">
            <a:extLst>
              <a:ext uri="{FF2B5EF4-FFF2-40B4-BE49-F238E27FC236}">
                <a16:creationId xmlns:a16="http://schemas.microsoft.com/office/drawing/2014/main" id="{8E8EF52B-428A-4A8B-965C-7298AE0F81C1}"/>
              </a:ext>
            </a:extLst>
          </p:cNvPr>
          <p:cNvSpPr>
            <a:spLocks noGrp="1"/>
          </p:cNvSpPr>
          <p:nvPr>
            <p:ph type="body" sz="quarter" idx="13"/>
          </p:nvPr>
        </p:nvSpPr>
        <p:spPr>
          <a:xfrm>
            <a:off x="941388" y="4616097"/>
            <a:ext cx="6716712" cy="835669"/>
          </a:xfrm>
        </p:spPr>
        <p:txBody>
          <a:bodyPr>
            <a:normAutofit/>
          </a:bodyPr>
          <a:lstStyle/>
          <a:p>
            <a:r>
              <a:rPr lang="de-DE" sz="2000">
                <a:latin typeface="Ubuntu" panose="020B0504030602030204" pitchFamily="34" charset="0"/>
              </a:rPr>
              <a:t>Molly Cormier, Director of Brand and Communications</a:t>
            </a:r>
          </a:p>
        </p:txBody>
      </p:sp>
    </p:spTree>
    <p:extLst>
      <p:ext uri="{BB962C8B-B14F-4D97-AF65-F5344CB8AC3E}">
        <p14:creationId xmlns:p14="http://schemas.microsoft.com/office/powerpoint/2010/main" val="3831927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FB0196-643D-44DC-BDD9-B71BF6F06336}"/>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13462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FCC5845-4ED3-4578-A015-31F915AB844A}"/>
              </a:ext>
            </a:extLst>
          </p:cNvPr>
          <p:cNvSpPr>
            <a:spLocks noGrp="1"/>
          </p:cNvSpPr>
          <p:nvPr>
            <p:ph type="pic" sz="quarter" idx="10"/>
          </p:nvPr>
        </p:nvSpPr>
        <p:spPr/>
        <p:txBody>
          <a:bodyPr/>
          <a:lstStyle/>
          <a:p>
            <a:endParaRPr lang="en-US"/>
          </a:p>
        </p:txBody>
      </p:sp>
      <p:sp>
        <p:nvSpPr>
          <p:cNvPr id="3" name="Text Placeholder 2">
            <a:extLst>
              <a:ext uri="{FF2B5EF4-FFF2-40B4-BE49-F238E27FC236}">
                <a16:creationId xmlns:a16="http://schemas.microsoft.com/office/drawing/2014/main" id="{04A0C6C7-AEB6-4572-B648-F682CE8DDE24}"/>
              </a:ext>
            </a:extLst>
          </p:cNvPr>
          <p:cNvSpPr>
            <a:spLocks noGrp="1"/>
          </p:cNvSpPr>
          <p:nvPr>
            <p:ph type="body" sz="quarter" idx="11"/>
          </p:nvPr>
        </p:nvSpPr>
        <p:spPr>
          <a:xfrm>
            <a:off x="2219505" y="1919015"/>
            <a:ext cx="3291910" cy="987124"/>
          </a:xfrm>
        </p:spPr>
        <p:txBody>
          <a:bodyPr/>
          <a:lstStyle/>
          <a:p>
            <a:r>
              <a:rPr lang="de-DE"/>
              <a:t>Our Purpose</a:t>
            </a:r>
          </a:p>
        </p:txBody>
      </p:sp>
      <p:sp>
        <p:nvSpPr>
          <p:cNvPr id="4" name="Text Placeholder 3">
            <a:extLst>
              <a:ext uri="{FF2B5EF4-FFF2-40B4-BE49-F238E27FC236}">
                <a16:creationId xmlns:a16="http://schemas.microsoft.com/office/drawing/2014/main" id="{BFA71ED4-59C6-42A2-BC1A-289B28037654}"/>
              </a:ext>
            </a:extLst>
          </p:cNvPr>
          <p:cNvSpPr>
            <a:spLocks noGrp="1"/>
          </p:cNvSpPr>
          <p:nvPr>
            <p:ph type="body" sz="quarter" idx="12"/>
          </p:nvPr>
        </p:nvSpPr>
        <p:spPr>
          <a:xfrm>
            <a:off x="6324600" y="2897484"/>
            <a:ext cx="3291909" cy="1828800"/>
          </a:xfrm>
        </p:spPr>
        <p:txBody>
          <a:bodyPr>
            <a:normAutofit/>
          </a:bodyPr>
          <a:lstStyle/>
          <a:p>
            <a:pPr marL="0" indent="0" algn="ctr">
              <a:buNone/>
            </a:pPr>
            <a:r>
              <a:rPr lang="en-US" sz="1800">
                <a:solidFill>
                  <a:schemeClr val="bg1"/>
                </a:solidFill>
                <a:latin typeface="Ubuntu" panose="020B0504030602030204" pitchFamily="34" charset="0"/>
              </a:rPr>
              <a:t>To be a world-leading, responsible, digital gaming experience company driven by the higher purpose to give back.</a:t>
            </a:r>
            <a:endParaRPr lang="en-US" sz="2000">
              <a:solidFill>
                <a:schemeClr val="bg1"/>
              </a:solidFill>
              <a:latin typeface="Ubuntu" panose="020B0504030602030204" pitchFamily="34" charset="0"/>
            </a:endParaRPr>
          </a:p>
        </p:txBody>
      </p:sp>
      <p:sp>
        <p:nvSpPr>
          <p:cNvPr id="6" name="Text Placeholder 2">
            <a:extLst>
              <a:ext uri="{FF2B5EF4-FFF2-40B4-BE49-F238E27FC236}">
                <a16:creationId xmlns:a16="http://schemas.microsoft.com/office/drawing/2014/main" id="{8CF8D4DD-7736-78F7-EA9B-B375E5E0D3A4}"/>
              </a:ext>
            </a:extLst>
          </p:cNvPr>
          <p:cNvSpPr txBox="1">
            <a:spLocks/>
          </p:cNvSpPr>
          <p:nvPr/>
        </p:nvSpPr>
        <p:spPr>
          <a:xfrm>
            <a:off x="6286500" y="1908476"/>
            <a:ext cx="3291910" cy="98712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smtClean="0">
                <a:solidFill>
                  <a:srgbClr val="589E43"/>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Our Vision</a:t>
            </a:r>
          </a:p>
        </p:txBody>
      </p:sp>
      <p:sp>
        <p:nvSpPr>
          <p:cNvPr id="7" name="Text Placeholder 3">
            <a:extLst>
              <a:ext uri="{FF2B5EF4-FFF2-40B4-BE49-F238E27FC236}">
                <a16:creationId xmlns:a16="http://schemas.microsoft.com/office/drawing/2014/main" id="{027D2F5C-33A9-18F0-637D-22DEE21365EE}"/>
              </a:ext>
            </a:extLst>
          </p:cNvPr>
          <p:cNvSpPr txBox="1">
            <a:spLocks/>
          </p:cNvSpPr>
          <p:nvPr/>
        </p:nvSpPr>
        <p:spPr>
          <a:xfrm>
            <a:off x="2224406" y="3009901"/>
            <a:ext cx="3291909" cy="182880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1000"/>
              </a:spcBef>
              <a:buFont typeface="Arial" panose="020B0604020202020204" pitchFamily="34" charset="0"/>
              <a:buNone/>
              <a:defRPr lang="en-US" sz="1200" b="0" kern="1200" dirty="0" smtClean="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chemeClr val="accent4"/>
                </a:solidFill>
                <a:latin typeface="Ubuntu" panose="020B0504030602030204" pitchFamily="34" charset="0"/>
              </a:rPr>
              <a:t>To delight players and make a meaningful contribution to all Atlantic Canadians, with whom we share a common bond, the joy of play and our love of this place.</a:t>
            </a:r>
            <a:endParaRPr lang="en-US" sz="1800">
              <a:solidFill>
                <a:schemeClr val="accent4"/>
              </a:solidFill>
            </a:endParaRPr>
          </a:p>
        </p:txBody>
      </p:sp>
    </p:spTree>
    <p:extLst>
      <p:ext uri="{BB962C8B-B14F-4D97-AF65-F5344CB8AC3E}">
        <p14:creationId xmlns:p14="http://schemas.microsoft.com/office/powerpoint/2010/main" val="45691382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Image" descr="Image"/>
          <p:cNvPicPr>
            <a:picLocks noChangeAspect="1"/>
          </p:cNvPicPr>
          <p:nvPr/>
        </p:nvPicPr>
        <p:blipFill>
          <a:blip r:embed="rId3"/>
          <a:stretch>
            <a:fillRect/>
          </a:stretch>
        </p:blipFill>
        <p:spPr>
          <a:xfrm>
            <a:off x="11457205" y="6138718"/>
            <a:ext cx="398176" cy="347523"/>
          </a:xfrm>
          <a:prstGeom prst="rect">
            <a:avLst/>
          </a:prstGeom>
          <a:ln w="12700">
            <a:miter lim="400000"/>
          </a:ln>
        </p:spPr>
      </p:pic>
      <p:sp>
        <p:nvSpPr>
          <p:cNvPr id="3" name="Text Placeholder 2">
            <a:extLst>
              <a:ext uri="{FF2B5EF4-FFF2-40B4-BE49-F238E27FC236}">
                <a16:creationId xmlns:a16="http://schemas.microsoft.com/office/drawing/2014/main" id="{B211E572-B534-43C8-6868-1A77B2A61DC2}"/>
              </a:ext>
            </a:extLst>
          </p:cNvPr>
          <p:cNvSpPr>
            <a:spLocks noGrp="1"/>
          </p:cNvSpPr>
          <p:nvPr>
            <p:ph type="body" sz="quarter" idx="10"/>
          </p:nvPr>
        </p:nvSpPr>
        <p:spPr/>
        <p:txBody>
          <a:bodyPr/>
          <a:lstStyle/>
          <a:p>
            <a:endParaRPr lang="en-US"/>
          </a:p>
        </p:txBody>
      </p:sp>
      <p:pic>
        <p:nvPicPr>
          <p:cNvPr id="8" name="Picture 7" descr="A colorful pie chart with numbers and text&#10;&#10;Description automatically generated">
            <a:extLst>
              <a:ext uri="{FF2B5EF4-FFF2-40B4-BE49-F238E27FC236}">
                <a16:creationId xmlns:a16="http://schemas.microsoft.com/office/drawing/2014/main" id="{20259D04-1C90-F6FA-8623-A36F48F62D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787" y="0"/>
            <a:ext cx="13709573" cy="6858000"/>
          </a:xfrm>
          <a:prstGeom prst="rect">
            <a:avLst/>
          </a:prstGeom>
        </p:spPr>
      </p:pic>
    </p:spTree>
    <p:extLst>
      <p:ext uri="{BB962C8B-B14F-4D97-AF65-F5344CB8AC3E}">
        <p14:creationId xmlns:p14="http://schemas.microsoft.com/office/powerpoint/2010/main" val="78627506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67A30E-F3CC-41F0-98C7-1315F6C0C43B}"/>
              </a:ext>
            </a:extLst>
          </p:cNvPr>
          <p:cNvSpPr>
            <a:spLocks noGrp="1"/>
          </p:cNvSpPr>
          <p:nvPr>
            <p:ph type="body" sz="quarter" idx="11"/>
          </p:nvPr>
        </p:nvSpPr>
        <p:spPr/>
        <p:txBody>
          <a:bodyPr/>
          <a:lstStyle/>
          <a:p>
            <a:r>
              <a:rPr lang="de-DE" dirty="0">
                <a:latin typeface="Ubuntu" panose="020B0504030602030204" pitchFamily="34" charset="0"/>
              </a:rPr>
              <a:t>New Brunswick in FY23</a:t>
            </a:r>
          </a:p>
        </p:txBody>
      </p:sp>
      <p:sp>
        <p:nvSpPr>
          <p:cNvPr id="4" name="Text Placeholder 3">
            <a:extLst>
              <a:ext uri="{FF2B5EF4-FFF2-40B4-BE49-F238E27FC236}">
                <a16:creationId xmlns:a16="http://schemas.microsoft.com/office/drawing/2014/main" id="{8D281C79-B1F6-404F-AB24-03E9C501DB2A}"/>
              </a:ext>
            </a:extLst>
          </p:cNvPr>
          <p:cNvSpPr>
            <a:spLocks noGrp="1"/>
          </p:cNvSpPr>
          <p:nvPr>
            <p:ph type="body" sz="quarter" idx="12"/>
          </p:nvPr>
        </p:nvSpPr>
        <p:spPr>
          <a:xfrm>
            <a:off x="609601" y="2506085"/>
            <a:ext cx="6923139" cy="3009901"/>
          </a:xfrm>
        </p:spPr>
        <p:txBody>
          <a:bodyPr>
            <a:normAutofit lnSpcReduction="10000"/>
          </a:bodyPr>
          <a:lstStyle/>
          <a:p>
            <a:pPr marL="171450" indent="-171450">
              <a:buFont typeface="Arial" panose="020B0604020202020204" pitchFamily="34" charset="0"/>
              <a:buChar char="•"/>
            </a:pPr>
            <a:r>
              <a:rPr lang="de-DE" sz="1600" dirty="0">
                <a:latin typeface="Ubuntu" panose="020B0504030602030204" pitchFamily="34" charset="0"/>
              </a:rPr>
              <a:t>$153.9 million in profit</a:t>
            </a:r>
            <a:br>
              <a:rPr lang="de-DE" sz="1600" dirty="0">
                <a:latin typeface="Ubuntu" panose="020B0504030602030204" pitchFamily="34" charset="0"/>
              </a:rPr>
            </a:br>
            <a:endParaRPr lang="de-DE" sz="1600" dirty="0">
              <a:latin typeface="Ubuntu" panose="020B0504030602030204" pitchFamily="34" charset="0"/>
            </a:endParaRPr>
          </a:p>
          <a:p>
            <a:pPr marL="171450" indent="-171450">
              <a:buFont typeface="Arial" panose="020B0604020202020204" pitchFamily="34" charset="0"/>
              <a:buChar char="•"/>
            </a:pPr>
            <a:r>
              <a:rPr lang="de-DE" sz="1600" dirty="0">
                <a:latin typeface="Ubuntu" panose="020B0504030602030204" pitchFamily="34" charset="0"/>
              </a:rPr>
              <a:t>358 major wins of $10,000 or more</a:t>
            </a:r>
            <a:br>
              <a:rPr lang="de-DE" sz="1600" dirty="0">
                <a:latin typeface="Ubuntu" panose="020B0504030602030204" pitchFamily="34" charset="0"/>
              </a:rPr>
            </a:br>
            <a:endParaRPr lang="de-DE" sz="1600" dirty="0">
              <a:latin typeface="Ubuntu" panose="020B0504030602030204" pitchFamily="34" charset="0"/>
            </a:endParaRPr>
          </a:p>
          <a:p>
            <a:pPr marL="171450" indent="-171450">
              <a:buFont typeface="Arial" panose="020B0604020202020204" pitchFamily="34" charset="0"/>
              <a:buChar char="•"/>
            </a:pPr>
            <a:r>
              <a:rPr lang="de-DE" sz="1600" dirty="0">
                <a:latin typeface="Ubuntu" panose="020B0504030602030204" pitchFamily="34" charset="0"/>
              </a:rPr>
              <a:t>More than 20 community festivals and events sponsored in N.B.</a:t>
            </a:r>
            <a:br>
              <a:rPr lang="de-DE" sz="1600" dirty="0">
                <a:latin typeface="Ubuntu" panose="020B0504030602030204" pitchFamily="34" charset="0"/>
              </a:rPr>
            </a:br>
            <a:endParaRPr lang="de-DE" sz="1600" dirty="0">
              <a:latin typeface="Ubuntu" panose="020B0504030602030204" pitchFamily="34" charset="0"/>
            </a:endParaRPr>
          </a:p>
          <a:p>
            <a:pPr marL="171450" indent="-171450" algn="l">
              <a:buFont typeface="Arial" panose="020B0604020202020204" pitchFamily="34" charset="0"/>
              <a:buChar char="•"/>
            </a:pPr>
            <a:r>
              <a:rPr lang="en-US" sz="1600" i="0" dirty="0">
                <a:solidFill>
                  <a:srgbClr val="FFFFFF"/>
                </a:solidFill>
                <a:effectLst/>
                <a:latin typeface="Ubuntu" panose="020B0504030602030204" pitchFamily="34" charset="0"/>
              </a:rPr>
              <a:t>$31,350 donation to the United Way </a:t>
            </a:r>
            <a:r>
              <a:rPr lang="en-US" sz="1600" b="0" i="0" dirty="0">
                <a:solidFill>
                  <a:srgbClr val="FFFFFF"/>
                </a:solidFill>
                <a:effectLst/>
                <a:latin typeface="Ubuntu" panose="020B0504030602030204" pitchFamily="34" charset="0"/>
              </a:rPr>
              <a:t>of Greater Moncton and Southeastern New Brunswick in support of Ukrainian communities in Atlantic Canada</a:t>
            </a:r>
          </a:p>
          <a:p>
            <a:br>
              <a:rPr lang="en-US" dirty="0">
                <a:latin typeface="Ubuntu" panose="020B0504030602030204" pitchFamily="34" charset="0"/>
              </a:rPr>
            </a:br>
            <a:endParaRPr lang="de-DE" dirty="0">
              <a:latin typeface="Ubuntu" panose="020B0504030602030204" pitchFamily="34" charset="0"/>
            </a:endParaRPr>
          </a:p>
        </p:txBody>
      </p:sp>
      <p:sp>
        <p:nvSpPr>
          <p:cNvPr id="8" name="Picture Placeholder 7">
            <a:extLst>
              <a:ext uri="{FF2B5EF4-FFF2-40B4-BE49-F238E27FC236}">
                <a16:creationId xmlns:a16="http://schemas.microsoft.com/office/drawing/2014/main" id="{13C22D2C-FAAE-4623-9D71-9A77EAF91FA7}"/>
              </a:ext>
            </a:extLst>
          </p:cNvPr>
          <p:cNvSpPr>
            <a:spLocks noGrp="1"/>
          </p:cNvSpPr>
          <p:nvPr>
            <p:ph type="pic" sz="quarter" idx="10"/>
          </p:nvPr>
        </p:nvSpPr>
        <p:spPr/>
        <p:txBody>
          <a:bodyPr/>
          <a:lstStyle/>
          <a:p>
            <a:endParaRPr lang="en-US"/>
          </a:p>
        </p:txBody>
      </p:sp>
      <p:pic>
        <p:nvPicPr>
          <p:cNvPr id="2" name="Picture 2" descr="New Brunswick Silhouette White Stok Vektör Sanatı &amp; 2015'nin Daha Fazla  Görseli - 2015, Beyaz, Coğrafi konum - iStock">
            <a:extLst>
              <a:ext uri="{FF2B5EF4-FFF2-40B4-BE49-F238E27FC236}">
                <a16:creationId xmlns:a16="http://schemas.microsoft.com/office/drawing/2014/main" id="{87886BC0-9AE3-FCCB-42F1-0E070298A59D}"/>
              </a:ext>
            </a:extLst>
          </p:cNvPr>
          <p:cNvPicPr>
            <a:picLocks noChangeAspect="1" noChangeArrowheads="1"/>
          </p:cNvPicPr>
          <p:nvPr/>
        </p:nvPicPr>
        <p:blipFill>
          <a:blip r:embed="rId3">
            <a:clrChange>
              <a:clrFrom>
                <a:srgbClr val="000000">
                  <a:alpha val="0"/>
                </a:srgbClr>
              </a:clrFrom>
              <a:clrTo>
                <a:srgbClr val="000000">
                  <a:alpha val="0"/>
                </a:srgbClr>
              </a:clrTo>
            </a:clrChange>
            <a:alphaModFix/>
            <a:duotone>
              <a:prstClr val="black"/>
              <a:srgbClr val="DF7913">
                <a:tint val="45000"/>
                <a:satMod val="400000"/>
              </a:srgbClr>
            </a:duotone>
            <a:extLst>
              <a:ext uri="{BEBA8EAE-BF5A-486C-A8C5-ECC9F3942E4B}">
                <a14:imgProps xmlns:a14="http://schemas.microsoft.com/office/drawing/2010/main">
                  <a14:imgLayer r:embed="rId4">
                    <a14:imgEffect>
                      <a14:backgroundRemoval t="9790" b="91259" l="9804" r="89706">
                        <a14:foregroundMark x1="43627" y1="88986" x2="43627" y2="88986"/>
                        <a14:foregroundMark x1="42157" y1="85664" x2="42157" y2="85664"/>
                        <a14:foregroundMark x1="41013" y1="82692" x2="41013" y2="82692"/>
                        <a14:foregroundMark x1="42157" y1="86189" x2="42157" y2="86189"/>
                        <a14:foregroundMark x1="41830" y1="85490" x2="41830" y2="85490"/>
                        <a14:foregroundMark x1="42647" y1="83741" x2="42647" y2="83741"/>
                        <a14:foregroundMark x1="45425" y1="90734" x2="45425" y2="90734"/>
                        <a14:foregroundMark x1="42810" y1="91259" x2="42810" y2="91259"/>
                        <a14:foregroundMark x1="45261" y1="90035" x2="45261" y2="90035"/>
                        <a14:foregroundMark x1="73529" y1="19406" x2="73529" y2="19406"/>
                        <a14:foregroundMark x1="76634" y1="18531" x2="76634" y2="18531"/>
                        <a14:foregroundMark x1="76634" y1="18531" x2="76634" y2="18531"/>
                        <a14:foregroundMark x1="77778" y1="65909" x2="77778" y2="65909"/>
                        <a14:foregroundMark x1="77778" y1="88287" x2="77778" y2="88287"/>
                        <a14:backgroundMark x1="45261" y1="90385" x2="45261" y2="90385"/>
                        <a14:backgroundMark x1="81699" y1="91259" x2="78268" y2="88112"/>
                        <a14:backgroundMark x1="78268" y1="88636" x2="78268" y2="88636"/>
                        <a14:backgroundMark x1="78268" y1="88636" x2="78268" y2="88636"/>
                        <a14:backgroundMark x1="77614" y1="88462" x2="77614" y2="88462"/>
                        <a14:backgroundMark x1="77941" y1="88462" x2="77941" y2="88462"/>
                        <a14:backgroundMark x1="77778" y1="88462" x2="77778" y2="88462"/>
                        <a14:backgroundMark x1="77941" y1="88112" x2="77941" y2="88112"/>
                      </a14:backgroundRemoval>
                    </a14:imgEffect>
                    <a14:imgEffect>
                      <a14:colorTemperature colorTemp="11500"/>
                    </a14:imgEffect>
                    <a14:imgEffect>
                      <a14:saturation sat="398000"/>
                    </a14:imgEffect>
                    <a14:imgEffect>
                      <a14:brightnessContrast bright="-8000" contrast="-3000"/>
                    </a14:imgEffect>
                  </a14:imgLayer>
                </a14:imgProps>
              </a:ext>
              <a:ext uri="{28A0092B-C50C-407E-A947-70E740481C1C}">
                <a14:useLocalDpi xmlns:a14="http://schemas.microsoft.com/office/drawing/2010/main" val="0"/>
              </a:ext>
            </a:extLst>
          </a:blip>
          <a:srcRect/>
          <a:stretch>
            <a:fillRect/>
          </a:stretch>
        </p:blipFill>
        <p:spPr bwMode="auto">
          <a:xfrm>
            <a:off x="7675218" y="1109589"/>
            <a:ext cx="4963214" cy="4638821"/>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61410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2A4486-4C28-5FFE-DF6C-36D033D5E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958" y="1905000"/>
            <a:ext cx="3186801" cy="307986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593B29F3-E4AC-468E-9E1C-BBEBF1476BAB}"/>
              </a:ext>
            </a:extLst>
          </p:cNvPr>
          <p:cNvSpPr>
            <a:spLocks noGrp="1"/>
          </p:cNvSpPr>
          <p:nvPr>
            <p:ph type="body" sz="quarter" idx="11"/>
          </p:nvPr>
        </p:nvSpPr>
        <p:spPr/>
        <p:txBody>
          <a:bodyPr/>
          <a:lstStyle/>
          <a:p>
            <a:endParaRPr lang="de-DE"/>
          </a:p>
        </p:txBody>
      </p:sp>
      <p:sp>
        <p:nvSpPr>
          <p:cNvPr id="4" name="Text Placeholder 3">
            <a:extLst>
              <a:ext uri="{FF2B5EF4-FFF2-40B4-BE49-F238E27FC236}">
                <a16:creationId xmlns:a16="http://schemas.microsoft.com/office/drawing/2014/main" id="{FE9677DF-5FD9-403F-B626-3B2C43212842}"/>
              </a:ext>
            </a:extLst>
          </p:cNvPr>
          <p:cNvSpPr>
            <a:spLocks noGrp="1"/>
          </p:cNvSpPr>
          <p:nvPr>
            <p:ph type="body" sz="quarter" idx="12"/>
          </p:nvPr>
        </p:nvSpPr>
        <p:spPr/>
        <p:txBody>
          <a:bodyPr/>
          <a:lstStyle/>
          <a:p>
            <a:endParaRPr lang="de-DE"/>
          </a:p>
        </p:txBody>
      </p:sp>
      <p:sp>
        <p:nvSpPr>
          <p:cNvPr id="8" name="Picture Placeholder 7">
            <a:extLst>
              <a:ext uri="{FF2B5EF4-FFF2-40B4-BE49-F238E27FC236}">
                <a16:creationId xmlns:a16="http://schemas.microsoft.com/office/drawing/2014/main" id="{9EE907A7-595E-427F-B449-FDB6230C2867}"/>
              </a:ext>
            </a:extLst>
          </p:cNvPr>
          <p:cNvSpPr>
            <a:spLocks noGrp="1"/>
          </p:cNvSpPr>
          <p:nvPr>
            <p:ph type="pic" sz="quarter" idx="10"/>
          </p:nvPr>
        </p:nvSpPr>
        <p:spPr/>
        <p:txBody>
          <a:bodyPr/>
          <a:lstStyle/>
          <a:p>
            <a:endParaRPr lang="en-US"/>
          </a:p>
        </p:txBody>
      </p:sp>
      <p:sp>
        <p:nvSpPr>
          <p:cNvPr id="5" name="TextBox 4">
            <a:extLst>
              <a:ext uri="{FF2B5EF4-FFF2-40B4-BE49-F238E27FC236}">
                <a16:creationId xmlns:a16="http://schemas.microsoft.com/office/drawing/2014/main" id="{DBC3A21D-3851-17F7-44A5-2308B4F93010}"/>
              </a:ext>
            </a:extLst>
          </p:cNvPr>
          <p:cNvSpPr txBox="1"/>
          <p:nvPr/>
        </p:nvSpPr>
        <p:spPr>
          <a:xfrm flipH="1">
            <a:off x="6164062" y="2351050"/>
            <a:ext cx="3738280" cy="954107"/>
          </a:xfrm>
          <a:prstGeom prst="rect">
            <a:avLst/>
          </a:prstGeom>
          <a:noFill/>
        </p:spPr>
        <p:txBody>
          <a:bodyPr wrap="square" rtlCol="0">
            <a:spAutoFit/>
          </a:bodyPr>
          <a:lstStyle/>
          <a:p>
            <a:pPr marL="285750" indent="-285750">
              <a:buFont typeface="Arial" panose="020B0604020202020204" pitchFamily="34" charset="0"/>
              <a:buChar char="•"/>
            </a:pPr>
            <a:r>
              <a:rPr lang="en-US" sz="1400">
                <a:solidFill>
                  <a:schemeClr val="bg1"/>
                </a:solidFill>
                <a:latin typeface="Ubuntu" panose="020B0504030602030204" pitchFamily="34" charset="0"/>
              </a:rPr>
              <a:t>Atlantic Lottery is the only 100 per cent legal and government-regulated online gambling provider in Atlantic Canada</a:t>
            </a:r>
          </a:p>
          <a:p>
            <a:endParaRPr lang="en-US" sz="1400">
              <a:solidFill>
                <a:schemeClr val="bg1"/>
              </a:solidFill>
              <a:latin typeface="Ubuntu" panose="020B0504030602030204" pitchFamily="34" charset="0"/>
            </a:endParaRPr>
          </a:p>
        </p:txBody>
      </p:sp>
      <p:sp>
        <p:nvSpPr>
          <p:cNvPr id="6" name="TextBox 5">
            <a:extLst>
              <a:ext uri="{FF2B5EF4-FFF2-40B4-BE49-F238E27FC236}">
                <a16:creationId xmlns:a16="http://schemas.microsoft.com/office/drawing/2014/main" id="{FFFA156D-D670-1E56-4C33-B2C1B3C6CFE2}"/>
              </a:ext>
            </a:extLst>
          </p:cNvPr>
          <p:cNvSpPr txBox="1"/>
          <p:nvPr/>
        </p:nvSpPr>
        <p:spPr>
          <a:xfrm flipH="1">
            <a:off x="6164059" y="3204159"/>
            <a:ext cx="3738280" cy="1169551"/>
          </a:xfrm>
          <a:prstGeom prst="rect">
            <a:avLst/>
          </a:prstGeom>
          <a:noFill/>
        </p:spPr>
        <p:txBody>
          <a:bodyPr wrap="square" rtlCol="0">
            <a:spAutoFit/>
          </a:bodyPr>
          <a:lstStyle/>
          <a:p>
            <a:pPr marL="285750" indent="-285750">
              <a:buFont typeface="Arial" panose="020B0604020202020204" pitchFamily="34" charset="0"/>
              <a:buChar char="•"/>
            </a:pPr>
            <a:r>
              <a:rPr lang="en-US" sz="1400">
                <a:solidFill>
                  <a:schemeClr val="bg1"/>
                </a:solidFill>
                <a:latin typeface="Ubuntu" panose="020B0504030602030204" pitchFamily="34" charset="0"/>
              </a:rPr>
              <a:t>Unregulated gambling sites are not accountable to provincial or federal regulators and their profit does not stay in our region</a:t>
            </a:r>
          </a:p>
          <a:p>
            <a:endParaRPr lang="en-US" sz="1400">
              <a:solidFill>
                <a:schemeClr val="bg1"/>
              </a:solidFill>
              <a:latin typeface="Ubuntu" panose="020B0504030602030204" pitchFamily="34" charset="0"/>
            </a:endParaRPr>
          </a:p>
        </p:txBody>
      </p:sp>
      <p:sp>
        <p:nvSpPr>
          <p:cNvPr id="7" name="TextBox 6">
            <a:extLst>
              <a:ext uri="{FF2B5EF4-FFF2-40B4-BE49-F238E27FC236}">
                <a16:creationId xmlns:a16="http://schemas.microsoft.com/office/drawing/2014/main" id="{CF3F8A9E-0F84-29CA-E2A5-A9BD63EB1B0A}"/>
              </a:ext>
            </a:extLst>
          </p:cNvPr>
          <p:cNvSpPr txBox="1"/>
          <p:nvPr/>
        </p:nvSpPr>
        <p:spPr>
          <a:xfrm flipH="1">
            <a:off x="6164059" y="4272712"/>
            <a:ext cx="3803535" cy="954107"/>
          </a:xfrm>
          <a:prstGeom prst="rect">
            <a:avLst/>
          </a:prstGeom>
          <a:noFill/>
        </p:spPr>
        <p:txBody>
          <a:bodyPr wrap="square" rtlCol="0">
            <a:spAutoFit/>
          </a:bodyPr>
          <a:lstStyle/>
          <a:p>
            <a:pPr marL="285750" indent="-285750">
              <a:buFont typeface="Arial" panose="020B0604020202020204" pitchFamily="34" charset="0"/>
              <a:buChar char="•"/>
            </a:pPr>
            <a:r>
              <a:rPr lang="en-US" sz="1400">
                <a:solidFill>
                  <a:schemeClr val="bg1"/>
                </a:solidFill>
                <a:latin typeface="Ubuntu" panose="020B0504030602030204" pitchFamily="34" charset="0"/>
              </a:rPr>
              <a:t>Atlantic Lottery is set apart by our commitment to healthy play and responsible gambling</a:t>
            </a:r>
          </a:p>
          <a:p>
            <a:endParaRPr lang="en-US" sz="1400">
              <a:solidFill>
                <a:schemeClr val="bg1"/>
              </a:solidFill>
              <a:latin typeface="Ubuntu" panose="020B0504030602030204" pitchFamily="34" charset="0"/>
            </a:endParaRPr>
          </a:p>
        </p:txBody>
      </p:sp>
      <p:pic>
        <p:nvPicPr>
          <p:cNvPr id="1026" name="Picture 2">
            <a:extLst>
              <a:ext uri="{FF2B5EF4-FFF2-40B4-BE49-F238E27FC236}">
                <a16:creationId xmlns:a16="http://schemas.microsoft.com/office/drawing/2014/main" id="{06A05263-7EDA-3920-62EB-8426CB4AA514}"/>
              </a:ext>
            </a:extLst>
          </p:cNvPr>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7110208" y="1666875"/>
            <a:ext cx="18288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5683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A0C6C7-AEB6-4572-B648-F682CE8DDE24}"/>
              </a:ext>
            </a:extLst>
          </p:cNvPr>
          <p:cNvSpPr>
            <a:spLocks noGrp="1"/>
          </p:cNvSpPr>
          <p:nvPr>
            <p:ph type="body" sz="quarter" idx="11"/>
          </p:nvPr>
        </p:nvSpPr>
        <p:spPr>
          <a:xfrm>
            <a:off x="2229167" y="1485900"/>
            <a:ext cx="3291910" cy="987124"/>
          </a:xfrm>
        </p:spPr>
        <p:txBody>
          <a:bodyPr/>
          <a:lstStyle/>
          <a:p>
            <a:r>
              <a:rPr lang="de-DE">
                <a:latin typeface="Ubuntu Medium" panose="020B0604030602030204" pitchFamily="34" charset="0"/>
              </a:rPr>
              <a:t>Healthy Play</a:t>
            </a:r>
          </a:p>
        </p:txBody>
      </p:sp>
      <p:sp>
        <p:nvSpPr>
          <p:cNvPr id="4" name="Text Placeholder 3">
            <a:extLst>
              <a:ext uri="{FF2B5EF4-FFF2-40B4-BE49-F238E27FC236}">
                <a16:creationId xmlns:a16="http://schemas.microsoft.com/office/drawing/2014/main" id="{BFA71ED4-59C6-42A2-BC1A-289B28037654}"/>
              </a:ext>
            </a:extLst>
          </p:cNvPr>
          <p:cNvSpPr>
            <a:spLocks noGrp="1"/>
          </p:cNvSpPr>
          <p:nvPr>
            <p:ph type="body" sz="quarter" idx="12"/>
          </p:nvPr>
        </p:nvSpPr>
        <p:spPr>
          <a:xfrm>
            <a:off x="1960446" y="1485900"/>
            <a:ext cx="3750604" cy="4442127"/>
          </a:xfrm>
        </p:spPr>
        <p:txBody>
          <a:bodyPr>
            <a:normAutofit/>
          </a:bodyPr>
          <a:lstStyle/>
          <a:p>
            <a:pPr marL="171450" indent="-171450">
              <a:buFont typeface="Arial" panose="020B0604020202020204" pitchFamily="34" charset="0"/>
              <a:buChar char="•"/>
            </a:pPr>
            <a:r>
              <a:rPr lang="de-DE" sz="1600">
                <a:latin typeface="Ubuntu" panose="020B0504030602030204" pitchFamily="34" charset="0"/>
              </a:rPr>
              <a:t>Focus on player education, increased awareness and healthy play tools</a:t>
            </a:r>
            <a:br>
              <a:rPr lang="de-DE" sz="1600">
                <a:latin typeface="Ubuntu" panose="020B0504030602030204" pitchFamily="34" charset="0"/>
              </a:rPr>
            </a:br>
            <a:endParaRPr lang="de-DE" sz="1600">
              <a:latin typeface="Ubuntu" panose="020B0504030602030204" pitchFamily="34" charset="0"/>
            </a:endParaRPr>
          </a:p>
          <a:p>
            <a:pPr marL="171450" indent="-171450">
              <a:buFont typeface="Arial" panose="020B0604020202020204" pitchFamily="34" charset="0"/>
              <a:buChar char="•"/>
            </a:pPr>
            <a:r>
              <a:rPr lang="de-DE" sz="1600">
                <a:latin typeface="Ubuntu" panose="020B0504030602030204" pitchFamily="34" charset="0"/>
              </a:rPr>
              <a:t>Our PlayWise brand helps players to make informed decisions</a:t>
            </a:r>
            <a:br>
              <a:rPr lang="de-DE" sz="1600">
                <a:latin typeface="Ubuntu" panose="020B0504030602030204" pitchFamily="34" charset="0"/>
              </a:rPr>
            </a:br>
            <a:endParaRPr lang="de-DE" sz="1600">
              <a:latin typeface="Ubuntu" panose="020B0504030602030204" pitchFamily="34" charset="0"/>
            </a:endParaRPr>
          </a:p>
          <a:p>
            <a:pPr marL="171450" indent="-171450">
              <a:buFont typeface="Arial" panose="020B0604020202020204" pitchFamily="34" charset="0"/>
              <a:buChar char="•"/>
            </a:pPr>
            <a:r>
              <a:rPr lang="de-DE" sz="1600">
                <a:latin typeface="Ubuntu" panose="020B0504030602030204" pitchFamily="34" charset="0"/>
              </a:rPr>
              <a:t>Our new PlayWise Rating dashboard offers a new way for each and every players to assess their own play</a:t>
            </a:r>
          </a:p>
        </p:txBody>
      </p:sp>
      <p:pic>
        <p:nvPicPr>
          <p:cNvPr id="12" name="Picture Placeholder 11" descr="A person holding a phone and a cup of coffee&#10;&#10;Description automatically generated">
            <a:extLst>
              <a:ext uri="{FF2B5EF4-FFF2-40B4-BE49-F238E27FC236}">
                <a16:creationId xmlns:a16="http://schemas.microsoft.com/office/drawing/2014/main" id="{E0A461B6-0F47-DB41-98DA-DB14D4BC639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0161" r="10161"/>
          <a:stretch>
            <a:fillRect/>
          </a:stretch>
        </p:blipFill>
        <p:spPr/>
      </p:pic>
    </p:spTree>
    <p:extLst>
      <p:ext uri="{BB962C8B-B14F-4D97-AF65-F5344CB8AC3E}">
        <p14:creationId xmlns:p14="http://schemas.microsoft.com/office/powerpoint/2010/main" val="243792415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46A7A0-7FF9-452F-8F78-125EED90CD43}"/>
              </a:ext>
            </a:extLst>
          </p:cNvPr>
          <p:cNvSpPr>
            <a:spLocks noGrp="1"/>
          </p:cNvSpPr>
          <p:nvPr>
            <p:ph type="body" sz="quarter" idx="11"/>
          </p:nvPr>
        </p:nvSpPr>
        <p:spPr>
          <a:xfrm>
            <a:off x="3009900" y="4762"/>
            <a:ext cx="6172200" cy="1502250"/>
          </a:xfrm>
        </p:spPr>
        <p:txBody>
          <a:bodyPr/>
          <a:lstStyle/>
          <a:p>
            <a:r>
              <a:rPr lang="de-DE">
                <a:latin typeface="Ubuntu" panose="020B0504030602030204" pitchFamily="34" charset="0"/>
              </a:rPr>
              <a:t>Retail Partnerships</a:t>
            </a:r>
          </a:p>
        </p:txBody>
      </p:sp>
      <p:sp>
        <p:nvSpPr>
          <p:cNvPr id="3" name="Text Placeholder 2">
            <a:extLst>
              <a:ext uri="{FF2B5EF4-FFF2-40B4-BE49-F238E27FC236}">
                <a16:creationId xmlns:a16="http://schemas.microsoft.com/office/drawing/2014/main" id="{C2F49D25-96C0-4B80-B11A-8FD187A14C79}"/>
              </a:ext>
            </a:extLst>
          </p:cNvPr>
          <p:cNvSpPr>
            <a:spLocks noGrp="1"/>
          </p:cNvSpPr>
          <p:nvPr>
            <p:ph type="body" sz="quarter" idx="12"/>
          </p:nvPr>
        </p:nvSpPr>
        <p:spPr/>
        <p:txBody>
          <a:bodyPr>
            <a:normAutofit fontScale="92500" lnSpcReduction="10000"/>
          </a:bodyPr>
          <a:lstStyle/>
          <a:p>
            <a:endParaRPr lang="de-DE"/>
          </a:p>
        </p:txBody>
      </p:sp>
      <p:sp>
        <p:nvSpPr>
          <p:cNvPr id="4" name="Text Placeholder 3">
            <a:extLst>
              <a:ext uri="{FF2B5EF4-FFF2-40B4-BE49-F238E27FC236}">
                <a16:creationId xmlns:a16="http://schemas.microsoft.com/office/drawing/2014/main" id="{8D0F21F6-9D85-4535-A1C3-0DF659D3DB64}"/>
              </a:ext>
            </a:extLst>
          </p:cNvPr>
          <p:cNvSpPr>
            <a:spLocks noGrp="1"/>
          </p:cNvSpPr>
          <p:nvPr>
            <p:ph type="body" sz="quarter" idx="13"/>
          </p:nvPr>
        </p:nvSpPr>
        <p:spPr/>
        <p:txBody>
          <a:bodyPr/>
          <a:lstStyle/>
          <a:p>
            <a:endParaRPr lang="de-DE"/>
          </a:p>
        </p:txBody>
      </p:sp>
      <p:pic>
        <p:nvPicPr>
          <p:cNvPr id="5" name="Picture 4" descr="A picture containing text, person&#10;&#10;Description automatically generated">
            <a:extLst>
              <a:ext uri="{FF2B5EF4-FFF2-40B4-BE49-F238E27FC236}">
                <a16:creationId xmlns:a16="http://schemas.microsoft.com/office/drawing/2014/main" id="{CC100E46-8E2A-0305-40DD-25445CDCE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38659">
            <a:off x="3838112" y="3499659"/>
            <a:ext cx="3068258" cy="23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picture containing sitting, indoor, chair, computer&#10;&#10;Description automatically generated">
            <a:extLst>
              <a:ext uri="{FF2B5EF4-FFF2-40B4-BE49-F238E27FC236}">
                <a16:creationId xmlns:a16="http://schemas.microsoft.com/office/drawing/2014/main" id="{46515A9D-7834-A452-5BF1-20DED9DCD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68631">
            <a:off x="6136265" y="4098996"/>
            <a:ext cx="1978147" cy="25039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C6B9784C-A3CE-225F-A6DF-9B07B4838BB8}"/>
              </a:ext>
            </a:extLst>
          </p:cNvPr>
          <p:cNvSpPr txBox="1"/>
          <p:nvPr/>
        </p:nvSpPr>
        <p:spPr>
          <a:xfrm>
            <a:off x="3009900" y="1357670"/>
            <a:ext cx="6362700" cy="1938992"/>
          </a:xfrm>
          <a:prstGeom prst="rect">
            <a:avLst/>
          </a:prstGeom>
          <a:noFill/>
        </p:spPr>
        <p:txBody>
          <a:bodyPr wrap="square" rtlCol="0">
            <a:spAutoFit/>
          </a:bodyPr>
          <a:lstStyle/>
          <a:p>
            <a:pPr marL="285750" indent="-285750">
              <a:buFont typeface="Arial" panose="020B0604020202020204" pitchFamily="34" charset="0"/>
              <a:buChar char="•"/>
            </a:pPr>
            <a:r>
              <a:rPr lang="en-US" sz="2000">
                <a:solidFill>
                  <a:schemeClr val="bg1"/>
                </a:solidFill>
                <a:latin typeface="Ubuntu" panose="020B0504030602030204" pitchFamily="34" charset="0"/>
              </a:rPr>
              <a:t>3,600+ independent retail partners</a:t>
            </a:r>
            <a:br>
              <a:rPr lang="en-US" sz="2000">
                <a:solidFill>
                  <a:schemeClr val="bg1"/>
                </a:solidFill>
                <a:latin typeface="Ubuntu" panose="020B0504030602030204" pitchFamily="34" charset="0"/>
              </a:rPr>
            </a:br>
            <a:endParaRPr lang="en-US" sz="2000">
              <a:solidFill>
                <a:schemeClr val="bg1"/>
              </a:solidFill>
              <a:latin typeface="Ubuntu" panose="020B0504030602030204" pitchFamily="34" charset="0"/>
            </a:endParaRPr>
          </a:p>
          <a:p>
            <a:pPr marL="285750" indent="-285750">
              <a:buFont typeface="Arial" panose="020B0604020202020204" pitchFamily="34" charset="0"/>
              <a:buChar char="•"/>
            </a:pPr>
            <a:r>
              <a:rPr lang="en-US" sz="2000">
                <a:solidFill>
                  <a:schemeClr val="bg1"/>
                </a:solidFill>
                <a:latin typeface="Ubuntu" panose="020B0504030602030204" pitchFamily="34" charset="0"/>
              </a:rPr>
              <a:t>$121.7 million earned in commissions in FY22-23</a:t>
            </a:r>
            <a:br>
              <a:rPr lang="en-US" sz="2000">
                <a:solidFill>
                  <a:schemeClr val="bg1"/>
                </a:solidFill>
                <a:latin typeface="Ubuntu" panose="020B0504030602030204" pitchFamily="34" charset="0"/>
              </a:rPr>
            </a:br>
            <a:endParaRPr lang="en-US" sz="2000">
              <a:solidFill>
                <a:schemeClr val="bg1"/>
              </a:solidFill>
              <a:latin typeface="Ubuntu" panose="020B0504030602030204" pitchFamily="34" charset="0"/>
            </a:endParaRPr>
          </a:p>
          <a:p>
            <a:pPr marL="285750" indent="-285750">
              <a:buFont typeface="Arial" panose="020B0604020202020204" pitchFamily="34" charset="0"/>
              <a:buChar char="•"/>
            </a:pPr>
            <a:r>
              <a:rPr lang="en-US" sz="2000">
                <a:solidFill>
                  <a:schemeClr val="bg1"/>
                </a:solidFill>
                <a:latin typeface="Ubuntu" panose="020B0504030602030204" pitchFamily="34" charset="0"/>
              </a:rPr>
              <a:t>Innovating new ways to enhance digital and venue spaces</a:t>
            </a:r>
          </a:p>
        </p:txBody>
      </p:sp>
    </p:spTree>
    <p:extLst>
      <p:ext uri="{BB962C8B-B14F-4D97-AF65-F5344CB8AC3E}">
        <p14:creationId xmlns:p14="http://schemas.microsoft.com/office/powerpoint/2010/main" val="153175992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3B29F3-E4AC-468E-9E1C-BBEBF1476BAB}"/>
              </a:ext>
            </a:extLst>
          </p:cNvPr>
          <p:cNvSpPr>
            <a:spLocks noGrp="1"/>
          </p:cNvSpPr>
          <p:nvPr>
            <p:ph type="body" sz="quarter" idx="11"/>
          </p:nvPr>
        </p:nvSpPr>
        <p:spPr>
          <a:xfrm>
            <a:off x="2215439" y="1562100"/>
            <a:ext cx="3291910" cy="987124"/>
          </a:xfrm>
        </p:spPr>
        <p:txBody>
          <a:bodyPr/>
          <a:lstStyle/>
          <a:p>
            <a:r>
              <a:rPr lang="de-DE">
                <a:latin typeface="Ubuntu Medium" panose="020B0604030602030204" pitchFamily="34" charset="0"/>
              </a:rPr>
              <a:t>#AtlanticWins</a:t>
            </a:r>
          </a:p>
        </p:txBody>
      </p:sp>
      <p:sp>
        <p:nvSpPr>
          <p:cNvPr id="4" name="Text Placeholder 3">
            <a:extLst>
              <a:ext uri="{FF2B5EF4-FFF2-40B4-BE49-F238E27FC236}">
                <a16:creationId xmlns:a16="http://schemas.microsoft.com/office/drawing/2014/main" id="{FE9677DF-5FD9-403F-B626-3B2C43212842}"/>
              </a:ext>
            </a:extLst>
          </p:cNvPr>
          <p:cNvSpPr>
            <a:spLocks noGrp="1"/>
          </p:cNvSpPr>
          <p:nvPr>
            <p:ph type="body" sz="quarter" idx="12"/>
          </p:nvPr>
        </p:nvSpPr>
        <p:spPr>
          <a:xfrm>
            <a:off x="2073513" y="2517848"/>
            <a:ext cx="3575761" cy="2713057"/>
          </a:xfrm>
        </p:spPr>
        <p:txBody>
          <a:bodyPr>
            <a:normAutofit fontScale="85000" lnSpcReduction="20000"/>
          </a:bodyPr>
          <a:lstStyle/>
          <a:p>
            <a:pPr marL="171450" indent="-171450">
              <a:buFont typeface="Arial" panose="020B0604020202020204" pitchFamily="34" charset="0"/>
              <a:buChar char="•"/>
            </a:pPr>
            <a:endParaRPr lang="en-US" sz="1600">
              <a:latin typeface="Ubuntu" panose="020B0504030602030204" pitchFamily="34" charset="0"/>
            </a:endParaRPr>
          </a:p>
          <a:p>
            <a:pPr marL="171450" indent="-171450">
              <a:buFont typeface="Arial" panose="020B0604020202020204" pitchFamily="34" charset="0"/>
              <a:buChar char="•"/>
            </a:pPr>
            <a:r>
              <a:rPr lang="en-US" sz="1600">
                <a:latin typeface="Ubuntu" panose="020B0504030602030204" pitchFamily="34" charset="0"/>
              </a:rPr>
              <a:t>$11.6B awarded in prizes across Atlantic Canada to date</a:t>
            </a:r>
            <a:br>
              <a:rPr lang="en-US" sz="1600">
                <a:latin typeface="Ubuntu" panose="020B0504030602030204" pitchFamily="34" charset="0"/>
              </a:rPr>
            </a:br>
            <a:endParaRPr lang="en-US" sz="1600">
              <a:latin typeface="Ubuntu" panose="020B0504030602030204" pitchFamily="34" charset="0"/>
            </a:endParaRPr>
          </a:p>
          <a:p>
            <a:r>
              <a:rPr lang="en-US" sz="1600">
                <a:latin typeface="Ubuntu" panose="020B0504030602030204" pitchFamily="34" charset="0"/>
              </a:rPr>
              <a:t>In 2022-23:</a:t>
            </a:r>
          </a:p>
          <a:p>
            <a:pPr marL="171450" indent="-171450">
              <a:buFont typeface="Arial" panose="020B0604020202020204" pitchFamily="34" charset="0"/>
              <a:buChar char="•"/>
            </a:pPr>
            <a:r>
              <a:rPr lang="en-US" sz="1600">
                <a:latin typeface="Ubuntu" panose="020B0504030602030204" pitchFamily="34" charset="0"/>
              </a:rPr>
              <a:t>$440.1M in prizes across Atlantic Canada</a:t>
            </a:r>
          </a:p>
          <a:p>
            <a:pPr marL="171450" indent="-171450">
              <a:buFont typeface="Arial" panose="020B0604020202020204" pitchFamily="34" charset="0"/>
              <a:buChar char="•"/>
            </a:pPr>
            <a:r>
              <a:rPr lang="en-US" sz="1600">
                <a:latin typeface="Ubuntu" panose="020B0504030602030204" pitchFamily="34" charset="0"/>
              </a:rPr>
              <a:t>892 major prizes of $10,000 or more across Atlantic Canada</a:t>
            </a:r>
          </a:p>
          <a:p>
            <a:pPr marL="171450" indent="-171450">
              <a:buFont typeface="Arial" panose="020B0604020202020204" pitchFamily="34" charset="0"/>
              <a:buChar char="•"/>
            </a:pPr>
            <a:r>
              <a:rPr lang="en-US" sz="1600">
                <a:latin typeface="Ubuntu" panose="020B0504030602030204" pitchFamily="34" charset="0"/>
              </a:rPr>
              <a:t>358 major prizes awarded to New Brunswickers</a:t>
            </a:r>
          </a:p>
          <a:p>
            <a:pPr marL="171450" indent="-171450">
              <a:buFont typeface="Arial" panose="020B0604020202020204" pitchFamily="34" charset="0"/>
              <a:buChar char="•"/>
            </a:pPr>
            <a:endParaRPr lang="en-US" sz="1600">
              <a:latin typeface="Ubuntu" panose="020B0504030602030204" pitchFamily="34" charset="0"/>
            </a:endParaRPr>
          </a:p>
          <a:p>
            <a:pPr marL="171450" indent="-171450">
              <a:buFont typeface="Arial" panose="020B0604020202020204" pitchFamily="34" charset="0"/>
              <a:buChar char="•"/>
            </a:pPr>
            <a:endParaRPr lang="de-DE" sz="1600">
              <a:latin typeface="Ubuntu" panose="020B0504030602030204" pitchFamily="34" charset="0"/>
            </a:endParaRPr>
          </a:p>
        </p:txBody>
      </p:sp>
      <p:pic>
        <p:nvPicPr>
          <p:cNvPr id="10" name="Picture Placeholder 9">
            <a:extLst>
              <a:ext uri="{FF2B5EF4-FFF2-40B4-BE49-F238E27FC236}">
                <a16:creationId xmlns:a16="http://schemas.microsoft.com/office/drawing/2014/main" id="{39C4F72F-EDA0-2D41-EF94-4D4A15DA629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22" t="16505" r="-422" b="5597"/>
          <a:stretch/>
        </p:blipFill>
        <p:spPr>
          <a:xfrm>
            <a:off x="5901022" y="1207888"/>
            <a:ext cx="4247172" cy="4442128"/>
          </a:xfrm>
        </p:spPr>
      </p:pic>
    </p:spTree>
    <p:extLst>
      <p:ext uri="{BB962C8B-B14F-4D97-AF65-F5344CB8AC3E}">
        <p14:creationId xmlns:p14="http://schemas.microsoft.com/office/powerpoint/2010/main" val="313335869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hefs cooking in a kitchen&#10;&#10;Description automatically generated">
            <a:extLst>
              <a:ext uri="{FF2B5EF4-FFF2-40B4-BE49-F238E27FC236}">
                <a16:creationId xmlns:a16="http://schemas.microsoft.com/office/drawing/2014/main" id="{51891DE7-83F1-E161-FC20-25FCDBC12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919" y="365596"/>
            <a:ext cx="3373150" cy="2248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black and white sign with white text&#10;&#10;Description automatically generated">
            <a:extLst>
              <a:ext uri="{FF2B5EF4-FFF2-40B4-BE49-F238E27FC236}">
                <a16:creationId xmlns:a16="http://schemas.microsoft.com/office/drawing/2014/main" id="{2C615EA5-BD02-D573-FC3F-98E415DF08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700" y="1478160"/>
            <a:ext cx="3191418" cy="2256516"/>
          </a:xfrm>
          <a:prstGeom prst="rect">
            <a:avLst/>
          </a:prstGeom>
        </p:spPr>
      </p:pic>
      <p:pic>
        <p:nvPicPr>
          <p:cNvPr id="12" name="Picture 11" descr="A group of people on a stage&#10;&#10;Description automatically generated">
            <a:extLst>
              <a:ext uri="{FF2B5EF4-FFF2-40B4-BE49-F238E27FC236}">
                <a16:creationId xmlns:a16="http://schemas.microsoft.com/office/drawing/2014/main" id="{10955E8C-99EC-8318-779C-9C87F82351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4882" y="2304616"/>
            <a:ext cx="3373150" cy="22487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group of people standing in front of a truck&#10;&#10;Description automatically generated">
            <a:extLst>
              <a:ext uri="{FF2B5EF4-FFF2-40B4-BE49-F238E27FC236}">
                <a16:creationId xmlns:a16="http://schemas.microsoft.com/office/drawing/2014/main" id="{E629CEDC-EC8E-6133-F657-86751FC529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861" y="4362463"/>
            <a:ext cx="3373150" cy="2089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2D557090-93C1-2DF7-DC69-36CFF2E5E1CA}"/>
              </a:ext>
            </a:extLst>
          </p:cNvPr>
          <p:cNvSpPr txBox="1"/>
          <p:nvPr/>
        </p:nvSpPr>
        <p:spPr>
          <a:xfrm>
            <a:off x="7101159" y="5257800"/>
            <a:ext cx="4000500" cy="646331"/>
          </a:xfrm>
          <a:prstGeom prst="rect">
            <a:avLst/>
          </a:prstGeom>
          <a:noFill/>
        </p:spPr>
        <p:txBody>
          <a:bodyPr wrap="square" rtlCol="0">
            <a:spAutoFit/>
          </a:bodyPr>
          <a:lstStyle/>
          <a:p>
            <a:pPr algn="ctr"/>
            <a:r>
              <a:rPr lang="en-US">
                <a:solidFill>
                  <a:schemeClr val="bg1"/>
                </a:solidFill>
                <a:latin typeface="Ubuntu" panose="020B0504030602030204" pitchFamily="34" charset="0"/>
              </a:rPr>
              <a:t>More than 100 community festivals and events sponsored annually</a:t>
            </a:r>
          </a:p>
        </p:txBody>
      </p:sp>
      <p:sp>
        <p:nvSpPr>
          <p:cNvPr id="17" name="Arrow: Down 16">
            <a:extLst>
              <a:ext uri="{FF2B5EF4-FFF2-40B4-BE49-F238E27FC236}">
                <a16:creationId xmlns:a16="http://schemas.microsoft.com/office/drawing/2014/main" id="{BAF76548-5E00-162D-72E4-B539F0BB0046}"/>
              </a:ext>
            </a:extLst>
          </p:cNvPr>
          <p:cNvSpPr/>
          <p:nvPr/>
        </p:nvSpPr>
        <p:spPr>
          <a:xfrm>
            <a:off x="9110778" y="4648200"/>
            <a:ext cx="114300" cy="609600"/>
          </a:xfrm>
          <a:prstGeom prst="downArrow">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485396"/>
      </p:ext>
    </p:extLst>
  </p:cSld>
  <p:clrMapOvr>
    <a:masterClrMapping/>
  </p:clrMapOvr>
  <p:transition spd="med"/>
</p:sld>
</file>

<file path=ppt/theme/theme1.xml><?xml version="1.0" encoding="utf-8"?>
<a:theme xmlns:a="http://schemas.openxmlformats.org/drawingml/2006/main" name="Office Theme">
  <a:themeElements>
    <a:clrScheme name="Custom 197">
      <a:dk1>
        <a:sysClr val="windowText" lastClr="000000"/>
      </a:dk1>
      <a:lt1>
        <a:sysClr val="window" lastClr="FFFFFF"/>
      </a:lt1>
      <a:dk2>
        <a:srgbClr val="0072BC"/>
      </a:dk2>
      <a:lt2>
        <a:srgbClr val="023F88"/>
      </a:lt2>
      <a:accent1>
        <a:srgbClr val="009DDB"/>
      </a:accent1>
      <a:accent2>
        <a:srgbClr val="589E43"/>
      </a:accent2>
      <a:accent3>
        <a:srgbClr val="AABA0A"/>
      </a:accent3>
      <a:accent4>
        <a:srgbClr val="006D38"/>
      </a:accent4>
      <a:accent5>
        <a:srgbClr val="FCA311"/>
      </a:accent5>
      <a:accent6>
        <a:srgbClr val="CF381E"/>
      </a:accent6>
      <a:hlink>
        <a:srgbClr val="0563C1"/>
      </a:hlink>
      <a:folHlink>
        <a:srgbClr val="954F72"/>
      </a:folHlink>
    </a:clrScheme>
    <a:fontScheme name="Custom 1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45F3C1522498408943A8AA02682742" ma:contentTypeVersion="11" ma:contentTypeDescription="Create a new document." ma:contentTypeScope="" ma:versionID="c5942dbb451360782ae429f3ef45d90c">
  <xsd:schema xmlns:xsd="http://www.w3.org/2001/XMLSchema" xmlns:xs="http://www.w3.org/2001/XMLSchema" xmlns:p="http://schemas.microsoft.com/office/2006/metadata/properties" xmlns:ns2="deb0eaa9-c252-46fc-be15-7268b37f0e62" xmlns:ns3="ab78d8de-bc60-4990-9f71-44c9d7215650" targetNamespace="http://schemas.microsoft.com/office/2006/metadata/properties" ma:root="true" ma:fieldsID="09bbf92ca0089c62805d76910ca5ca4e" ns2:_="" ns3:_="">
    <xsd:import namespace="deb0eaa9-c252-46fc-be15-7268b37f0e62"/>
    <xsd:import namespace="ab78d8de-bc60-4990-9f71-44c9d72156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0eaa9-c252-46fc-be15-7268b37f0e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78d8de-bc60-4990-9f71-44c9d721565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5C3FA6-F781-4C30-A38F-6FAE86D0CEBD}">
  <ds:schemaRefs>
    <ds:schemaRef ds:uri="http://schemas.microsoft.com/sharepoint/v3/contenttype/forms"/>
  </ds:schemaRefs>
</ds:datastoreItem>
</file>

<file path=customXml/itemProps2.xml><?xml version="1.0" encoding="utf-8"?>
<ds:datastoreItem xmlns:ds="http://schemas.openxmlformats.org/officeDocument/2006/customXml" ds:itemID="{A100160D-850E-4237-974E-410B2636DB36}">
  <ds:schemaRefs>
    <ds:schemaRef ds:uri="http://schemas.microsoft.com/office/2006/metadata/properties"/>
    <ds:schemaRef ds:uri="http://schemas.microsoft.com/office/2006/documentManagement/types"/>
    <ds:schemaRef ds:uri="http://purl.org/dc/terms/"/>
    <ds:schemaRef ds:uri="http://purl.org/dc/dcmitype/"/>
    <ds:schemaRef ds:uri="ab78d8de-bc60-4990-9f71-44c9d7215650"/>
    <ds:schemaRef ds:uri="http://purl.org/dc/elements/1.1/"/>
    <ds:schemaRef ds:uri="deb0eaa9-c252-46fc-be15-7268b37f0e62"/>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E33CEDE-7E64-4BE1-884C-16AB00DC69B0}">
  <ds:schemaRefs>
    <ds:schemaRef ds:uri="ab78d8de-bc60-4990-9f71-44c9d7215650"/>
    <ds:schemaRef ds:uri="deb0eaa9-c252-46fc-be15-7268b37f0e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2340</Words>
  <Application>Microsoft Office PowerPoint</Application>
  <PresentationFormat>Widescreen</PresentationFormat>
  <Paragraphs>139</Paragraphs>
  <Slides>10</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Arial</vt:lpstr>
      <vt:lpstr>Bree Lt</vt:lpstr>
      <vt:lpstr>Calibri</vt:lpstr>
      <vt:lpstr>IBMPlexSans</vt:lpstr>
      <vt:lpstr>proxima_nova</vt:lpstr>
      <vt:lpstr>proxima-nova</vt:lpstr>
      <vt:lpstr>ProximaNova-Regular</vt:lpstr>
      <vt:lpstr>ProximaNova-Semibold</vt:lpstr>
      <vt:lpstr>Ubuntu</vt:lpstr>
      <vt:lpstr>Ubuntu Medium</vt:lpstr>
      <vt:lpstr>WordVisi_MSFontService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Leda Medrano</dc:creator>
  <cp:lastModifiedBy>Lindsay Meekins</cp:lastModifiedBy>
  <cp:revision>1</cp:revision>
  <dcterms:created xsi:type="dcterms:W3CDTF">2022-11-20T21:22:58Z</dcterms:created>
  <dcterms:modified xsi:type="dcterms:W3CDTF">2023-11-24T19:33:53Z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0x0101007E45F3C1522498408943A8AA02682742</vt:lpwstr>
  </property>
  <property fmtid="{D5CDD505-2E9C-101B-9397-08002B2CF9AE}" pid="3" name="MSIP_Label_374c3154-2e25-4fd1-be1f-fc87442d608d_Enabled">
    <vt:lpwstr>true</vt:lpwstr>
  </property>
  <property fmtid="{D5CDD505-2E9C-101B-9397-08002B2CF9AE}" pid="4" name="MSIP_Label_374c3154-2e25-4fd1-be1f-fc87442d608d_SetDate">
    <vt:lpwstr>2023-11-02T15:03:17Z</vt:lpwstr>
  </property>
  <property fmtid="{D5CDD505-2E9C-101B-9397-08002B2CF9AE}" pid="5" name="MSIP_Label_374c3154-2e25-4fd1-be1f-fc87442d608d_Method">
    <vt:lpwstr>Privileged</vt:lpwstr>
  </property>
  <property fmtid="{D5CDD505-2E9C-101B-9397-08002B2CF9AE}" pid="6" name="MSIP_Label_374c3154-2e25-4fd1-be1f-fc87442d608d_Name">
    <vt:lpwstr>Public</vt:lpwstr>
  </property>
  <property fmtid="{D5CDD505-2E9C-101B-9397-08002B2CF9AE}" pid="7" name="MSIP_Label_374c3154-2e25-4fd1-be1f-fc87442d608d_SiteId">
    <vt:lpwstr>2564e152-0b8e-4972-add8-e0e3bbc0db74</vt:lpwstr>
  </property>
  <property fmtid="{D5CDD505-2E9C-101B-9397-08002B2CF9AE}" pid="8" name="MSIP_Label_374c3154-2e25-4fd1-be1f-fc87442d608d_ActionId">
    <vt:lpwstr>d9d39b62-5b61-4d20-9bd7-99ecbf09f982</vt:lpwstr>
  </property>
  <property fmtid="{D5CDD505-2E9C-101B-9397-08002B2CF9AE}" pid="9" name="MSIP_Label_374c3154-2e25-4fd1-be1f-fc87442d608d_ContentBits">
    <vt:lpwstr>2</vt:lpwstr>
  </property>
  <property fmtid="{D5CDD505-2E9C-101B-9397-08002B2CF9AE}" pid="10" name="ClassificationContentMarkingFooterLocations">
    <vt:lpwstr>Office Theme:8</vt:lpwstr>
  </property>
  <property fmtid="{D5CDD505-2E9C-101B-9397-08002B2CF9AE}" pid="11" name="ClassificationContentMarkingFooterText">
    <vt:lpwstr>Classification: Public. This information can be made available to the general public. It may be freely disseminated without potential harm to Atlantic Lottery employees, third parties and stakeholders.</vt:lpwstr>
  </property>
</Properties>
</file>