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92" r:id="rId5"/>
    <p:sldId id="326" r:id="rId6"/>
    <p:sldId id="327" r:id="rId7"/>
    <p:sldId id="309" r:id="rId8"/>
    <p:sldId id="295" r:id="rId9"/>
    <p:sldId id="331" r:id="rId10"/>
    <p:sldId id="325" r:id="rId11"/>
    <p:sldId id="332" r:id="rId12"/>
    <p:sldId id="330" r:id="rId13"/>
    <p:sldId id="32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7913"/>
    <a:srgbClr val="FF681D"/>
    <a:srgbClr val="DA6D00"/>
    <a:srgbClr val="FFB115"/>
    <a:srgbClr val="CF381D"/>
    <a:srgbClr val="8F1928"/>
    <a:srgbClr val="DA2629"/>
    <a:srgbClr val="0072BC"/>
    <a:srgbClr val="589E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00747B-41F1-4280-BC79-81846C74D99A}" v="15" dt="2023-11-24T19:16:47.2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6457" autoAdjust="0"/>
  </p:normalViewPr>
  <p:slideViewPr>
    <p:cSldViewPr snapToObjects="1" showGuides="1">
      <p:cViewPr varScale="1">
        <p:scale>
          <a:sx n="76" d="100"/>
          <a:sy n="76" d="100"/>
        </p:scale>
        <p:origin x="1950" y="78"/>
      </p:cViewPr>
      <p:guideLst>
        <p:guide orient="horz" pos="2160"/>
        <p:guide pos="3840"/>
      </p:guideLst>
    </p:cSldViewPr>
  </p:slideViewPr>
  <p:notesTextViewPr>
    <p:cViewPr>
      <p:scale>
        <a:sx n="3" d="2"/>
        <a:sy n="3" d="2"/>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Meekins" userId="a2f72a5a-1c3e-448c-937f-0c5697fe4807" providerId="ADAL" clId="{AA00747B-41F1-4280-BC79-81846C74D99A}"/>
    <pc:docChg chg="undo redo custSel modSld">
      <pc:chgData name="Lindsay Meekins" userId="a2f72a5a-1c3e-448c-937f-0c5697fe4807" providerId="ADAL" clId="{AA00747B-41F1-4280-BC79-81846C74D99A}" dt="2023-11-24T19:41:36.545" v="276" actId="20577"/>
      <pc:docMkLst>
        <pc:docMk/>
      </pc:docMkLst>
      <pc:sldChg chg="modSp mod modNotesTx">
        <pc:chgData name="Lindsay Meekins" userId="a2f72a5a-1c3e-448c-937f-0c5697fe4807" providerId="ADAL" clId="{AA00747B-41F1-4280-BC79-81846C74D99A}" dt="2023-11-24T19:29:03.180" v="125" actId="20577"/>
        <pc:sldMkLst>
          <pc:docMk/>
          <pc:sldMk cId="3831927686" sldId="292"/>
        </pc:sldMkLst>
        <pc:spChg chg="mod">
          <ac:chgData name="Lindsay Meekins" userId="a2f72a5a-1c3e-448c-937f-0c5697fe4807" providerId="ADAL" clId="{AA00747B-41F1-4280-BC79-81846C74D99A}" dt="2023-11-24T19:28:55.954" v="124" actId="14100"/>
          <ac:spMkLst>
            <pc:docMk/>
            <pc:sldMk cId="3831927686" sldId="292"/>
            <ac:spMk id="2" creationId="{0F936CB2-6118-4482-B1B0-EE8D424E58B8}"/>
          </ac:spMkLst>
        </pc:spChg>
        <pc:spChg chg="mod">
          <ac:chgData name="Lindsay Meekins" userId="a2f72a5a-1c3e-448c-937f-0c5697fe4807" providerId="ADAL" clId="{AA00747B-41F1-4280-BC79-81846C74D99A}" dt="2023-11-23T19:48:34.370" v="6" actId="20577"/>
          <ac:spMkLst>
            <pc:docMk/>
            <pc:sldMk cId="3831927686" sldId="292"/>
            <ac:spMk id="4" creationId="{8E8EF52B-428A-4A8B-965C-7298AE0F81C1}"/>
          </ac:spMkLst>
        </pc:spChg>
      </pc:sldChg>
      <pc:sldChg chg="addSp delSp modSp mod modNotesTx">
        <pc:chgData name="Lindsay Meekins" userId="a2f72a5a-1c3e-448c-937f-0c5697fe4807" providerId="ADAL" clId="{AA00747B-41F1-4280-BC79-81846C74D99A}" dt="2023-11-24T19:35:44.073" v="173" actId="20577"/>
        <pc:sldMkLst>
          <pc:docMk/>
          <pc:sldMk cId="4005568318" sldId="295"/>
        </pc:sldMkLst>
        <pc:spChg chg="mod">
          <ac:chgData name="Lindsay Meekins" userId="a2f72a5a-1c3e-448c-937f-0c5697fe4807" providerId="ADAL" clId="{AA00747B-41F1-4280-BC79-81846C74D99A}" dt="2023-11-24T19:15:07.372" v="76" actId="1076"/>
          <ac:spMkLst>
            <pc:docMk/>
            <pc:sldMk cId="4005568318" sldId="295"/>
            <ac:spMk id="4" creationId="{FE9677DF-5FD9-403F-B626-3B2C43212842}"/>
          </ac:spMkLst>
        </pc:spChg>
        <pc:spChg chg="mod">
          <ac:chgData name="Lindsay Meekins" userId="a2f72a5a-1c3e-448c-937f-0c5697fe4807" providerId="ADAL" clId="{AA00747B-41F1-4280-BC79-81846C74D99A}" dt="2023-11-24T19:14:46.131" v="73" actId="1076"/>
          <ac:spMkLst>
            <pc:docMk/>
            <pc:sldMk cId="4005568318" sldId="295"/>
            <ac:spMk id="5" creationId="{DBC3A21D-3851-17F7-44A5-2308B4F93010}"/>
          </ac:spMkLst>
        </pc:spChg>
        <pc:spChg chg="mod">
          <ac:chgData name="Lindsay Meekins" userId="a2f72a5a-1c3e-448c-937f-0c5697fe4807" providerId="ADAL" clId="{AA00747B-41F1-4280-BC79-81846C74D99A}" dt="2023-11-24T19:14:50.281" v="74" actId="1076"/>
          <ac:spMkLst>
            <pc:docMk/>
            <pc:sldMk cId="4005568318" sldId="295"/>
            <ac:spMk id="6" creationId="{FFFA156D-D670-1E56-4C33-B2C1B3C6CFE2}"/>
          </ac:spMkLst>
        </pc:spChg>
        <pc:spChg chg="mod">
          <ac:chgData name="Lindsay Meekins" userId="a2f72a5a-1c3e-448c-937f-0c5697fe4807" providerId="ADAL" clId="{AA00747B-41F1-4280-BC79-81846C74D99A}" dt="2023-11-24T19:14:41.783" v="71" actId="1076"/>
          <ac:spMkLst>
            <pc:docMk/>
            <pc:sldMk cId="4005568318" sldId="295"/>
            <ac:spMk id="7" creationId="{CF3F8A9E-0F84-29CA-E2A5-A9BD63EB1B0A}"/>
          </ac:spMkLst>
        </pc:spChg>
        <pc:picChg chg="del">
          <ac:chgData name="Lindsay Meekins" userId="a2f72a5a-1c3e-448c-937f-0c5697fe4807" providerId="ADAL" clId="{AA00747B-41F1-4280-BC79-81846C74D99A}" dt="2023-11-24T19:15:09.842" v="77" actId="478"/>
          <ac:picMkLst>
            <pc:docMk/>
            <pc:sldMk cId="4005568318" sldId="295"/>
            <ac:picMk id="2" creationId="{C52A4486-4C28-5FFE-DF6C-36D033D5EA60}"/>
          </ac:picMkLst>
        </pc:picChg>
        <pc:picChg chg="add mod">
          <ac:chgData name="Lindsay Meekins" userId="a2f72a5a-1c3e-448c-937f-0c5697fe4807" providerId="ADAL" clId="{AA00747B-41F1-4280-BC79-81846C74D99A}" dt="2023-11-24T19:15:22.588" v="82" actId="1076"/>
          <ac:picMkLst>
            <pc:docMk/>
            <pc:sldMk cId="4005568318" sldId="295"/>
            <ac:picMk id="9" creationId="{C87E1560-D7C5-A31D-B2A8-CF64D855A37B}"/>
          </ac:picMkLst>
        </pc:picChg>
        <pc:picChg chg="add mod">
          <ac:chgData name="Lindsay Meekins" userId="a2f72a5a-1c3e-448c-937f-0c5697fe4807" providerId="ADAL" clId="{AA00747B-41F1-4280-BC79-81846C74D99A}" dt="2023-11-24T19:16:47.220" v="86" actId="1076"/>
          <ac:picMkLst>
            <pc:docMk/>
            <pc:sldMk cId="4005568318" sldId="295"/>
            <ac:picMk id="10" creationId="{98957011-DE9D-E489-C751-71512895E46B}"/>
          </ac:picMkLst>
        </pc:picChg>
        <pc:picChg chg="del mod">
          <ac:chgData name="Lindsay Meekins" userId="a2f72a5a-1c3e-448c-937f-0c5697fe4807" providerId="ADAL" clId="{AA00747B-41F1-4280-BC79-81846C74D99A}" dt="2023-11-24T19:16:29.426" v="83" actId="478"/>
          <ac:picMkLst>
            <pc:docMk/>
            <pc:sldMk cId="4005568318" sldId="295"/>
            <ac:picMk id="1026" creationId="{06A05263-7EDA-3920-62EB-8426CB4AA514}"/>
          </ac:picMkLst>
        </pc:picChg>
      </pc:sldChg>
      <pc:sldChg chg="modSp mod modNotesTx">
        <pc:chgData name="Lindsay Meekins" userId="a2f72a5a-1c3e-448c-937f-0c5697fe4807" providerId="ADAL" clId="{AA00747B-41F1-4280-BC79-81846C74D99A}" dt="2023-11-24T19:34:07.417" v="167" actId="20577"/>
        <pc:sldMkLst>
          <pc:docMk/>
          <pc:sldMk cId="2276141099" sldId="309"/>
        </pc:sldMkLst>
        <pc:spChg chg="mod">
          <ac:chgData name="Lindsay Meekins" userId="a2f72a5a-1c3e-448c-937f-0c5697fe4807" providerId="ADAL" clId="{AA00747B-41F1-4280-BC79-81846C74D99A}" dt="2023-11-24T19:31:54.069" v="133" actId="6549"/>
          <ac:spMkLst>
            <pc:docMk/>
            <pc:sldMk cId="2276141099" sldId="309"/>
            <ac:spMk id="3" creationId="{E167A30E-F3CC-41F0-98C7-1315F6C0C43B}"/>
          </ac:spMkLst>
        </pc:spChg>
        <pc:spChg chg="mod">
          <ac:chgData name="Lindsay Meekins" userId="a2f72a5a-1c3e-448c-937f-0c5697fe4807" providerId="ADAL" clId="{AA00747B-41F1-4280-BC79-81846C74D99A}" dt="2023-11-24T19:34:02.583" v="166" actId="27636"/>
          <ac:spMkLst>
            <pc:docMk/>
            <pc:sldMk cId="2276141099" sldId="309"/>
            <ac:spMk id="4" creationId="{8D281C79-B1F6-404F-AB24-03E9C501DB2A}"/>
          </ac:spMkLst>
        </pc:spChg>
      </pc:sldChg>
      <pc:sldChg chg="modSp mod modNotesTx">
        <pc:chgData name="Lindsay Meekins" userId="a2f72a5a-1c3e-448c-937f-0c5697fe4807" providerId="ADAL" clId="{AA00747B-41F1-4280-BC79-81846C74D99A}" dt="2023-11-24T19:39:43.597" v="246" actId="20577"/>
        <pc:sldMkLst>
          <pc:docMk/>
          <pc:sldMk cId="1531759924" sldId="325"/>
        </pc:sldMkLst>
        <pc:spChg chg="mod">
          <ac:chgData name="Lindsay Meekins" userId="a2f72a5a-1c3e-448c-937f-0c5697fe4807" providerId="ADAL" clId="{AA00747B-41F1-4280-BC79-81846C74D99A}" dt="2023-11-24T19:39:12.140" v="245" actId="1035"/>
          <ac:spMkLst>
            <pc:docMk/>
            <pc:sldMk cId="1531759924" sldId="325"/>
            <ac:spMk id="2" creationId="{1046A7A0-7FF9-452F-8F78-125EED90CD43}"/>
          </ac:spMkLst>
        </pc:spChg>
        <pc:spChg chg="mod">
          <ac:chgData name="Lindsay Meekins" userId="a2f72a5a-1c3e-448c-937f-0c5697fe4807" providerId="ADAL" clId="{AA00747B-41F1-4280-BC79-81846C74D99A}" dt="2023-11-24T19:39:05.905" v="240" actId="1035"/>
          <ac:spMkLst>
            <pc:docMk/>
            <pc:sldMk cId="1531759924" sldId="325"/>
            <ac:spMk id="7" creationId="{C6B9784C-A3CE-225F-A6DF-9B07B4838BB8}"/>
          </ac:spMkLst>
        </pc:spChg>
      </pc:sldChg>
      <pc:sldChg chg="modSp mod modNotesTx">
        <pc:chgData name="Lindsay Meekins" userId="a2f72a5a-1c3e-448c-937f-0c5697fe4807" providerId="ADAL" clId="{AA00747B-41F1-4280-BC79-81846C74D99A}" dt="2023-11-24T19:29:08.887" v="126" actId="20577"/>
        <pc:sldMkLst>
          <pc:docMk/>
          <pc:sldMk cId="456913826" sldId="326"/>
        </pc:sldMkLst>
        <pc:spChg chg="mod">
          <ac:chgData name="Lindsay Meekins" userId="a2f72a5a-1c3e-448c-937f-0c5697fe4807" providerId="ADAL" clId="{AA00747B-41F1-4280-BC79-81846C74D99A}" dt="2023-11-23T19:50:57.355" v="38" actId="20578"/>
          <ac:spMkLst>
            <pc:docMk/>
            <pc:sldMk cId="456913826" sldId="326"/>
            <ac:spMk id="2" creationId="{0FCC5845-4ED3-4578-A015-31F915AB844A}"/>
          </ac:spMkLst>
        </pc:spChg>
        <pc:spChg chg="mod">
          <ac:chgData name="Lindsay Meekins" userId="a2f72a5a-1c3e-448c-937f-0c5697fe4807" providerId="ADAL" clId="{AA00747B-41F1-4280-BC79-81846C74D99A}" dt="2023-11-23T19:50:22.963" v="35" actId="6549"/>
          <ac:spMkLst>
            <pc:docMk/>
            <pc:sldMk cId="456913826" sldId="326"/>
            <ac:spMk id="3" creationId="{04A0C6C7-AEB6-4572-B648-F682CE8DDE24}"/>
          </ac:spMkLst>
        </pc:spChg>
        <pc:spChg chg="mod">
          <ac:chgData name="Lindsay Meekins" userId="a2f72a5a-1c3e-448c-937f-0c5697fe4807" providerId="ADAL" clId="{AA00747B-41F1-4280-BC79-81846C74D99A}" dt="2023-11-23T19:51:14.960" v="51"/>
          <ac:spMkLst>
            <pc:docMk/>
            <pc:sldMk cId="456913826" sldId="326"/>
            <ac:spMk id="4" creationId="{BFA71ED4-59C6-42A2-BC1A-289B28037654}"/>
          </ac:spMkLst>
        </pc:spChg>
        <pc:spChg chg="mod">
          <ac:chgData name="Lindsay Meekins" userId="a2f72a5a-1c3e-448c-937f-0c5697fe4807" providerId="ADAL" clId="{AA00747B-41F1-4280-BC79-81846C74D99A}" dt="2023-11-23T19:51:03.113" v="46" actId="20577"/>
          <ac:spMkLst>
            <pc:docMk/>
            <pc:sldMk cId="456913826" sldId="326"/>
            <ac:spMk id="6" creationId="{8CF8D4DD-7736-78F7-EA9B-B375E5E0D3A4}"/>
          </ac:spMkLst>
        </pc:spChg>
        <pc:spChg chg="mod">
          <ac:chgData name="Lindsay Meekins" userId="a2f72a5a-1c3e-448c-937f-0c5697fe4807" providerId="ADAL" clId="{AA00747B-41F1-4280-BC79-81846C74D99A}" dt="2023-11-23T19:50:36.725" v="37" actId="27636"/>
          <ac:spMkLst>
            <pc:docMk/>
            <pc:sldMk cId="456913826" sldId="326"/>
            <ac:spMk id="7" creationId="{027D2F5C-33A9-18F0-637D-22DEE21365EE}"/>
          </ac:spMkLst>
        </pc:spChg>
      </pc:sldChg>
      <pc:sldChg chg="addSp delSp modSp mod modNotesTx">
        <pc:chgData name="Lindsay Meekins" userId="a2f72a5a-1c3e-448c-937f-0c5697fe4807" providerId="ADAL" clId="{AA00747B-41F1-4280-BC79-81846C74D99A}" dt="2023-11-24T19:29:13.890" v="127" actId="20577"/>
        <pc:sldMkLst>
          <pc:docMk/>
          <pc:sldMk cId="786275066" sldId="327"/>
        </pc:sldMkLst>
        <pc:picChg chg="add del mod">
          <ac:chgData name="Lindsay Meekins" userId="a2f72a5a-1c3e-448c-937f-0c5697fe4807" providerId="ADAL" clId="{AA00747B-41F1-4280-BC79-81846C74D99A}" dt="2023-11-23T20:00:52.011" v="56" actId="22"/>
          <ac:picMkLst>
            <pc:docMk/>
            <pc:sldMk cId="786275066" sldId="327"/>
            <ac:picMk id="4" creationId="{BA59A596-06B3-2ED2-B5DC-19D1FEDB7B29}"/>
          </ac:picMkLst>
        </pc:picChg>
        <pc:picChg chg="add mod">
          <ac:chgData name="Lindsay Meekins" userId="a2f72a5a-1c3e-448c-937f-0c5697fe4807" providerId="ADAL" clId="{AA00747B-41F1-4280-BC79-81846C74D99A}" dt="2023-11-23T20:01:55.351" v="60" actId="14100"/>
          <ac:picMkLst>
            <pc:docMk/>
            <pc:sldMk cId="786275066" sldId="327"/>
            <ac:picMk id="6" creationId="{CC21F0FF-A254-C2E0-6C91-C017369F7D01}"/>
          </ac:picMkLst>
        </pc:picChg>
        <pc:picChg chg="del">
          <ac:chgData name="Lindsay Meekins" userId="a2f72a5a-1c3e-448c-937f-0c5697fe4807" providerId="ADAL" clId="{AA00747B-41F1-4280-BC79-81846C74D99A}" dt="2023-11-23T20:00:46.036" v="52" actId="478"/>
          <ac:picMkLst>
            <pc:docMk/>
            <pc:sldMk cId="786275066" sldId="327"/>
            <ac:picMk id="8" creationId="{20259D04-1C90-F6FA-8623-A36F48F62D02}"/>
          </ac:picMkLst>
        </pc:picChg>
      </pc:sldChg>
      <pc:sldChg chg="modSp mod modNotesTx">
        <pc:chgData name="Lindsay Meekins" userId="a2f72a5a-1c3e-448c-937f-0c5697fe4807" providerId="ADAL" clId="{AA00747B-41F1-4280-BC79-81846C74D99A}" dt="2023-11-24T19:41:36.545" v="276" actId="20577"/>
        <pc:sldMkLst>
          <pc:docMk/>
          <pc:sldMk cId="3914485396" sldId="330"/>
        </pc:sldMkLst>
        <pc:spChg chg="mod">
          <ac:chgData name="Lindsay Meekins" userId="a2f72a5a-1c3e-448c-937f-0c5697fe4807" providerId="ADAL" clId="{AA00747B-41F1-4280-BC79-81846C74D99A}" dt="2023-11-24T19:41:22.480" v="275"/>
          <ac:spMkLst>
            <pc:docMk/>
            <pc:sldMk cId="3914485396" sldId="330"/>
            <ac:spMk id="13" creationId="{2D557090-93C1-2DF7-DC69-36CFF2E5E1CA}"/>
          </ac:spMkLst>
        </pc:spChg>
      </pc:sldChg>
      <pc:sldChg chg="addSp delSp modSp mod modNotesTx">
        <pc:chgData name="Lindsay Meekins" userId="a2f72a5a-1c3e-448c-937f-0c5697fe4807" providerId="ADAL" clId="{AA00747B-41F1-4280-BC79-81846C74D99A}" dt="2023-11-24T19:37:34.644" v="198" actId="1076"/>
        <pc:sldMkLst>
          <pc:docMk/>
          <pc:sldMk cId="2437924157" sldId="331"/>
        </pc:sldMkLst>
        <pc:spChg chg="add del mod">
          <ac:chgData name="Lindsay Meekins" userId="a2f72a5a-1c3e-448c-937f-0c5697fe4807" providerId="ADAL" clId="{AA00747B-41F1-4280-BC79-81846C74D99A}" dt="2023-11-24T19:37:00.729" v="187" actId="1036"/>
          <ac:spMkLst>
            <pc:docMk/>
            <pc:sldMk cId="2437924157" sldId="331"/>
            <ac:spMk id="3" creationId="{04A0C6C7-AEB6-4572-B648-F682CE8DDE24}"/>
          </ac:spMkLst>
        </pc:spChg>
        <pc:spChg chg="add del mod">
          <ac:chgData name="Lindsay Meekins" userId="a2f72a5a-1c3e-448c-937f-0c5697fe4807" providerId="ADAL" clId="{AA00747B-41F1-4280-BC79-81846C74D99A}" dt="2023-11-24T19:37:34.644" v="198" actId="1076"/>
          <ac:spMkLst>
            <pc:docMk/>
            <pc:sldMk cId="2437924157" sldId="331"/>
            <ac:spMk id="4" creationId="{BFA71ED4-59C6-42A2-BC1A-289B28037654}"/>
          </ac:spMkLst>
        </pc:spChg>
        <pc:spChg chg="add del mod">
          <ac:chgData name="Lindsay Meekins" userId="a2f72a5a-1c3e-448c-937f-0c5697fe4807" providerId="ADAL" clId="{AA00747B-41F1-4280-BC79-81846C74D99A}" dt="2023-11-24T19:36:44.641" v="183" actId="478"/>
          <ac:spMkLst>
            <pc:docMk/>
            <pc:sldMk cId="2437924157" sldId="331"/>
            <ac:spMk id="5" creationId="{773334D2-C85F-44F1-CEA5-3C961029CDE6}"/>
          </ac:spMkLst>
        </pc:spChg>
        <pc:spChg chg="add del mod">
          <ac:chgData name="Lindsay Meekins" userId="a2f72a5a-1c3e-448c-937f-0c5697fe4807" providerId="ADAL" clId="{AA00747B-41F1-4280-BC79-81846C74D99A}" dt="2023-11-24T19:36:44.641" v="183" actId="478"/>
          <ac:spMkLst>
            <pc:docMk/>
            <pc:sldMk cId="2437924157" sldId="331"/>
            <ac:spMk id="7" creationId="{C9E57057-E97F-21CD-C172-CDCEDC8F747F}"/>
          </ac:spMkLst>
        </pc:spChg>
        <pc:spChg chg="add del mod">
          <ac:chgData name="Lindsay Meekins" userId="a2f72a5a-1c3e-448c-937f-0c5697fe4807" providerId="ADAL" clId="{AA00747B-41F1-4280-BC79-81846C74D99A}" dt="2023-11-24T19:36:44.641" v="183" actId="478"/>
          <ac:spMkLst>
            <pc:docMk/>
            <pc:sldMk cId="2437924157" sldId="331"/>
            <ac:spMk id="9" creationId="{7B3577F5-C59D-E6FC-3788-269D8D503746}"/>
          </ac:spMkLst>
        </pc:spChg>
        <pc:picChg chg="add del">
          <ac:chgData name="Lindsay Meekins" userId="a2f72a5a-1c3e-448c-937f-0c5697fe4807" providerId="ADAL" clId="{AA00747B-41F1-4280-BC79-81846C74D99A}" dt="2023-11-24T19:36:44.641" v="183" actId="478"/>
          <ac:picMkLst>
            <pc:docMk/>
            <pc:sldMk cId="2437924157" sldId="331"/>
            <ac:picMk id="12" creationId="{E0A461B6-0F47-DB41-98DA-DB14D4BC639D}"/>
          </ac:picMkLst>
        </pc:picChg>
      </pc:sldChg>
      <pc:sldChg chg="modSp mod modNotesTx">
        <pc:chgData name="Lindsay Meekins" userId="a2f72a5a-1c3e-448c-937f-0c5697fe4807" providerId="ADAL" clId="{AA00747B-41F1-4280-BC79-81846C74D99A}" dt="2023-11-24T19:41:02.775" v="272" actId="20577"/>
        <pc:sldMkLst>
          <pc:docMk/>
          <pc:sldMk cId="3133358690" sldId="332"/>
        </pc:sldMkLst>
        <pc:spChg chg="mod">
          <ac:chgData name="Lindsay Meekins" userId="a2f72a5a-1c3e-448c-937f-0c5697fe4807" providerId="ADAL" clId="{AA00747B-41F1-4280-BC79-81846C74D99A}" dt="2023-11-24T19:22:29.848" v="122" actId="1076"/>
          <ac:spMkLst>
            <pc:docMk/>
            <pc:sldMk cId="3133358690" sldId="332"/>
            <ac:spMk id="3" creationId="{593B29F3-E4AC-468E-9E1C-BBEBF1476BAB}"/>
          </ac:spMkLst>
        </pc:spChg>
        <pc:spChg chg="mod">
          <ac:chgData name="Lindsay Meekins" userId="a2f72a5a-1c3e-448c-937f-0c5697fe4807" providerId="ADAL" clId="{AA00747B-41F1-4280-BC79-81846C74D99A}" dt="2023-11-24T19:40:58.373" v="271" actId="27636"/>
          <ac:spMkLst>
            <pc:docMk/>
            <pc:sldMk cId="3133358690" sldId="332"/>
            <ac:spMk id="4" creationId="{FE9677DF-5FD9-403F-B626-3B2C432128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39CE4-D9BC-4B03-A8F5-846A295B58AE}" type="datetimeFigureOut">
              <a:rPr lang="de-DE" smtClean="0"/>
              <a:t>24.11.2023</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459FF-2BCE-4AA7-8094-3E2245B82C30}" type="slidenum">
              <a:rPr lang="de-DE" smtClean="0"/>
              <a:t>‹#›</a:t>
            </a:fld>
            <a:endParaRPr lang="de-DE"/>
          </a:p>
        </p:txBody>
      </p:sp>
    </p:spTree>
    <p:extLst>
      <p:ext uri="{BB962C8B-B14F-4D97-AF65-F5344CB8AC3E}">
        <p14:creationId xmlns:p14="http://schemas.microsoft.com/office/powerpoint/2010/main" val="3250439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459FF-2BCE-4AA7-8094-3E2245B82C30}" type="slidenum">
              <a:rPr lang="de-DE" smtClean="0"/>
              <a:t>1</a:t>
            </a:fld>
            <a:endParaRPr lang="de-DE"/>
          </a:p>
        </p:txBody>
      </p:sp>
    </p:spTree>
    <p:extLst>
      <p:ext uri="{BB962C8B-B14F-4D97-AF65-F5344CB8AC3E}">
        <p14:creationId xmlns:p14="http://schemas.microsoft.com/office/powerpoint/2010/main" val="4151636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that, I want to thank you for your time today and for having us here with you for the UMNB Annual Conference.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ree Lt" panose="02000503000000020004" pitchFamily="50" charset="0"/>
              </a:rPr>
              <a:t>At Atlantic Lottery, we believe in leadership in our community and in our business. It’s how we contribute to the good things happening here – we’re not doing it alone; we’re simply doing our part and we appreciate all the incredible things that each and every one of you do for our local communities through the important work you do.</a:t>
            </a:r>
          </a:p>
          <a:p>
            <a:endParaRPr lang="en-US" dirty="0"/>
          </a:p>
          <a:p>
            <a:r>
              <a:rPr lang="en-US" dirty="0"/>
              <a:t>Our 2022-23 Annual Report was released last month and is available on alc.ca. If you’re interested in learning more, you can find additional details about all the things I discussed here today as well as in-depth financial results.</a:t>
            </a:r>
          </a:p>
          <a:p>
            <a:endParaRPr lang="en-US" dirty="0"/>
          </a:p>
        </p:txBody>
      </p:sp>
      <p:sp>
        <p:nvSpPr>
          <p:cNvPr id="4" name="Slide Number Placeholder 3"/>
          <p:cNvSpPr>
            <a:spLocks noGrp="1"/>
          </p:cNvSpPr>
          <p:nvPr>
            <p:ph type="sldNum" sz="quarter" idx="5"/>
          </p:nvPr>
        </p:nvSpPr>
        <p:spPr/>
        <p:txBody>
          <a:bodyPr/>
          <a:lstStyle/>
          <a:p>
            <a:fld id="{B9D459FF-2BCE-4AA7-8094-3E2245B82C30}" type="slidenum">
              <a:rPr lang="de-DE" smtClean="0"/>
              <a:t>10</a:t>
            </a:fld>
            <a:endParaRPr lang="de-DE"/>
          </a:p>
        </p:txBody>
      </p:sp>
    </p:spTree>
    <p:extLst>
      <p:ext uri="{BB962C8B-B14F-4D97-AF65-F5344CB8AC3E}">
        <p14:creationId xmlns:p14="http://schemas.microsoft.com/office/powerpoint/2010/main" val="193510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459FF-2BCE-4AA7-8094-3E2245B82C30}" type="slidenum">
              <a:rPr lang="de-DE" smtClean="0"/>
              <a:t>2</a:t>
            </a:fld>
            <a:endParaRPr lang="de-DE"/>
          </a:p>
        </p:txBody>
      </p:sp>
    </p:spTree>
    <p:extLst>
      <p:ext uri="{BB962C8B-B14F-4D97-AF65-F5344CB8AC3E}">
        <p14:creationId xmlns:p14="http://schemas.microsoft.com/office/powerpoint/2010/main" val="1470532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459FF-2BCE-4AA7-8094-3E2245B82C30}" type="slidenum">
              <a:rPr lang="de-DE" smtClean="0"/>
              <a:t>3</a:t>
            </a:fld>
            <a:endParaRPr lang="de-DE"/>
          </a:p>
        </p:txBody>
      </p:sp>
    </p:spTree>
    <p:extLst>
      <p:ext uri="{BB962C8B-B14F-4D97-AF65-F5344CB8AC3E}">
        <p14:creationId xmlns:p14="http://schemas.microsoft.com/office/powerpoint/2010/main" val="2615284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B9D459FF-2BCE-4AA7-8094-3E2245B82C30}" type="slidenum">
              <a:rPr lang="de-DE" smtClean="0"/>
              <a:t>4</a:t>
            </a:fld>
            <a:endParaRPr lang="de-DE"/>
          </a:p>
        </p:txBody>
      </p:sp>
    </p:spTree>
    <p:extLst>
      <p:ext uri="{BB962C8B-B14F-4D97-AF65-F5344CB8AC3E}">
        <p14:creationId xmlns:p14="http://schemas.microsoft.com/office/powerpoint/2010/main" val="2225920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Calibri" panose="020F0502020204030204" pitchFamily="34" charset="0"/>
              </a:rPr>
              <a:t>Atlantic Lottery’s mandate is to provide government regulated and responsible products for those Atlantic Canadians who choose to game and, through that effort, deliver 100% of lottery profits to our four provincial shareholders here in Atlantic Canada to fund essential services like healthcare and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p>
            <a:pPr algn="l"/>
            <a:endParaRPr lang="en-US" b="0" i="0">
              <a:solidFill>
                <a:srgbClr val="4E5B68"/>
              </a:solidFill>
              <a:effectLst/>
              <a:latin typeface="proxima_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rPr>
              <a:t>Atlantic Lottery is the only 100 per cent legal and government-regulated online gambling provider in Atlantic Canada. </a:t>
            </a:r>
            <a:r>
              <a:rPr lang="en-US" sz="1200" b="0" i="0">
                <a:solidFill>
                  <a:srgbClr val="000000"/>
                </a:solidFill>
                <a:effectLst/>
                <a:latin typeface="Calibri" panose="020F0502020204030204" pitchFamily="34" charset="0"/>
              </a:rPr>
              <a:t>However, there has been a huge increase in advertising for illegal gaming websites, creating confusion across the country as research shows many Atlantic Canadians are unaware of whether or not these sites are legal, in part due to significant marketing campaigns that have given them a very high level of commercial visibility. </a:t>
            </a:r>
          </a:p>
          <a:p>
            <a:pPr algn="l"/>
            <a:br>
              <a:rPr lang="en-US" b="0" i="0">
                <a:solidFill>
                  <a:srgbClr val="4E5B68"/>
                </a:solidFill>
                <a:effectLst/>
                <a:latin typeface="proxima_nova"/>
              </a:rPr>
            </a:br>
            <a:r>
              <a:rPr lang="en-US" b="0" i="0">
                <a:solidFill>
                  <a:srgbClr val="4E5B68"/>
                </a:solidFill>
                <a:effectLst/>
                <a:latin typeface="proxima_nova"/>
              </a:rPr>
              <a:t>Although they promote their free “.net” websites, their goal is to redirect players to paid “.com” sites that are not legal under Canadian law. They might claim to be “licensed and regulated” overseas, but only Atlantic Lottery can legally offer online gambling and sports betting in Atlantic Canada. </a:t>
            </a:r>
          </a:p>
          <a:p>
            <a:pPr algn="l"/>
            <a:endParaRPr lang="en-US" b="0" i="0">
              <a:solidFill>
                <a:srgbClr val="4E5B68"/>
              </a:solidFill>
              <a:effectLst/>
              <a:latin typeface="proxima_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E5B68"/>
                </a:solidFill>
                <a:effectLst/>
                <a:latin typeface="proxima_nova"/>
              </a:rPr>
              <a:t>Right now, it is estimated that about $170 million leaves Atlantic Canada every year due to play on illegal gambling websites. This is money that is leaving our region when it could stay right here to benefit our local communities. </a:t>
            </a:r>
            <a:r>
              <a:rPr lang="en-US" sz="1200" b="0" i="0">
                <a:solidFill>
                  <a:srgbClr val="000000"/>
                </a:solidFill>
                <a:effectLst/>
                <a:latin typeface="Calibri" panose="020F0502020204030204" pitchFamily="34" charset="0"/>
              </a:rPr>
              <a:t>These illegal websites are primarily motivated by profit and do not place the same priority on player health and responsible gambling as Atlantic Lottery, nor do they return profits or taxes to Atlantic Canadian provinces.  </a:t>
            </a:r>
            <a:endParaRPr lang="en-US" b="0" i="0">
              <a:solidFill>
                <a:srgbClr val="4E5B68"/>
              </a:solidFill>
              <a:effectLst/>
              <a:latin typeface="proxima_nova"/>
            </a:endParaRPr>
          </a:p>
          <a:p>
            <a:endParaRPr lang="en-US" b="0" i="0">
              <a:solidFill>
                <a:srgbClr val="4E5B68"/>
              </a:solidFill>
              <a:effectLst/>
              <a:latin typeface="proxima_nova"/>
            </a:endParaRPr>
          </a:p>
          <a:p>
            <a:pPr algn="l" rtl="0" fontAlgn="base">
              <a:buFont typeface="Arial" panose="020B0604020202020204" pitchFamily="34" charset="0"/>
              <a:buNone/>
            </a:pPr>
            <a:r>
              <a:rPr lang="en-US" sz="1800" b="0" i="0">
                <a:solidFill>
                  <a:srgbClr val="000000"/>
                </a:solidFill>
                <a:effectLst/>
                <a:latin typeface="Calibri" panose="020F0502020204030204" pitchFamily="34" charset="0"/>
              </a:rPr>
              <a:t>As a provincially owned public corporation, we have a much higher standard of care than our illegal competitors. It is our commitment to transparency and our accountability to our players and communities that sets us apart. </a:t>
            </a:r>
          </a:p>
          <a:p>
            <a:pPr algn="l" rtl="0" fontAlgn="base">
              <a:buFont typeface="Arial" panose="020B0604020202020204" pitchFamily="34" charset="0"/>
              <a:buChar char="•"/>
            </a:pPr>
            <a:endParaRPr lang="en-US"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0">
                <a:solidFill>
                  <a:srgbClr val="000000"/>
                </a:solidFill>
                <a:effectLst/>
                <a:latin typeface="Calibri" panose="020F0502020204030204" pitchFamily="34" charset="0"/>
              </a:rPr>
              <a:t>It is our goal to educate Atlantic Canadian players about the potential risks associated with these illegal operators and repatriate those in our region playing on these unregulated websites in order to ensure the best play experience and to benefit our communities by keeping gaming profit here in our region.</a:t>
            </a:r>
            <a:endParaRPr lang="en-US" b="0" i="0">
              <a:solidFill>
                <a:srgbClr val="4E5B68"/>
              </a:solidFill>
              <a:effectLst/>
              <a:latin typeface="proxima_nova"/>
            </a:endParaRPr>
          </a:p>
          <a:p>
            <a:br>
              <a:rPr lang="en-US"/>
            </a:br>
            <a:endParaRPr lang="en-US" dirty="0"/>
          </a:p>
        </p:txBody>
      </p:sp>
      <p:sp>
        <p:nvSpPr>
          <p:cNvPr id="4" name="Slide Number Placeholder 3"/>
          <p:cNvSpPr>
            <a:spLocks noGrp="1"/>
          </p:cNvSpPr>
          <p:nvPr>
            <p:ph type="sldNum" sz="quarter" idx="5"/>
          </p:nvPr>
        </p:nvSpPr>
        <p:spPr/>
        <p:txBody>
          <a:bodyPr/>
          <a:lstStyle/>
          <a:p>
            <a:fld id="{B9D459FF-2BCE-4AA7-8094-3E2245B82C30}" type="slidenum">
              <a:rPr lang="de-DE" smtClean="0"/>
              <a:t>5</a:t>
            </a:fld>
            <a:endParaRPr lang="de-DE"/>
          </a:p>
        </p:txBody>
      </p:sp>
    </p:spTree>
    <p:extLst>
      <p:ext uri="{BB962C8B-B14F-4D97-AF65-F5344CB8AC3E}">
        <p14:creationId xmlns:p14="http://schemas.microsoft.com/office/powerpoint/2010/main" val="434571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459FF-2BCE-4AA7-8094-3E2245B82C30}" type="slidenum">
              <a:rPr lang="de-DE" smtClean="0"/>
              <a:t>6</a:t>
            </a:fld>
            <a:endParaRPr lang="de-DE"/>
          </a:p>
        </p:txBody>
      </p:sp>
    </p:spTree>
    <p:extLst>
      <p:ext uri="{BB962C8B-B14F-4D97-AF65-F5344CB8AC3E}">
        <p14:creationId xmlns:p14="http://schemas.microsoft.com/office/powerpoint/2010/main" val="304394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459FF-2BCE-4AA7-8094-3E2245B82C30}" type="slidenum">
              <a:rPr lang="de-DE" smtClean="0"/>
              <a:t>7</a:t>
            </a:fld>
            <a:endParaRPr lang="de-DE"/>
          </a:p>
        </p:txBody>
      </p:sp>
    </p:spTree>
    <p:extLst>
      <p:ext uri="{BB962C8B-B14F-4D97-AF65-F5344CB8AC3E}">
        <p14:creationId xmlns:p14="http://schemas.microsoft.com/office/powerpoint/2010/main" val="3372403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D459FF-2BCE-4AA7-8094-3E2245B82C30}" type="slidenum">
              <a:rPr lang="de-DE" smtClean="0"/>
              <a:t>8</a:t>
            </a:fld>
            <a:endParaRPr lang="de-DE"/>
          </a:p>
        </p:txBody>
      </p:sp>
    </p:spTree>
    <p:extLst>
      <p:ext uri="{BB962C8B-B14F-4D97-AF65-F5344CB8AC3E}">
        <p14:creationId xmlns:p14="http://schemas.microsoft.com/office/powerpoint/2010/main" val="1599364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459FF-2BCE-4AA7-8094-3E2245B82C30}" type="slidenum">
              <a:rPr lang="de-DE" smtClean="0"/>
              <a:t>9</a:t>
            </a:fld>
            <a:endParaRPr lang="de-DE"/>
          </a:p>
        </p:txBody>
      </p:sp>
    </p:spTree>
    <p:extLst>
      <p:ext uri="{BB962C8B-B14F-4D97-AF65-F5344CB8AC3E}">
        <p14:creationId xmlns:p14="http://schemas.microsoft.com/office/powerpoint/2010/main" val="3308790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009DDB"/>
            </a:gs>
            <a:gs pos="100000">
              <a:srgbClr val="023F88"/>
            </a:gs>
          </a:gsLst>
          <a:lin ang="2600808"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F9DF7D-5C1D-4EDD-A3E7-2B80C394F952}"/>
              </a:ext>
            </a:extLst>
          </p:cNvPr>
          <p:cNvPicPr>
            <a:picLocks noChangeAspect="1"/>
          </p:cNvPicPr>
          <p:nvPr userDrawn="1"/>
        </p:nvPicPr>
        <p:blipFill>
          <a:blip r:embed="rId2">
            <a:alphaModFix amt="29000"/>
          </a:blip>
          <a:stretch>
            <a:fillRect/>
          </a:stretch>
        </p:blipFill>
        <p:spPr>
          <a:xfrm>
            <a:off x="0" y="0"/>
            <a:ext cx="11768952" cy="5910943"/>
          </a:xfrm>
          <a:prstGeom prst="rect">
            <a:avLst/>
          </a:prstGeom>
          <a:noFill/>
        </p:spPr>
      </p:pic>
      <p:pic>
        <p:nvPicPr>
          <p:cNvPr id="9" name="Image" descr="Image">
            <a:extLst>
              <a:ext uri="{FF2B5EF4-FFF2-40B4-BE49-F238E27FC236}">
                <a16:creationId xmlns:a16="http://schemas.microsoft.com/office/drawing/2014/main" id="{59FFF352-0E01-42A3-BC88-F08C2F6FF1EC}"/>
              </a:ext>
            </a:extLst>
          </p:cNvPr>
          <p:cNvPicPr>
            <a:picLocks noChangeAspect="1"/>
          </p:cNvPicPr>
          <p:nvPr userDrawn="1"/>
        </p:nvPicPr>
        <p:blipFill>
          <a:blip r:embed="rId3"/>
          <a:stretch>
            <a:fillRect/>
          </a:stretch>
        </p:blipFill>
        <p:spPr>
          <a:xfrm>
            <a:off x="940711" y="877104"/>
            <a:ext cx="2086984" cy="1821492"/>
          </a:xfrm>
          <a:prstGeom prst="rect">
            <a:avLst/>
          </a:prstGeom>
          <a:ln w="12700">
            <a:miter lim="400000"/>
          </a:ln>
        </p:spPr>
      </p:pic>
      <p:sp>
        <p:nvSpPr>
          <p:cNvPr id="14" name="Text Placeholder 13">
            <a:extLst>
              <a:ext uri="{FF2B5EF4-FFF2-40B4-BE49-F238E27FC236}">
                <a16:creationId xmlns:a16="http://schemas.microsoft.com/office/drawing/2014/main" id="{9C48D4C2-1212-4285-865E-1BB3001B8B2E}"/>
              </a:ext>
            </a:extLst>
          </p:cNvPr>
          <p:cNvSpPr>
            <a:spLocks noGrp="1"/>
          </p:cNvSpPr>
          <p:nvPr>
            <p:ph type="body" sz="quarter" idx="10"/>
          </p:nvPr>
        </p:nvSpPr>
        <p:spPr>
          <a:xfrm>
            <a:off x="941388" y="3551238"/>
            <a:ext cx="5915025" cy="1482694"/>
          </a:xfrm>
        </p:spPr>
        <p:txBody>
          <a:bodyPr>
            <a:normAutofit/>
          </a:bodyPr>
          <a:lstStyle>
            <a:lvl1pPr marL="0" indent="0">
              <a:buNone/>
              <a:defRPr lang="en-US" sz="3800" b="0" kern="1200" dirty="0" smtClean="0">
                <a:solidFill>
                  <a:srgbClr val="FFFFFF"/>
                </a:solidFill>
                <a:latin typeface="+mj-lt"/>
                <a:ea typeface="+mj-ea"/>
                <a:cs typeface="+mj-cs"/>
              </a:defRPr>
            </a:lvl1pPr>
          </a:lstStyle>
          <a:p>
            <a:pPr lvl="0"/>
            <a:r>
              <a:rPr lang="en-US" dirty="0"/>
              <a:t>Click to edit Master text styles</a:t>
            </a:r>
          </a:p>
        </p:txBody>
      </p:sp>
      <p:sp>
        <p:nvSpPr>
          <p:cNvPr id="18" name="Text Placeholder 17">
            <a:extLst>
              <a:ext uri="{FF2B5EF4-FFF2-40B4-BE49-F238E27FC236}">
                <a16:creationId xmlns:a16="http://schemas.microsoft.com/office/drawing/2014/main" id="{2028259E-5DEF-4621-AF30-7582B2F0690A}"/>
              </a:ext>
            </a:extLst>
          </p:cNvPr>
          <p:cNvSpPr>
            <a:spLocks noGrp="1"/>
          </p:cNvSpPr>
          <p:nvPr>
            <p:ph type="body" sz="quarter" idx="12"/>
          </p:nvPr>
        </p:nvSpPr>
        <p:spPr>
          <a:xfrm>
            <a:off x="10118714" y="381000"/>
            <a:ext cx="1631950" cy="608012"/>
          </a:xfrm>
        </p:spPr>
        <p:txBody>
          <a:bodyPr>
            <a:normAutofit/>
          </a:bodyPr>
          <a:lstStyle>
            <a:lvl1pPr marL="0" indent="0" algn="r">
              <a:buNone/>
              <a:defRPr sz="1200">
                <a:solidFill>
                  <a:schemeClr val="bg1"/>
                </a:solidFill>
              </a:defRPr>
            </a:lvl1pPr>
          </a:lstStyle>
          <a:p>
            <a:pPr lvl="0"/>
            <a:r>
              <a:rPr lang="en-US" dirty="0"/>
              <a:t>Click to edit Master text styles</a:t>
            </a:r>
          </a:p>
        </p:txBody>
      </p:sp>
      <p:sp>
        <p:nvSpPr>
          <p:cNvPr id="19" name="Text Placeholder 13">
            <a:extLst>
              <a:ext uri="{FF2B5EF4-FFF2-40B4-BE49-F238E27FC236}">
                <a16:creationId xmlns:a16="http://schemas.microsoft.com/office/drawing/2014/main" id="{4B6A51D8-07E2-4C1B-8541-D35365FBD232}"/>
              </a:ext>
            </a:extLst>
          </p:cNvPr>
          <p:cNvSpPr>
            <a:spLocks noGrp="1"/>
          </p:cNvSpPr>
          <p:nvPr>
            <p:ph type="body" sz="quarter" idx="13"/>
          </p:nvPr>
        </p:nvSpPr>
        <p:spPr>
          <a:xfrm>
            <a:off x="938300" y="5145227"/>
            <a:ext cx="5915025" cy="835669"/>
          </a:xfrm>
        </p:spPr>
        <p:txBody>
          <a:bodyPr>
            <a:normAutofit/>
          </a:bodyPr>
          <a:lstStyle>
            <a:lvl1pPr marL="0" indent="0">
              <a:buNone/>
              <a:defRPr lang="en-US" sz="2400" b="0" kern="1200" dirty="0" smtClean="0">
                <a:solidFill>
                  <a:srgbClr val="FFFFFF"/>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23205228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ayout 10">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6176310B-983B-4311-9EA3-D50CADE30B51}"/>
              </a:ext>
            </a:extLst>
          </p:cNvPr>
          <p:cNvSpPr/>
          <p:nvPr userDrawn="1"/>
        </p:nvSpPr>
        <p:spPr>
          <a:xfrm>
            <a:off x="-37617" y="-6379"/>
            <a:ext cx="6103453" cy="6870757"/>
          </a:xfrm>
          <a:prstGeom prst="rect">
            <a:avLst/>
          </a:prstGeom>
          <a:solidFill>
            <a:srgbClr val="AABA0A"/>
          </a:solidFill>
          <a:ln w="12700">
            <a:miter lim="400000"/>
          </a:ln>
        </p:spPr>
        <p:txBody>
          <a:bodyPr lIns="35719" tIns="35719" rIns="35719" bIns="35719" anchor="ctr"/>
          <a:lstStyle/>
          <a:p>
            <a:pPr>
              <a:defRPr sz="3000" b="0">
                <a:solidFill>
                  <a:srgbClr val="FFFFFF"/>
                </a:solidFill>
                <a:latin typeface="+mn-lt"/>
                <a:ea typeface="+mn-ea"/>
                <a:cs typeface="+mn-cs"/>
                <a:sym typeface="Helvetica Neue Medium"/>
              </a:defRPr>
            </a:pPr>
            <a:endParaRPr sz="1500" dirty="0"/>
          </a:p>
        </p:txBody>
      </p:sp>
      <p:sp>
        <p:nvSpPr>
          <p:cNvPr id="4" name="Rectangle">
            <a:extLst>
              <a:ext uri="{FF2B5EF4-FFF2-40B4-BE49-F238E27FC236}">
                <a16:creationId xmlns:a16="http://schemas.microsoft.com/office/drawing/2014/main" id="{ED093B1E-CFC9-41FE-BABA-153562701C99}"/>
              </a:ext>
            </a:extLst>
          </p:cNvPr>
          <p:cNvSpPr/>
          <p:nvPr userDrawn="1"/>
        </p:nvSpPr>
        <p:spPr>
          <a:xfrm>
            <a:off x="6044973" y="-6379"/>
            <a:ext cx="6169792" cy="6870757"/>
          </a:xfrm>
          <a:prstGeom prst="rect">
            <a:avLst/>
          </a:prstGeom>
          <a:solidFill>
            <a:srgbClr val="589E43"/>
          </a:solidFill>
          <a:ln w="12700">
            <a:miter lim="400000"/>
          </a:ln>
        </p:spPr>
        <p:txBody>
          <a:bodyPr lIns="35719" tIns="35719" rIns="35719" bIns="35719" anchor="ctr"/>
          <a:lstStyle/>
          <a:p>
            <a:pPr>
              <a:defRPr sz="3000" b="0">
                <a:solidFill>
                  <a:srgbClr val="FFFFFF"/>
                </a:solidFill>
                <a:latin typeface="+mn-lt"/>
                <a:ea typeface="+mn-ea"/>
                <a:cs typeface="+mn-cs"/>
                <a:sym typeface="Helvetica Neue Medium"/>
              </a:defRPr>
            </a:pPr>
            <a:endParaRPr sz="1500" dirty="0"/>
          </a:p>
        </p:txBody>
      </p:sp>
      <p:sp>
        <p:nvSpPr>
          <p:cNvPr id="5" name="Circle">
            <a:extLst>
              <a:ext uri="{FF2B5EF4-FFF2-40B4-BE49-F238E27FC236}">
                <a16:creationId xmlns:a16="http://schemas.microsoft.com/office/drawing/2014/main" id="{B46BA3A0-81DC-4126-A6D8-5F5EA0CAF8F7}"/>
              </a:ext>
            </a:extLst>
          </p:cNvPr>
          <p:cNvSpPr/>
          <p:nvPr userDrawn="1"/>
        </p:nvSpPr>
        <p:spPr>
          <a:xfrm>
            <a:off x="7058716" y="519825"/>
            <a:ext cx="4142307" cy="4142307"/>
          </a:xfrm>
          <a:prstGeom prst="ellipse">
            <a:avLst/>
          </a:prstGeom>
          <a:solidFill>
            <a:srgbClr val="006D38"/>
          </a:solidFill>
          <a:ln w="12700">
            <a:miter lim="400000"/>
          </a:ln>
        </p:spPr>
        <p:txBody>
          <a:bodyPr lIns="35719" tIns="35719" rIns="35719" bIns="35719" anchor="ctr"/>
          <a:lstStyle/>
          <a:p>
            <a:pPr>
              <a:defRPr sz="3000" b="0">
                <a:solidFill>
                  <a:srgbClr val="FFFFFF"/>
                </a:solidFill>
                <a:latin typeface="+mn-lt"/>
                <a:ea typeface="+mn-ea"/>
                <a:cs typeface="+mn-cs"/>
                <a:sym typeface="Helvetica Neue Medium"/>
              </a:defRPr>
            </a:pPr>
            <a:endParaRPr sz="1500" dirty="0"/>
          </a:p>
        </p:txBody>
      </p:sp>
      <p:pic>
        <p:nvPicPr>
          <p:cNvPr id="7" name="Image" descr="Image">
            <a:extLst>
              <a:ext uri="{FF2B5EF4-FFF2-40B4-BE49-F238E27FC236}">
                <a16:creationId xmlns:a16="http://schemas.microsoft.com/office/drawing/2014/main" id="{4E10F0CB-A442-4F5E-AE78-8B2655885981}"/>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Tree>
    <p:extLst>
      <p:ext uri="{BB962C8B-B14F-4D97-AF65-F5344CB8AC3E}">
        <p14:creationId xmlns:p14="http://schemas.microsoft.com/office/powerpoint/2010/main" val="30003478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11">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6176310B-983B-4311-9EA3-D50CADE30B51}"/>
              </a:ext>
            </a:extLst>
          </p:cNvPr>
          <p:cNvSpPr/>
          <p:nvPr userDrawn="1"/>
        </p:nvSpPr>
        <p:spPr>
          <a:xfrm>
            <a:off x="-37617" y="-6379"/>
            <a:ext cx="6103453" cy="6870757"/>
          </a:xfrm>
          <a:prstGeom prst="rect">
            <a:avLst/>
          </a:prstGeom>
          <a:solidFill>
            <a:srgbClr val="0072BC"/>
          </a:solidFill>
          <a:ln w="12700">
            <a:miter lim="400000"/>
          </a:ln>
        </p:spPr>
        <p:txBody>
          <a:bodyPr lIns="35719" tIns="35719" rIns="35719" bIns="35719" anchor="ctr"/>
          <a:lstStyle/>
          <a:p>
            <a:pPr>
              <a:defRPr sz="3000" b="0">
                <a:solidFill>
                  <a:srgbClr val="FFFFFF"/>
                </a:solidFill>
                <a:latin typeface="+mn-lt"/>
                <a:ea typeface="+mn-ea"/>
                <a:cs typeface="+mn-cs"/>
                <a:sym typeface="Helvetica Neue Medium"/>
              </a:defRPr>
            </a:pPr>
            <a:endParaRPr sz="1500" dirty="0"/>
          </a:p>
        </p:txBody>
      </p:sp>
      <p:sp>
        <p:nvSpPr>
          <p:cNvPr id="4" name="Rectangle">
            <a:extLst>
              <a:ext uri="{FF2B5EF4-FFF2-40B4-BE49-F238E27FC236}">
                <a16:creationId xmlns:a16="http://schemas.microsoft.com/office/drawing/2014/main" id="{ED093B1E-CFC9-41FE-BABA-153562701C99}"/>
              </a:ext>
            </a:extLst>
          </p:cNvPr>
          <p:cNvSpPr/>
          <p:nvPr userDrawn="1"/>
        </p:nvSpPr>
        <p:spPr>
          <a:xfrm>
            <a:off x="6044973" y="-6379"/>
            <a:ext cx="6169792" cy="6870757"/>
          </a:xfrm>
          <a:prstGeom prst="rect">
            <a:avLst/>
          </a:prstGeom>
          <a:solidFill>
            <a:schemeClr val="accent1"/>
          </a:solidFill>
          <a:ln w="12700">
            <a:miter lim="400000"/>
          </a:ln>
        </p:spPr>
        <p:txBody>
          <a:bodyPr lIns="35719" tIns="35719" rIns="35719" bIns="35719" anchor="ctr"/>
          <a:lstStyle/>
          <a:p>
            <a:pPr>
              <a:defRPr sz="3000" b="0">
                <a:solidFill>
                  <a:srgbClr val="FFFFFF"/>
                </a:solidFill>
                <a:latin typeface="+mn-lt"/>
                <a:ea typeface="+mn-ea"/>
                <a:cs typeface="+mn-cs"/>
                <a:sym typeface="Helvetica Neue Medium"/>
              </a:defRPr>
            </a:pPr>
            <a:endParaRPr sz="1500" dirty="0"/>
          </a:p>
        </p:txBody>
      </p:sp>
      <p:sp>
        <p:nvSpPr>
          <p:cNvPr id="5" name="Circle">
            <a:extLst>
              <a:ext uri="{FF2B5EF4-FFF2-40B4-BE49-F238E27FC236}">
                <a16:creationId xmlns:a16="http://schemas.microsoft.com/office/drawing/2014/main" id="{B46BA3A0-81DC-4126-A6D8-5F5EA0CAF8F7}"/>
              </a:ext>
            </a:extLst>
          </p:cNvPr>
          <p:cNvSpPr/>
          <p:nvPr userDrawn="1"/>
        </p:nvSpPr>
        <p:spPr>
          <a:xfrm>
            <a:off x="7058716" y="519825"/>
            <a:ext cx="4142307" cy="4142307"/>
          </a:xfrm>
          <a:prstGeom prst="ellipse">
            <a:avLst/>
          </a:prstGeom>
          <a:solidFill>
            <a:srgbClr val="0072BC"/>
          </a:solidFill>
          <a:ln w="12700">
            <a:miter lim="400000"/>
          </a:ln>
        </p:spPr>
        <p:txBody>
          <a:bodyPr lIns="35719" tIns="35719" rIns="35719" bIns="35719" anchor="ctr"/>
          <a:lstStyle/>
          <a:p>
            <a:pPr>
              <a:defRPr sz="3000" b="0">
                <a:solidFill>
                  <a:srgbClr val="FFFFFF"/>
                </a:solidFill>
                <a:latin typeface="+mn-lt"/>
                <a:ea typeface="+mn-ea"/>
                <a:cs typeface="+mn-cs"/>
                <a:sym typeface="Helvetica Neue Medium"/>
              </a:defRPr>
            </a:pPr>
            <a:endParaRPr sz="1500" dirty="0"/>
          </a:p>
        </p:txBody>
      </p:sp>
      <p:pic>
        <p:nvPicPr>
          <p:cNvPr id="7" name="Image" descr="Image">
            <a:extLst>
              <a:ext uri="{FF2B5EF4-FFF2-40B4-BE49-F238E27FC236}">
                <a16:creationId xmlns:a16="http://schemas.microsoft.com/office/drawing/2014/main" id="{4E10F0CB-A442-4F5E-AE78-8B2655885981}"/>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Tree>
    <p:extLst>
      <p:ext uri="{BB962C8B-B14F-4D97-AF65-F5344CB8AC3E}">
        <p14:creationId xmlns:p14="http://schemas.microsoft.com/office/powerpoint/2010/main" val="197620527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17">
    <p:bg>
      <p:bgPr>
        <a:gradFill flip="none" rotWithShape="1">
          <a:gsLst>
            <a:gs pos="0">
              <a:schemeClr val="accent5"/>
            </a:gs>
            <a:gs pos="100000">
              <a:schemeClr val="accent6"/>
            </a:gs>
          </a:gsLst>
          <a:lin ang="2598000" scaled="0"/>
          <a:tileRect/>
        </a:gra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FA56C27-003C-4FE7-84AF-A7EA5BF955C9}"/>
              </a:ext>
            </a:extLst>
          </p:cNvPr>
          <p:cNvSpPr>
            <a:spLocks noGrp="1"/>
          </p:cNvSpPr>
          <p:nvPr>
            <p:ph type="pic" sz="quarter" idx="10"/>
          </p:nvPr>
        </p:nvSpPr>
        <p:spPr>
          <a:xfrm>
            <a:off x="8121650" y="0"/>
            <a:ext cx="4070350" cy="6578600"/>
          </a:xfrm>
          <a:custGeom>
            <a:avLst/>
            <a:gdLst>
              <a:gd name="connsiteX0" fmla="*/ 3566454 w 4070350"/>
              <a:gd name="connsiteY0" fmla="*/ 6141068 h 6578600"/>
              <a:gd name="connsiteX1" fmla="*/ 3497032 w 4070350"/>
              <a:gd name="connsiteY1" fmla="*/ 6142120 h 6578600"/>
              <a:gd name="connsiteX2" fmla="*/ 3338314 w 4070350"/>
              <a:gd name="connsiteY2" fmla="*/ 6301942 h 6578600"/>
              <a:gd name="connsiteX3" fmla="*/ 3358452 w 4070350"/>
              <a:gd name="connsiteY3" fmla="*/ 6423602 h 6578600"/>
              <a:gd name="connsiteX4" fmla="*/ 3482871 w 4070350"/>
              <a:gd name="connsiteY4" fmla="*/ 6486961 h 6578600"/>
              <a:gd name="connsiteX5" fmla="*/ 3618140 w 4070350"/>
              <a:gd name="connsiteY5" fmla="*/ 6437212 h 6578600"/>
              <a:gd name="connsiteX6" fmla="*/ 3714880 w 4070350"/>
              <a:gd name="connsiteY6" fmla="*/ 6422223 h 6578600"/>
              <a:gd name="connsiteX7" fmla="*/ 3679476 w 4070350"/>
              <a:gd name="connsiteY7" fmla="*/ 6200605 h 6578600"/>
              <a:gd name="connsiteX8" fmla="*/ 3566454 w 4070350"/>
              <a:gd name="connsiteY8" fmla="*/ 6141068 h 6578600"/>
              <a:gd name="connsiteX9" fmla="*/ 0 w 4070350"/>
              <a:gd name="connsiteY9" fmla="*/ 0 h 6578600"/>
              <a:gd name="connsiteX10" fmla="*/ 4070350 w 4070350"/>
              <a:gd name="connsiteY10" fmla="*/ 0 h 6578600"/>
              <a:gd name="connsiteX11" fmla="*/ 4070350 w 4070350"/>
              <a:gd name="connsiteY11" fmla="*/ 6578600 h 6578600"/>
              <a:gd name="connsiteX12" fmla="*/ 0 w 4070350"/>
              <a:gd name="connsiteY12" fmla="*/ 6578600 h 657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350" h="6578600">
                <a:moveTo>
                  <a:pt x="3566454" y="6141068"/>
                </a:moveTo>
                <a:cubicBezTo>
                  <a:pt x="3546172" y="6137953"/>
                  <a:pt x="3523102" y="6137729"/>
                  <a:pt x="3497032" y="6142120"/>
                </a:cubicBezTo>
                <a:cubicBezTo>
                  <a:pt x="3392752" y="6159684"/>
                  <a:pt x="3344475" y="6256883"/>
                  <a:pt x="3338314" y="6301942"/>
                </a:cubicBezTo>
                <a:cubicBezTo>
                  <a:pt x="3332152" y="6347002"/>
                  <a:pt x="3335187" y="6386543"/>
                  <a:pt x="3358452" y="6423602"/>
                </a:cubicBezTo>
                <a:cubicBezTo>
                  <a:pt x="3381718" y="6460661"/>
                  <a:pt x="3434961" y="6486961"/>
                  <a:pt x="3482871" y="6486961"/>
                </a:cubicBezTo>
                <a:cubicBezTo>
                  <a:pt x="3530781" y="6486961"/>
                  <a:pt x="3561770" y="6470041"/>
                  <a:pt x="3618140" y="6437212"/>
                </a:cubicBezTo>
                <a:cubicBezTo>
                  <a:pt x="3674510" y="6404383"/>
                  <a:pt x="3714880" y="6422223"/>
                  <a:pt x="3714880" y="6422223"/>
                </a:cubicBezTo>
                <a:cubicBezTo>
                  <a:pt x="3765088" y="6309943"/>
                  <a:pt x="3701362" y="6220376"/>
                  <a:pt x="3679476" y="6200605"/>
                </a:cubicBezTo>
                <a:cubicBezTo>
                  <a:pt x="3663061" y="6185777"/>
                  <a:pt x="3627302" y="6150414"/>
                  <a:pt x="3566454" y="6141068"/>
                </a:cubicBezTo>
                <a:close/>
                <a:moveTo>
                  <a:pt x="0" y="0"/>
                </a:moveTo>
                <a:lnTo>
                  <a:pt x="4070350" y="0"/>
                </a:lnTo>
                <a:lnTo>
                  <a:pt x="4070350" y="6578600"/>
                </a:lnTo>
                <a:lnTo>
                  <a:pt x="0" y="6578600"/>
                </a:lnTo>
                <a:close/>
              </a:path>
            </a:pathLst>
          </a:custGeom>
          <a:solidFill>
            <a:schemeClr val="bg1">
              <a:lumMod val="95000"/>
            </a:schemeClr>
          </a:solidFill>
        </p:spPr>
        <p:txBody>
          <a:bodyPr wrap="square">
            <a:noAutofit/>
          </a:bodyPr>
          <a:lstStyle/>
          <a:p>
            <a:endParaRPr lang="de-DE"/>
          </a:p>
        </p:txBody>
      </p:sp>
      <p:pic>
        <p:nvPicPr>
          <p:cNvPr id="4" name="Image" descr="Image">
            <a:extLst>
              <a:ext uri="{FF2B5EF4-FFF2-40B4-BE49-F238E27FC236}">
                <a16:creationId xmlns:a16="http://schemas.microsoft.com/office/drawing/2014/main" id="{086A06F1-C211-41B5-B6BA-25F48445315A}"/>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7" name="Line">
            <a:extLst>
              <a:ext uri="{FF2B5EF4-FFF2-40B4-BE49-F238E27FC236}">
                <a16:creationId xmlns:a16="http://schemas.microsoft.com/office/drawing/2014/main" id="{75184154-D8B9-4E63-B75A-313E3FFCFFF2}"/>
              </a:ext>
            </a:extLst>
          </p:cNvPr>
          <p:cNvSpPr/>
          <p:nvPr userDrawn="1"/>
        </p:nvSpPr>
        <p:spPr>
          <a:xfrm flipH="1" flipV="1">
            <a:off x="670231" y="1533735"/>
            <a:ext cx="5946847" cy="1"/>
          </a:xfrm>
          <a:prstGeom prst="line">
            <a:avLst/>
          </a:prstGeom>
          <a:ln w="25400">
            <a:solidFill>
              <a:srgbClr val="FFFFFF">
                <a:alpha val="51295"/>
              </a:srgbClr>
            </a:solidFill>
            <a:miter lim="400000"/>
          </a:ln>
        </p:spPr>
        <p:txBody>
          <a:bodyPr lIns="35719" tIns="35719" rIns="35719" bIns="35719" anchor="ctr"/>
          <a:lstStyle/>
          <a:p>
            <a:endParaRPr sz="900" dirty="0"/>
          </a:p>
        </p:txBody>
      </p:sp>
      <p:pic>
        <p:nvPicPr>
          <p:cNvPr id="8" name="Picture 7">
            <a:extLst>
              <a:ext uri="{FF2B5EF4-FFF2-40B4-BE49-F238E27FC236}">
                <a16:creationId xmlns:a16="http://schemas.microsoft.com/office/drawing/2014/main" id="{7F276697-D36E-4F1B-8970-5D2A1754BB00}"/>
              </a:ext>
            </a:extLst>
          </p:cNvPr>
          <p:cNvPicPr>
            <a:picLocks noChangeAspect="1"/>
          </p:cNvPicPr>
          <p:nvPr userDrawn="1"/>
        </p:nvPicPr>
        <p:blipFill>
          <a:blip r:embed="rId3"/>
          <a:stretch>
            <a:fillRect/>
          </a:stretch>
        </p:blipFill>
        <p:spPr>
          <a:xfrm>
            <a:off x="0" y="6578906"/>
            <a:ext cx="12192000" cy="279094"/>
          </a:xfrm>
          <a:prstGeom prst="rect">
            <a:avLst/>
          </a:prstGeom>
        </p:spPr>
      </p:pic>
      <p:sp>
        <p:nvSpPr>
          <p:cNvPr id="14" name="Text Placeholder 7">
            <a:extLst>
              <a:ext uri="{FF2B5EF4-FFF2-40B4-BE49-F238E27FC236}">
                <a16:creationId xmlns:a16="http://schemas.microsoft.com/office/drawing/2014/main" id="{A4E53343-C13E-47F2-8827-7B97E21258FC}"/>
              </a:ext>
            </a:extLst>
          </p:cNvPr>
          <p:cNvSpPr>
            <a:spLocks noGrp="1"/>
          </p:cNvSpPr>
          <p:nvPr>
            <p:ph type="body" sz="quarter" idx="11"/>
          </p:nvPr>
        </p:nvSpPr>
        <p:spPr>
          <a:xfrm>
            <a:off x="609601" y="615013"/>
            <a:ext cx="6007478" cy="865764"/>
          </a:xfrm>
        </p:spPr>
        <p:txBody>
          <a:bodyPr anchor="ctr">
            <a:normAutofit/>
          </a:bodyPr>
          <a:lstStyle>
            <a:lvl1pPr marL="0" indent="0">
              <a:buNone/>
              <a:defRPr sz="2400">
                <a:solidFill>
                  <a:schemeClr val="bg1"/>
                </a:solidFill>
              </a:defRPr>
            </a:lvl1pPr>
          </a:lstStyle>
          <a:p>
            <a:pPr lvl="0"/>
            <a:r>
              <a:rPr lang="en-US" dirty="0"/>
              <a:t>Click to edit Master text styles</a:t>
            </a:r>
          </a:p>
        </p:txBody>
      </p:sp>
      <p:sp>
        <p:nvSpPr>
          <p:cNvPr id="15" name="Text Placeholder 13">
            <a:extLst>
              <a:ext uri="{FF2B5EF4-FFF2-40B4-BE49-F238E27FC236}">
                <a16:creationId xmlns:a16="http://schemas.microsoft.com/office/drawing/2014/main" id="{1504D61B-9D7D-41B2-8A8F-C64D4F551F21}"/>
              </a:ext>
            </a:extLst>
          </p:cNvPr>
          <p:cNvSpPr>
            <a:spLocks noGrp="1"/>
          </p:cNvSpPr>
          <p:nvPr>
            <p:ph type="body" sz="quarter" idx="12"/>
          </p:nvPr>
        </p:nvSpPr>
        <p:spPr>
          <a:xfrm>
            <a:off x="620661" y="1866899"/>
            <a:ext cx="5996417" cy="2133551"/>
          </a:xfrm>
        </p:spPr>
        <p:txBody>
          <a:bodyPr anchor="t">
            <a:normAutofit/>
          </a:bodyPr>
          <a:lstStyle>
            <a:lvl1pPr marL="0" indent="0" algn="l">
              <a:lnSpc>
                <a:spcPct val="100000"/>
              </a:lnSpc>
              <a:buNone/>
              <a:defRPr lang="en-US" sz="1200" b="0" kern="120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263027298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18">
    <p:bg>
      <p:bgPr>
        <a:solidFill>
          <a:srgbClr val="FFFFFF"/>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FA56C27-003C-4FE7-84AF-A7EA5BF955C9}"/>
              </a:ext>
            </a:extLst>
          </p:cNvPr>
          <p:cNvSpPr>
            <a:spLocks noGrp="1"/>
          </p:cNvSpPr>
          <p:nvPr>
            <p:ph type="pic" sz="quarter" idx="10"/>
          </p:nvPr>
        </p:nvSpPr>
        <p:spPr>
          <a:xfrm>
            <a:off x="8121650" y="0"/>
            <a:ext cx="4070350" cy="6578600"/>
          </a:xfrm>
          <a:custGeom>
            <a:avLst/>
            <a:gdLst>
              <a:gd name="connsiteX0" fmla="*/ 3566454 w 4070350"/>
              <a:gd name="connsiteY0" fmla="*/ 6141068 h 6578600"/>
              <a:gd name="connsiteX1" fmla="*/ 3497032 w 4070350"/>
              <a:gd name="connsiteY1" fmla="*/ 6142120 h 6578600"/>
              <a:gd name="connsiteX2" fmla="*/ 3338314 w 4070350"/>
              <a:gd name="connsiteY2" fmla="*/ 6301942 h 6578600"/>
              <a:gd name="connsiteX3" fmla="*/ 3358452 w 4070350"/>
              <a:gd name="connsiteY3" fmla="*/ 6423602 h 6578600"/>
              <a:gd name="connsiteX4" fmla="*/ 3482871 w 4070350"/>
              <a:gd name="connsiteY4" fmla="*/ 6486961 h 6578600"/>
              <a:gd name="connsiteX5" fmla="*/ 3618140 w 4070350"/>
              <a:gd name="connsiteY5" fmla="*/ 6437212 h 6578600"/>
              <a:gd name="connsiteX6" fmla="*/ 3714880 w 4070350"/>
              <a:gd name="connsiteY6" fmla="*/ 6422223 h 6578600"/>
              <a:gd name="connsiteX7" fmla="*/ 3679476 w 4070350"/>
              <a:gd name="connsiteY7" fmla="*/ 6200605 h 6578600"/>
              <a:gd name="connsiteX8" fmla="*/ 3566454 w 4070350"/>
              <a:gd name="connsiteY8" fmla="*/ 6141068 h 6578600"/>
              <a:gd name="connsiteX9" fmla="*/ 0 w 4070350"/>
              <a:gd name="connsiteY9" fmla="*/ 0 h 6578600"/>
              <a:gd name="connsiteX10" fmla="*/ 4070350 w 4070350"/>
              <a:gd name="connsiteY10" fmla="*/ 0 h 6578600"/>
              <a:gd name="connsiteX11" fmla="*/ 4070350 w 4070350"/>
              <a:gd name="connsiteY11" fmla="*/ 6578600 h 6578600"/>
              <a:gd name="connsiteX12" fmla="*/ 0 w 4070350"/>
              <a:gd name="connsiteY12" fmla="*/ 6578600 h 657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350" h="6578600">
                <a:moveTo>
                  <a:pt x="3566454" y="6141068"/>
                </a:moveTo>
                <a:cubicBezTo>
                  <a:pt x="3546172" y="6137953"/>
                  <a:pt x="3523102" y="6137729"/>
                  <a:pt x="3497032" y="6142120"/>
                </a:cubicBezTo>
                <a:cubicBezTo>
                  <a:pt x="3392752" y="6159684"/>
                  <a:pt x="3344475" y="6256883"/>
                  <a:pt x="3338314" y="6301942"/>
                </a:cubicBezTo>
                <a:cubicBezTo>
                  <a:pt x="3332152" y="6347002"/>
                  <a:pt x="3335187" y="6386543"/>
                  <a:pt x="3358452" y="6423602"/>
                </a:cubicBezTo>
                <a:cubicBezTo>
                  <a:pt x="3381718" y="6460661"/>
                  <a:pt x="3434961" y="6486961"/>
                  <a:pt x="3482871" y="6486961"/>
                </a:cubicBezTo>
                <a:cubicBezTo>
                  <a:pt x="3530781" y="6486961"/>
                  <a:pt x="3561770" y="6470041"/>
                  <a:pt x="3618140" y="6437212"/>
                </a:cubicBezTo>
                <a:cubicBezTo>
                  <a:pt x="3674510" y="6404383"/>
                  <a:pt x="3714880" y="6422223"/>
                  <a:pt x="3714880" y="6422223"/>
                </a:cubicBezTo>
                <a:cubicBezTo>
                  <a:pt x="3765088" y="6309943"/>
                  <a:pt x="3701362" y="6220376"/>
                  <a:pt x="3679476" y="6200605"/>
                </a:cubicBezTo>
                <a:cubicBezTo>
                  <a:pt x="3663061" y="6185777"/>
                  <a:pt x="3627302" y="6150414"/>
                  <a:pt x="3566454" y="6141068"/>
                </a:cubicBezTo>
                <a:close/>
                <a:moveTo>
                  <a:pt x="0" y="0"/>
                </a:moveTo>
                <a:lnTo>
                  <a:pt x="4070350" y="0"/>
                </a:lnTo>
                <a:lnTo>
                  <a:pt x="4070350" y="6578600"/>
                </a:lnTo>
                <a:lnTo>
                  <a:pt x="0" y="6578600"/>
                </a:lnTo>
                <a:close/>
              </a:path>
            </a:pathLst>
          </a:custGeom>
          <a:solidFill>
            <a:schemeClr val="bg1">
              <a:lumMod val="95000"/>
            </a:schemeClr>
          </a:solidFill>
        </p:spPr>
        <p:txBody>
          <a:bodyPr wrap="square">
            <a:noAutofit/>
          </a:bodyPr>
          <a:lstStyle/>
          <a:p>
            <a:endParaRPr lang="de-DE"/>
          </a:p>
        </p:txBody>
      </p:sp>
      <p:pic>
        <p:nvPicPr>
          <p:cNvPr id="4" name="Image" descr="Image">
            <a:extLst>
              <a:ext uri="{FF2B5EF4-FFF2-40B4-BE49-F238E27FC236}">
                <a16:creationId xmlns:a16="http://schemas.microsoft.com/office/drawing/2014/main" id="{086A06F1-C211-41B5-B6BA-25F48445315A}"/>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7" name="Line">
            <a:extLst>
              <a:ext uri="{FF2B5EF4-FFF2-40B4-BE49-F238E27FC236}">
                <a16:creationId xmlns:a16="http://schemas.microsoft.com/office/drawing/2014/main" id="{75184154-D8B9-4E63-B75A-313E3FFCFFF2}"/>
              </a:ext>
            </a:extLst>
          </p:cNvPr>
          <p:cNvSpPr/>
          <p:nvPr userDrawn="1"/>
        </p:nvSpPr>
        <p:spPr>
          <a:xfrm flipH="1" flipV="1">
            <a:off x="670231" y="1533735"/>
            <a:ext cx="5946847" cy="1"/>
          </a:xfrm>
          <a:prstGeom prst="line">
            <a:avLst/>
          </a:prstGeom>
          <a:ln w="25400">
            <a:solidFill>
              <a:srgbClr val="FFFFFF">
                <a:alpha val="51295"/>
              </a:srgbClr>
            </a:solidFill>
            <a:miter lim="400000"/>
          </a:ln>
        </p:spPr>
        <p:txBody>
          <a:bodyPr lIns="35719" tIns="35719" rIns="35719" bIns="35719" anchor="ctr"/>
          <a:lstStyle/>
          <a:p>
            <a:endParaRPr sz="900" dirty="0"/>
          </a:p>
        </p:txBody>
      </p:sp>
      <p:sp>
        <p:nvSpPr>
          <p:cNvPr id="14" name="Text Placeholder 7">
            <a:extLst>
              <a:ext uri="{FF2B5EF4-FFF2-40B4-BE49-F238E27FC236}">
                <a16:creationId xmlns:a16="http://schemas.microsoft.com/office/drawing/2014/main" id="{A4E53343-C13E-47F2-8827-7B97E21258FC}"/>
              </a:ext>
            </a:extLst>
          </p:cNvPr>
          <p:cNvSpPr>
            <a:spLocks noGrp="1"/>
          </p:cNvSpPr>
          <p:nvPr>
            <p:ph type="body" sz="quarter" idx="11"/>
          </p:nvPr>
        </p:nvSpPr>
        <p:spPr>
          <a:xfrm>
            <a:off x="609601" y="615013"/>
            <a:ext cx="6007478" cy="865764"/>
          </a:xfrm>
        </p:spPr>
        <p:txBody>
          <a:bodyPr anchor="ctr">
            <a:normAutofit/>
          </a:bodyPr>
          <a:lstStyle>
            <a:lvl1pPr marL="0" indent="0">
              <a:buNone/>
              <a:defRPr sz="2400">
                <a:solidFill>
                  <a:schemeClr val="tx1"/>
                </a:solidFill>
              </a:defRPr>
            </a:lvl1pPr>
          </a:lstStyle>
          <a:p>
            <a:pPr lvl="0"/>
            <a:r>
              <a:rPr lang="en-US" dirty="0"/>
              <a:t>Click to edit Master text styles</a:t>
            </a:r>
          </a:p>
        </p:txBody>
      </p:sp>
      <p:sp>
        <p:nvSpPr>
          <p:cNvPr id="15" name="Text Placeholder 13">
            <a:extLst>
              <a:ext uri="{FF2B5EF4-FFF2-40B4-BE49-F238E27FC236}">
                <a16:creationId xmlns:a16="http://schemas.microsoft.com/office/drawing/2014/main" id="{1504D61B-9D7D-41B2-8A8F-C64D4F551F21}"/>
              </a:ext>
            </a:extLst>
          </p:cNvPr>
          <p:cNvSpPr>
            <a:spLocks noGrp="1"/>
          </p:cNvSpPr>
          <p:nvPr>
            <p:ph type="body" sz="quarter" idx="12"/>
          </p:nvPr>
        </p:nvSpPr>
        <p:spPr>
          <a:xfrm>
            <a:off x="620661" y="4546982"/>
            <a:ext cx="5996417" cy="931870"/>
          </a:xfrm>
        </p:spPr>
        <p:txBody>
          <a:bodyPr anchor="t">
            <a:normAutofit/>
          </a:bodyPr>
          <a:lstStyle>
            <a:lvl1pPr marL="0" indent="0" algn="l">
              <a:lnSpc>
                <a:spcPct val="100000"/>
              </a:lnSpc>
              <a:buNone/>
              <a:defRPr lang="en-US" sz="1200" b="0" kern="1200" dirty="0" smtClean="0">
                <a:solidFill>
                  <a:schemeClr val="tx1"/>
                </a:solidFill>
                <a:latin typeface="+mj-lt"/>
                <a:ea typeface="+mj-ea"/>
                <a:cs typeface="+mj-cs"/>
              </a:defRPr>
            </a:lvl1pPr>
          </a:lstStyle>
          <a:p>
            <a:pPr lvl="0"/>
            <a:r>
              <a:rPr lang="en-US" dirty="0"/>
              <a:t>Click to edit Master text styles</a:t>
            </a:r>
          </a:p>
        </p:txBody>
      </p:sp>
      <p:sp>
        <p:nvSpPr>
          <p:cNvPr id="11" name="Line">
            <a:extLst>
              <a:ext uri="{FF2B5EF4-FFF2-40B4-BE49-F238E27FC236}">
                <a16:creationId xmlns:a16="http://schemas.microsoft.com/office/drawing/2014/main" id="{FB6157AD-FC7C-471B-B9F7-05D2C1416A87}"/>
              </a:ext>
            </a:extLst>
          </p:cNvPr>
          <p:cNvSpPr/>
          <p:nvPr userDrawn="1"/>
        </p:nvSpPr>
        <p:spPr>
          <a:xfrm flipH="1" flipV="1">
            <a:off x="670231" y="1379149"/>
            <a:ext cx="5946847" cy="1"/>
          </a:xfrm>
          <a:prstGeom prst="line">
            <a:avLst/>
          </a:prstGeom>
          <a:ln w="25400">
            <a:solidFill>
              <a:srgbClr val="000000">
                <a:alpha val="51295"/>
              </a:srgbClr>
            </a:solidFill>
            <a:miter lim="400000"/>
          </a:ln>
        </p:spPr>
        <p:txBody>
          <a:bodyPr lIns="35719" tIns="35719" rIns="35719" bIns="35719" anchor="ctr"/>
          <a:lstStyle/>
          <a:p>
            <a:endParaRPr sz="900" dirty="0"/>
          </a:p>
        </p:txBody>
      </p:sp>
      <p:pic>
        <p:nvPicPr>
          <p:cNvPr id="9" name="Picture 8">
            <a:extLst>
              <a:ext uri="{FF2B5EF4-FFF2-40B4-BE49-F238E27FC236}">
                <a16:creationId xmlns:a16="http://schemas.microsoft.com/office/drawing/2014/main" id="{3ACE2A84-E346-407E-9355-13351A36B6CB}"/>
              </a:ext>
            </a:extLst>
          </p:cNvPr>
          <p:cNvPicPr>
            <a:picLocks noChangeAspect="1"/>
          </p:cNvPicPr>
          <p:nvPr userDrawn="1"/>
        </p:nvPicPr>
        <p:blipFill>
          <a:blip r:embed="rId3"/>
          <a:stretch>
            <a:fillRect/>
          </a:stretch>
        </p:blipFill>
        <p:spPr>
          <a:xfrm>
            <a:off x="0" y="6578906"/>
            <a:ext cx="12192000" cy="279094"/>
          </a:xfrm>
          <a:prstGeom prst="rect">
            <a:avLst/>
          </a:prstGeom>
        </p:spPr>
      </p:pic>
    </p:spTree>
    <p:extLst>
      <p:ext uri="{BB962C8B-B14F-4D97-AF65-F5344CB8AC3E}">
        <p14:creationId xmlns:p14="http://schemas.microsoft.com/office/powerpoint/2010/main" val="67141937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19">
    <p:bg>
      <p:bgPr>
        <a:gradFill flip="none" rotWithShape="1">
          <a:gsLst>
            <a:gs pos="0">
              <a:schemeClr val="accent1"/>
            </a:gs>
            <a:gs pos="100000">
              <a:schemeClr val="bg2"/>
            </a:gs>
          </a:gsLst>
          <a:lin ang="2598000" scaled="0"/>
          <a:tileRect/>
        </a:gra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FA56C27-003C-4FE7-84AF-A7EA5BF955C9}"/>
              </a:ext>
            </a:extLst>
          </p:cNvPr>
          <p:cNvSpPr>
            <a:spLocks noGrp="1"/>
          </p:cNvSpPr>
          <p:nvPr>
            <p:ph type="pic" sz="quarter" idx="10"/>
          </p:nvPr>
        </p:nvSpPr>
        <p:spPr>
          <a:xfrm>
            <a:off x="8121650" y="0"/>
            <a:ext cx="4070350" cy="6578600"/>
          </a:xfrm>
          <a:custGeom>
            <a:avLst/>
            <a:gdLst>
              <a:gd name="connsiteX0" fmla="*/ 3566454 w 4070350"/>
              <a:gd name="connsiteY0" fmla="*/ 6141068 h 6578600"/>
              <a:gd name="connsiteX1" fmla="*/ 3497032 w 4070350"/>
              <a:gd name="connsiteY1" fmla="*/ 6142120 h 6578600"/>
              <a:gd name="connsiteX2" fmla="*/ 3338314 w 4070350"/>
              <a:gd name="connsiteY2" fmla="*/ 6301942 h 6578600"/>
              <a:gd name="connsiteX3" fmla="*/ 3358452 w 4070350"/>
              <a:gd name="connsiteY3" fmla="*/ 6423602 h 6578600"/>
              <a:gd name="connsiteX4" fmla="*/ 3482871 w 4070350"/>
              <a:gd name="connsiteY4" fmla="*/ 6486961 h 6578600"/>
              <a:gd name="connsiteX5" fmla="*/ 3618140 w 4070350"/>
              <a:gd name="connsiteY5" fmla="*/ 6437212 h 6578600"/>
              <a:gd name="connsiteX6" fmla="*/ 3714880 w 4070350"/>
              <a:gd name="connsiteY6" fmla="*/ 6422223 h 6578600"/>
              <a:gd name="connsiteX7" fmla="*/ 3679476 w 4070350"/>
              <a:gd name="connsiteY7" fmla="*/ 6200605 h 6578600"/>
              <a:gd name="connsiteX8" fmla="*/ 3566454 w 4070350"/>
              <a:gd name="connsiteY8" fmla="*/ 6141068 h 6578600"/>
              <a:gd name="connsiteX9" fmla="*/ 0 w 4070350"/>
              <a:gd name="connsiteY9" fmla="*/ 0 h 6578600"/>
              <a:gd name="connsiteX10" fmla="*/ 4070350 w 4070350"/>
              <a:gd name="connsiteY10" fmla="*/ 0 h 6578600"/>
              <a:gd name="connsiteX11" fmla="*/ 4070350 w 4070350"/>
              <a:gd name="connsiteY11" fmla="*/ 6578600 h 6578600"/>
              <a:gd name="connsiteX12" fmla="*/ 0 w 4070350"/>
              <a:gd name="connsiteY12" fmla="*/ 6578600 h 657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350" h="6578600">
                <a:moveTo>
                  <a:pt x="3566454" y="6141068"/>
                </a:moveTo>
                <a:cubicBezTo>
                  <a:pt x="3546172" y="6137953"/>
                  <a:pt x="3523102" y="6137729"/>
                  <a:pt x="3497032" y="6142120"/>
                </a:cubicBezTo>
                <a:cubicBezTo>
                  <a:pt x="3392752" y="6159684"/>
                  <a:pt x="3344475" y="6256883"/>
                  <a:pt x="3338314" y="6301942"/>
                </a:cubicBezTo>
                <a:cubicBezTo>
                  <a:pt x="3332152" y="6347002"/>
                  <a:pt x="3335187" y="6386543"/>
                  <a:pt x="3358452" y="6423602"/>
                </a:cubicBezTo>
                <a:cubicBezTo>
                  <a:pt x="3381718" y="6460661"/>
                  <a:pt x="3434961" y="6486961"/>
                  <a:pt x="3482871" y="6486961"/>
                </a:cubicBezTo>
                <a:cubicBezTo>
                  <a:pt x="3530781" y="6486961"/>
                  <a:pt x="3561770" y="6470041"/>
                  <a:pt x="3618140" y="6437212"/>
                </a:cubicBezTo>
                <a:cubicBezTo>
                  <a:pt x="3674510" y="6404383"/>
                  <a:pt x="3714880" y="6422223"/>
                  <a:pt x="3714880" y="6422223"/>
                </a:cubicBezTo>
                <a:cubicBezTo>
                  <a:pt x="3765088" y="6309943"/>
                  <a:pt x="3701362" y="6220376"/>
                  <a:pt x="3679476" y="6200605"/>
                </a:cubicBezTo>
                <a:cubicBezTo>
                  <a:pt x="3663061" y="6185777"/>
                  <a:pt x="3627302" y="6150414"/>
                  <a:pt x="3566454" y="6141068"/>
                </a:cubicBezTo>
                <a:close/>
                <a:moveTo>
                  <a:pt x="0" y="0"/>
                </a:moveTo>
                <a:lnTo>
                  <a:pt x="4070350" y="0"/>
                </a:lnTo>
                <a:lnTo>
                  <a:pt x="4070350" y="6578600"/>
                </a:lnTo>
                <a:lnTo>
                  <a:pt x="0" y="6578600"/>
                </a:lnTo>
                <a:close/>
              </a:path>
            </a:pathLst>
          </a:custGeom>
          <a:solidFill>
            <a:schemeClr val="bg1">
              <a:lumMod val="95000"/>
            </a:schemeClr>
          </a:solidFill>
        </p:spPr>
        <p:txBody>
          <a:bodyPr wrap="square">
            <a:noAutofit/>
          </a:bodyPr>
          <a:lstStyle/>
          <a:p>
            <a:endParaRPr lang="de-DE"/>
          </a:p>
        </p:txBody>
      </p:sp>
      <p:sp>
        <p:nvSpPr>
          <p:cNvPr id="7" name="Line">
            <a:extLst>
              <a:ext uri="{FF2B5EF4-FFF2-40B4-BE49-F238E27FC236}">
                <a16:creationId xmlns:a16="http://schemas.microsoft.com/office/drawing/2014/main" id="{75184154-D8B9-4E63-B75A-313E3FFCFFF2}"/>
              </a:ext>
            </a:extLst>
          </p:cNvPr>
          <p:cNvSpPr/>
          <p:nvPr userDrawn="1"/>
        </p:nvSpPr>
        <p:spPr>
          <a:xfrm flipH="1" flipV="1">
            <a:off x="670231" y="1533735"/>
            <a:ext cx="5946847" cy="1"/>
          </a:xfrm>
          <a:prstGeom prst="line">
            <a:avLst/>
          </a:prstGeom>
          <a:ln w="25400">
            <a:solidFill>
              <a:srgbClr val="FFFFFF">
                <a:alpha val="51295"/>
              </a:srgbClr>
            </a:solidFill>
            <a:miter lim="400000"/>
          </a:ln>
        </p:spPr>
        <p:txBody>
          <a:bodyPr lIns="35719" tIns="35719" rIns="35719" bIns="35719" anchor="ctr"/>
          <a:lstStyle/>
          <a:p>
            <a:endParaRPr sz="900" dirty="0"/>
          </a:p>
        </p:txBody>
      </p:sp>
      <p:sp>
        <p:nvSpPr>
          <p:cNvPr id="14" name="Text Placeholder 7">
            <a:extLst>
              <a:ext uri="{FF2B5EF4-FFF2-40B4-BE49-F238E27FC236}">
                <a16:creationId xmlns:a16="http://schemas.microsoft.com/office/drawing/2014/main" id="{A4E53343-C13E-47F2-8827-7B97E21258FC}"/>
              </a:ext>
            </a:extLst>
          </p:cNvPr>
          <p:cNvSpPr>
            <a:spLocks noGrp="1"/>
          </p:cNvSpPr>
          <p:nvPr>
            <p:ph type="body" sz="quarter" idx="11"/>
          </p:nvPr>
        </p:nvSpPr>
        <p:spPr>
          <a:xfrm>
            <a:off x="609601" y="615013"/>
            <a:ext cx="6007478" cy="865764"/>
          </a:xfrm>
        </p:spPr>
        <p:txBody>
          <a:bodyPr anchor="ctr">
            <a:normAutofit/>
          </a:bodyPr>
          <a:lstStyle>
            <a:lvl1pPr marL="0" indent="0">
              <a:buNone/>
              <a:defRPr sz="2400">
                <a:solidFill>
                  <a:schemeClr val="bg1"/>
                </a:solidFill>
              </a:defRPr>
            </a:lvl1pPr>
          </a:lstStyle>
          <a:p>
            <a:pPr lvl="0"/>
            <a:r>
              <a:rPr lang="en-US" dirty="0"/>
              <a:t>Click to edit Master text styles</a:t>
            </a:r>
          </a:p>
        </p:txBody>
      </p:sp>
      <p:sp>
        <p:nvSpPr>
          <p:cNvPr id="15" name="Text Placeholder 13">
            <a:extLst>
              <a:ext uri="{FF2B5EF4-FFF2-40B4-BE49-F238E27FC236}">
                <a16:creationId xmlns:a16="http://schemas.microsoft.com/office/drawing/2014/main" id="{1504D61B-9D7D-41B2-8A8F-C64D4F551F21}"/>
              </a:ext>
            </a:extLst>
          </p:cNvPr>
          <p:cNvSpPr>
            <a:spLocks noGrp="1"/>
          </p:cNvSpPr>
          <p:nvPr>
            <p:ph type="body" sz="quarter" idx="12"/>
          </p:nvPr>
        </p:nvSpPr>
        <p:spPr>
          <a:xfrm>
            <a:off x="620661" y="1866899"/>
            <a:ext cx="5996417" cy="2133551"/>
          </a:xfrm>
        </p:spPr>
        <p:txBody>
          <a:bodyPr anchor="t">
            <a:normAutofit/>
          </a:bodyPr>
          <a:lstStyle>
            <a:lvl1pPr marL="0" indent="0" algn="l">
              <a:lnSpc>
                <a:spcPct val="100000"/>
              </a:lnSpc>
              <a:buNone/>
              <a:defRPr lang="en-US" sz="1200" b="0" kern="1200" dirty="0" smtClean="0">
                <a:solidFill>
                  <a:schemeClr val="bg1"/>
                </a:solidFill>
                <a:latin typeface="+mj-lt"/>
                <a:ea typeface="+mj-ea"/>
                <a:cs typeface="+mj-cs"/>
              </a:defRPr>
            </a:lvl1pPr>
          </a:lstStyle>
          <a:p>
            <a:pPr lvl="0"/>
            <a:r>
              <a:rPr lang="en-US" dirty="0"/>
              <a:t>Click to edit Master text styles</a:t>
            </a:r>
          </a:p>
        </p:txBody>
      </p:sp>
      <p:pic>
        <p:nvPicPr>
          <p:cNvPr id="25" name="Image" descr="Image">
            <a:extLst>
              <a:ext uri="{FF2B5EF4-FFF2-40B4-BE49-F238E27FC236}">
                <a16:creationId xmlns:a16="http://schemas.microsoft.com/office/drawing/2014/main" id="{7AB05003-7448-45A5-8E45-874A58AFF9A1}"/>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28" name="Line">
            <a:extLst>
              <a:ext uri="{FF2B5EF4-FFF2-40B4-BE49-F238E27FC236}">
                <a16:creationId xmlns:a16="http://schemas.microsoft.com/office/drawing/2014/main" id="{DD964271-BE89-4327-8532-7A5F8DFBA2EF}"/>
              </a:ext>
            </a:extLst>
          </p:cNvPr>
          <p:cNvSpPr/>
          <p:nvPr userDrawn="1"/>
        </p:nvSpPr>
        <p:spPr>
          <a:xfrm flipH="1" flipV="1">
            <a:off x="670231" y="1533735"/>
            <a:ext cx="5946847" cy="1"/>
          </a:xfrm>
          <a:prstGeom prst="line">
            <a:avLst/>
          </a:prstGeom>
          <a:ln w="25400">
            <a:solidFill>
              <a:srgbClr val="FFFFFF">
                <a:alpha val="51295"/>
              </a:srgbClr>
            </a:solidFill>
            <a:miter lim="400000"/>
          </a:ln>
        </p:spPr>
        <p:txBody>
          <a:bodyPr lIns="35719" tIns="35719" rIns="35719" bIns="35719" anchor="ctr"/>
          <a:lstStyle/>
          <a:p>
            <a:endParaRPr sz="900" dirty="0"/>
          </a:p>
        </p:txBody>
      </p:sp>
      <p:pic>
        <p:nvPicPr>
          <p:cNvPr id="10" name="Picture 9">
            <a:extLst>
              <a:ext uri="{FF2B5EF4-FFF2-40B4-BE49-F238E27FC236}">
                <a16:creationId xmlns:a16="http://schemas.microsoft.com/office/drawing/2014/main" id="{F572C691-AF55-47E0-B57A-AB123C6BB2C9}"/>
              </a:ext>
            </a:extLst>
          </p:cNvPr>
          <p:cNvPicPr>
            <a:picLocks noChangeAspect="1"/>
          </p:cNvPicPr>
          <p:nvPr userDrawn="1"/>
        </p:nvPicPr>
        <p:blipFill>
          <a:blip r:embed="rId3"/>
          <a:stretch>
            <a:fillRect/>
          </a:stretch>
        </p:blipFill>
        <p:spPr>
          <a:xfrm>
            <a:off x="0" y="6578906"/>
            <a:ext cx="12192000" cy="279094"/>
          </a:xfrm>
          <a:prstGeom prst="rect">
            <a:avLst/>
          </a:prstGeom>
        </p:spPr>
      </p:pic>
    </p:spTree>
    <p:extLst>
      <p:ext uri="{BB962C8B-B14F-4D97-AF65-F5344CB8AC3E}">
        <p14:creationId xmlns:p14="http://schemas.microsoft.com/office/powerpoint/2010/main" val="326842766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20">
    <p:bg>
      <p:bgPr>
        <a:solidFill>
          <a:srgbClr val="FFFFFF"/>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FA56C27-003C-4FE7-84AF-A7EA5BF955C9}"/>
              </a:ext>
            </a:extLst>
          </p:cNvPr>
          <p:cNvSpPr>
            <a:spLocks noGrp="1"/>
          </p:cNvSpPr>
          <p:nvPr>
            <p:ph type="pic" sz="quarter" idx="10"/>
          </p:nvPr>
        </p:nvSpPr>
        <p:spPr>
          <a:xfrm>
            <a:off x="8121650" y="0"/>
            <a:ext cx="4070350" cy="6578600"/>
          </a:xfrm>
          <a:custGeom>
            <a:avLst/>
            <a:gdLst>
              <a:gd name="connsiteX0" fmla="*/ 3566454 w 4070350"/>
              <a:gd name="connsiteY0" fmla="*/ 6141068 h 6578600"/>
              <a:gd name="connsiteX1" fmla="*/ 3497032 w 4070350"/>
              <a:gd name="connsiteY1" fmla="*/ 6142120 h 6578600"/>
              <a:gd name="connsiteX2" fmla="*/ 3338314 w 4070350"/>
              <a:gd name="connsiteY2" fmla="*/ 6301942 h 6578600"/>
              <a:gd name="connsiteX3" fmla="*/ 3358452 w 4070350"/>
              <a:gd name="connsiteY3" fmla="*/ 6423602 h 6578600"/>
              <a:gd name="connsiteX4" fmla="*/ 3482871 w 4070350"/>
              <a:gd name="connsiteY4" fmla="*/ 6486961 h 6578600"/>
              <a:gd name="connsiteX5" fmla="*/ 3618140 w 4070350"/>
              <a:gd name="connsiteY5" fmla="*/ 6437212 h 6578600"/>
              <a:gd name="connsiteX6" fmla="*/ 3714880 w 4070350"/>
              <a:gd name="connsiteY6" fmla="*/ 6422223 h 6578600"/>
              <a:gd name="connsiteX7" fmla="*/ 3679476 w 4070350"/>
              <a:gd name="connsiteY7" fmla="*/ 6200605 h 6578600"/>
              <a:gd name="connsiteX8" fmla="*/ 3566454 w 4070350"/>
              <a:gd name="connsiteY8" fmla="*/ 6141068 h 6578600"/>
              <a:gd name="connsiteX9" fmla="*/ 0 w 4070350"/>
              <a:gd name="connsiteY9" fmla="*/ 0 h 6578600"/>
              <a:gd name="connsiteX10" fmla="*/ 4070350 w 4070350"/>
              <a:gd name="connsiteY10" fmla="*/ 0 h 6578600"/>
              <a:gd name="connsiteX11" fmla="*/ 4070350 w 4070350"/>
              <a:gd name="connsiteY11" fmla="*/ 6578600 h 6578600"/>
              <a:gd name="connsiteX12" fmla="*/ 0 w 4070350"/>
              <a:gd name="connsiteY12" fmla="*/ 6578600 h 657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350" h="6578600">
                <a:moveTo>
                  <a:pt x="3566454" y="6141068"/>
                </a:moveTo>
                <a:cubicBezTo>
                  <a:pt x="3546172" y="6137953"/>
                  <a:pt x="3523102" y="6137729"/>
                  <a:pt x="3497032" y="6142120"/>
                </a:cubicBezTo>
                <a:cubicBezTo>
                  <a:pt x="3392752" y="6159684"/>
                  <a:pt x="3344475" y="6256883"/>
                  <a:pt x="3338314" y="6301942"/>
                </a:cubicBezTo>
                <a:cubicBezTo>
                  <a:pt x="3332152" y="6347002"/>
                  <a:pt x="3335187" y="6386543"/>
                  <a:pt x="3358452" y="6423602"/>
                </a:cubicBezTo>
                <a:cubicBezTo>
                  <a:pt x="3381718" y="6460661"/>
                  <a:pt x="3434961" y="6486961"/>
                  <a:pt x="3482871" y="6486961"/>
                </a:cubicBezTo>
                <a:cubicBezTo>
                  <a:pt x="3530781" y="6486961"/>
                  <a:pt x="3561770" y="6470041"/>
                  <a:pt x="3618140" y="6437212"/>
                </a:cubicBezTo>
                <a:cubicBezTo>
                  <a:pt x="3674510" y="6404383"/>
                  <a:pt x="3714880" y="6422223"/>
                  <a:pt x="3714880" y="6422223"/>
                </a:cubicBezTo>
                <a:cubicBezTo>
                  <a:pt x="3765088" y="6309943"/>
                  <a:pt x="3701362" y="6220376"/>
                  <a:pt x="3679476" y="6200605"/>
                </a:cubicBezTo>
                <a:cubicBezTo>
                  <a:pt x="3663061" y="6185777"/>
                  <a:pt x="3627302" y="6150414"/>
                  <a:pt x="3566454" y="6141068"/>
                </a:cubicBezTo>
                <a:close/>
                <a:moveTo>
                  <a:pt x="0" y="0"/>
                </a:moveTo>
                <a:lnTo>
                  <a:pt x="4070350" y="0"/>
                </a:lnTo>
                <a:lnTo>
                  <a:pt x="4070350" y="6578600"/>
                </a:lnTo>
                <a:lnTo>
                  <a:pt x="0" y="6578600"/>
                </a:lnTo>
                <a:close/>
              </a:path>
            </a:pathLst>
          </a:custGeom>
          <a:solidFill>
            <a:schemeClr val="bg1">
              <a:lumMod val="95000"/>
            </a:schemeClr>
          </a:solidFill>
        </p:spPr>
        <p:txBody>
          <a:bodyPr wrap="square">
            <a:noAutofit/>
          </a:bodyPr>
          <a:lstStyle/>
          <a:p>
            <a:endParaRPr lang="de-DE"/>
          </a:p>
        </p:txBody>
      </p:sp>
      <p:pic>
        <p:nvPicPr>
          <p:cNvPr id="4" name="Image" descr="Image">
            <a:extLst>
              <a:ext uri="{FF2B5EF4-FFF2-40B4-BE49-F238E27FC236}">
                <a16:creationId xmlns:a16="http://schemas.microsoft.com/office/drawing/2014/main" id="{086A06F1-C211-41B5-B6BA-25F48445315A}"/>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7" name="Line">
            <a:extLst>
              <a:ext uri="{FF2B5EF4-FFF2-40B4-BE49-F238E27FC236}">
                <a16:creationId xmlns:a16="http://schemas.microsoft.com/office/drawing/2014/main" id="{75184154-D8B9-4E63-B75A-313E3FFCFFF2}"/>
              </a:ext>
            </a:extLst>
          </p:cNvPr>
          <p:cNvSpPr/>
          <p:nvPr userDrawn="1"/>
        </p:nvSpPr>
        <p:spPr>
          <a:xfrm flipH="1" flipV="1">
            <a:off x="670231" y="1533735"/>
            <a:ext cx="5946847" cy="1"/>
          </a:xfrm>
          <a:prstGeom prst="line">
            <a:avLst/>
          </a:prstGeom>
          <a:ln w="25400">
            <a:solidFill>
              <a:srgbClr val="FFFFFF">
                <a:alpha val="51295"/>
              </a:srgbClr>
            </a:solidFill>
            <a:miter lim="400000"/>
          </a:ln>
        </p:spPr>
        <p:txBody>
          <a:bodyPr lIns="35719" tIns="35719" rIns="35719" bIns="35719" anchor="ctr"/>
          <a:lstStyle/>
          <a:p>
            <a:endParaRPr sz="900" dirty="0"/>
          </a:p>
        </p:txBody>
      </p:sp>
      <p:sp>
        <p:nvSpPr>
          <p:cNvPr id="14" name="Text Placeholder 7">
            <a:extLst>
              <a:ext uri="{FF2B5EF4-FFF2-40B4-BE49-F238E27FC236}">
                <a16:creationId xmlns:a16="http://schemas.microsoft.com/office/drawing/2014/main" id="{A4E53343-C13E-47F2-8827-7B97E21258FC}"/>
              </a:ext>
            </a:extLst>
          </p:cNvPr>
          <p:cNvSpPr>
            <a:spLocks noGrp="1"/>
          </p:cNvSpPr>
          <p:nvPr>
            <p:ph type="body" sz="quarter" idx="11"/>
          </p:nvPr>
        </p:nvSpPr>
        <p:spPr>
          <a:xfrm>
            <a:off x="609601" y="615013"/>
            <a:ext cx="6007478" cy="865764"/>
          </a:xfrm>
        </p:spPr>
        <p:txBody>
          <a:bodyPr anchor="ctr">
            <a:normAutofit/>
          </a:bodyPr>
          <a:lstStyle>
            <a:lvl1pPr marL="0" indent="0">
              <a:buNone/>
              <a:defRPr sz="2400">
                <a:solidFill>
                  <a:schemeClr val="tx1"/>
                </a:solidFill>
              </a:defRPr>
            </a:lvl1pPr>
          </a:lstStyle>
          <a:p>
            <a:pPr lvl="0"/>
            <a:r>
              <a:rPr lang="en-US" dirty="0"/>
              <a:t>Click to edit Master text styles</a:t>
            </a:r>
          </a:p>
        </p:txBody>
      </p:sp>
      <p:sp>
        <p:nvSpPr>
          <p:cNvPr id="15" name="Text Placeholder 13">
            <a:extLst>
              <a:ext uri="{FF2B5EF4-FFF2-40B4-BE49-F238E27FC236}">
                <a16:creationId xmlns:a16="http://schemas.microsoft.com/office/drawing/2014/main" id="{1504D61B-9D7D-41B2-8A8F-C64D4F551F21}"/>
              </a:ext>
            </a:extLst>
          </p:cNvPr>
          <p:cNvSpPr>
            <a:spLocks noGrp="1"/>
          </p:cNvSpPr>
          <p:nvPr>
            <p:ph type="body" sz="quarter" idx="12"/>
          </p:nvPr>
        </p:nvSpPr>
        <p:spPr>
          <a:xfrm>
            <a:off x="620661" y="2357430"/>
            <a:ext cx="5996417" cy="1490670"/>
          </a:xfrm>
        </p:spPr>
        <p:txBody>
          <a:bodyPr anchor="t">
            <a:normAutofit/>
          </a:bodyPr>
          <a:lstStyle>
            <a:lvl1pPr marL="0" indent="0" algn="l">
              <a:lnSpc>
                <a:spcPct val="100000"/>
              </a:lnSpc>
              <a:buNone/>
              <a:defRPr lang="en-US" sz="1200" b="0" kern="1200" dirty="0" smtClean="0">
                <a:solidFill>
                  <a:schemeClr val="tx1"/>
                </a:solidFill>
                <a:latin typeface="+mj-lt"/>
                <a:ea typeface="+mj-ea"/>
                <a:cs typeface="+mj-cs"/>
              </a:defRPr>
            </a:lvl1pPr>
          </a:lstStyle>
          <a:p>
            <a:pPr lvl="0"/>
            <a:r>
              <a:rPr lang="en-US" dirty="0"/>
              <a:t>Click to edit Master text styles</a:t>
            </a:r>
          </a:p>
        </p:txBody>
      </p:sp>
      <p:sp>
        <p:nvSpPr>
          <p:cNvPr id="11" name="Line">
            <a:extLst>
              <a:ext uri="{FF2B5EF4-FFF2-40B4-BE49-F238E27FC236}">
                <a16:creationId xmlns:a16="http://schemas.microsoft.com/office/drawing/2014/main" id="{FB6157AD-FC7C-471B-B9F7-05D2C1416A87}"/>
              </a:ext>
            </a:extLst>
          </p:cNvPr>
          <p:cNvSpPr/>
          <p:nvPr userDrawn="1"/>
        </p:nvSpPr>
        <p:spPr>
          <a:xfrm flipH="1" flipV="1">
            <a:off x="670231" y="1379149"/>
            <a:ext cx="5946847" cy="1"/>
          </a:xfrm>
          <a:prstGeom prst="line">
            <a:avLst/>
          </a:prstGeom>
          <a:ln w="25400">
            <a:solidFill>
              <a:srgbClr val="000000">
                <a:alpha val="51295"/>
              </a:srgbClr>
            </a:solidFill>
            <a:miter lim="400000"/>
          </a:ln>
        </p:spPr>
        <p:txBody>
          <a:bodyPr lIns="35719" tIns="35719" rIns="35719" bIns="35719" anchor="ctr"/>
          <a:lstStyle/>
          <a:p>
            <a:endParaRPr sz="900" dirty="0"/>
          </a:p>
        </p:txBody>
      </p:sp>
      <p:sp>
        <p:nvSpPr>
          <p:cNvPr id="10" name="Text Placeholder 7">
            <a:extLst>
              <a:ext uri="{FF2B5EF4-FFF2-40B4-BE49-F238E27FC236}">
                <a16:creationId xmlns:a16="http://schemas.microsoft.com/office/drawing/2014/main" id="{0C0B9FDE-E02F-4D6B-97EA-7C05CB371A8D}"/>
              </a:ext>
            </a:extLst>
          </p:cNvPr>
          <p:cNvSpPr>
            <a:spLocks noGrp="1"/>
          </p:cNvSpPr>
          <p:nvPr>
            <p:ph type="body" sz="quarter" idx="13"/>
          </p:nvPr>
        </p:nvSpPr>
        <p:spPr>
          <a:xfrm>
            <a:off x="609601" y="1661074"/>
            <a:ext cx="6007478" cy="482212"/>
          </a:xfrm>
        </p:spPr>
        <p:txBody>
          <a:bodyPr anchor="t">
            <a:normAutofit/>
          </a:bodyPr>
          <a:lstStyle>
            <a:lvl1pPr marL="0" indent="0">
              <a:buNone/>
              <a:defRPr sz="1800">
                <a:solidFill>
                  <a:schemeClr val="tx1"/>
                </a:solidFill>
              </a:defRPr>
            </a:lvl1pPr>
          </a:lstStyle>
          <a:p>
            <a:pPr lvl="0"/>
            <a:r>
              <a:rPr lang="en-US" dirty="0"/>
              <a:t>Click to edit Master text styles</a:t>
            </a:r>
          </a:p>
        </p:txBody>
      </p:sp>
      <p:pic>
        <p:nvPicPr>
          <p:cNvPr id="16" name="Picture 15">
            <a:extLst>
              <a:ext uri="{FF2B5EF4-FFF2-40B4-BE49-F238E27FC236}">
                <a16:creationId xmlns:a16="http://schemas.microsoft.com/office/drawing/2014/main" id="{66E79417-2A82-4D32-96BC-3B278F34C00E}"/>
              </a:ext>
            </a:extLst>
          </p:cNvPr>
          <p:cNvPicPr>
            <a:picLocks noChangeAspect="1"/>
          </p:cNvPicPr>
          <p:nvPr userDrawn="1"/>
        </p:nvPicPr>
        <p:blipFill>
          <a:blip r:embed="rId3"/>
          <a:stretch>
            <a:fillRect/>
          </a:stretch>
        </p:blipFill>
        <p:spPr>
          <a:xfrm>
            <a:off x="0" y="6578906"/>
            <a:ext cx="12192000" cy="279094"/>
          </a:xfrm>
          <a:prstGeom prst="rect">
            <a:avLst/>
          </a:prstGeom>
        </p:spPr>
      </p:pic>
    </p:spTree>
    <p:extLst>
      <p:ext uri="{BB962C8B-B14F-4D97-AF65-F5344CB8AC3E}">
        <p14:creationId xmlns:p14="http://schemas.microsoft.com/office/powerpoint/2010/main" val="242969772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21">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80FF4F-EF04-455F-844F-E3CD995015B7}"/>
              </a:ext>
            </a:extLst>
          </p:cNvPr>
          <p:cNvSpPr/>
          <p:nvPr userDrawn="1"/>
        </p:nvSpPr>
        <p:spPr>
          <a:xfrm>
            <a:off x="8121650" y="0"/>
            <a:ext cx="4070350" cy="6578906"/>
          </a:xfrm>
          <a:prstGeom prst="rect">
            <a:avLst/>
          </a:prstGeom>
          <a:gradFill>
            <a:gsLst>
              <a:gs pos="0">
                <a:srgbClr val="AABA0A"/>
              </a:gs>
              <a:gs pos="100000">
                <a:srgbClr val="006D38"/>
              </a:gs>
            </a:gsLst>
            <a:lin ang="4649571"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Image" descr="Image">
            <a:extLst>
              <a:ext uri="{FF2B5EF4-FFF2-40B4-BE49-F238E27FC236}">
                <a16:creationId xmlns:a16="http://schemas.microsoft.com/office/drawing/2014/main" id="{086A06F1-C211-41B5-B6BA-25F48445315A}"/>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14" name="Text Placeholder 7">
            <a:extLst>
              <a:ext uri="{FF2B5EF4-FFF2-40B4-BE49-F238E27FC236}">
                <a16:creationId xmlns:a16="http://schemas.microsoft.com/office/drawing/2014/main" id="{A4E53343-C13E-47F2-8827-7B97E21258FC}"/>
              </a:ext>
            </a:extLst>
          </p:cNvPr>
          <p:cNvSpPr>
            <a:spLocks noGrp="1"/>
          </p:cNvSpPr>
          <p:nvPr>
            <p:ph type="body" sz="quarter" idx="11"/>
          </p:nvPr>
        </p:nvSpPr>
        <p:spPr>
          <a:xfrm>
            <a:off x="629431" y="227170"/>
            <a:ext cx="6373685" cy="865764"/>
          </a:xfrm>
        </p:spPr>
        <p:txBody>
          <a:bodyPr anchor="ctr">
            <a:normAutofit/>
          </a:bodyPr>
          <a:lstStyle>
            <a:lvl1pPr marL="0" indent="0">
              <a:buNone/>
              <a:defRPr sz="2400">
                <a:solidFill>
                  <a:srgbClr val="589E43"/>
                </a:solidFill>
              </a:defRPr>
            </a:lvl1pPr>
          </a:lstStyle>
          <a:p>
            <a:pPr lvl="0"/>
            <a:r>
              <a:rPr lang="en-US" dirty="0"/>
              <a:t>Click to edit Master text styles</a:t>
            </a:r>
          </a:p>
        </p:txBody>
      </p:sp>
      <p:sp>
        <p:nvSpPr>
          <p:cNvPr id="15" name="Text Placeholder 13">
            <a:extLst>
              <a:ext uri="{FF2B5EF4-FFF2-40B4-BE49-F238E27FC236}">
                <a16:creationId xmlns:a16="http://schemas.microsoft.com/office/drawing/2014/main" id="{1504D61B-9D7D-41B2-8A8F-C64D4F551F21}"/>
              </a:ext>
            </a:extLst>
          </p:cNvPr>
          <p:cNvSpPr>
            <a:spLocks noGrp="1"/>
          </p:cNvSpPr>
          <p:nvPr>
            <p:ph type="body" sz="quarter" idx="12"/>
          </p:nvPr>
        </p:nvSpPr>
        <p:spPr>
          <a:xfrm>
            <a:off x="619271" y="2221070"/>
            <a:ext cx="6373685" cy="2122329"/>
          </a:xfrm>
        </p:spPr>
        <p:txBody>
          <a:bodyPr anchor="t">
            <a:normAutofit/>
          </a:bodyPr>
          <a:lstStyle>
            <a:lvl1pPr marL="0" indent="0" algn="l">
              <a:lnSpc>
                <a:spcPct val="100000"/>
              </a:lnSpc>
              <a:buNone/>
              <a:defRPr lang="en-US" sz="1200" b="0" kern="1200" dirty="0" smtClean="0">
                <a:solidFill>
                  <a:schemeClr val="tx1"/>
                </a:solidFill>
                <a:latin typeface="+mj-lt"/>
                <a:ea typeface="+mj-ea"/>
                <a:cs typeface="+mj-cs"/>
              </a:defRPr>
            </a:lvl1pPr>
          </a:lstStyle>
          <a:p>
            <a:pPr lvl="0"/>
            <a:r>
              <a:rPr lang="en-US" dirty="0"/>
              <a:t>Click to edit Master text styles</a:t>
            </a:r>
          </a:p>
        </p:txBody>
      </p:sp>
      <p:sp>
        <p:nvSpPr>
          <p:cNvPr id="10" name="Text Placeholder 7">
            <a:extLst>
              <a:ext uri="{FF2B5EF4-FFF2-40B4-BE49-F238E27FC236}">
                <a16:creationId xmlns:a16="http://schemas.microsoft.com/office/drawing/2014/main" id="{0C0B9FDE-E02F-4D6B-97EA-7C05CB371A8D}"/>
              </a:ext>
            </a:extLst>
          </p:cNvPr>
          <p:cNvSpPr>
            <a:spLocks noGrp="1"/>
          </p:cNvSpPr>
          <p:nvPr>
            <p:ph type="body" sz="quarter" idx="13"/>
          </p:nvPr>
        </p:nvSpPr>
        <p:spPr>
          <a:xfrm>
            <a:off x="619271" y="1182353"/>
            <a:ext cx="6373685" cy="657937"/>
          </a:xfrm>
        </p:spPr>
        <p:txBody>
          <a:bodyPr anchor="t">
            <a:normAutofit/>
          </a:bodyPr>
          <a:lstStyle>
            <a:lvl1pPr marL="0" indent="0">
              <a:buNone/>
              <a:defRPr sz="1800">
                <a:solidFill>
                  <a:srgbClr val="589E43"/>
                </a:solidFill>
              </a:defRPr>
            </a:lvl1pPr>
          </a:lstStyle>
          <a:p>
            <a:pPr lvl="0"/>
            <a:r>
              <a:rPr lang="en-US" dirty="0"/>
              <a:t>Click to edit Master text styles</a:t>
            </a:r>
          </a:p>
        </p:txBody>
      </p:sp>
      <p:sp>
        <p:nvSpPr>
          <p:cNvPr id="31" name="Line">
            <a:extLst>
              <a:ext uri="{FF2B5EF4-FFF2-40B4-BE49-F238E27FC236}">
                <a16:creationId xmlns:a16="http://schemas.microsoft.com/office/drawing/2014/main" id="{0C6CCAF9-FA6D-46B1-B5A1-5C228D4C00C9}"/>
              </a:ext>
            </a:extLst>
          </p:cNvPr>
          <p:cNvSpPr/>
          <p:nvPr userDrawn="1"/>
        </p:nvSpPr>
        <p:spPr>
          <a:xfrm flipH="1" flipV="1">
            <a:off x="646279" y="1003513"/>
            <a:ext cx="6346678" cy="1"/>
          </a:xfrm>
          <a:prstGeom prst="line">
            <a:avLst/>
          </a:prstGeom>
          <a:ln w="25400">
            <a:solidFill>
              <a:srgbClr val="699C4F"/>
            </a:solidFill>
            <a:miter lim="400000"/>
          </a:ln>
        </p:spPr>
        <p:txBody>
          <a:bodyPr lIns="35719" tIns="35719" rIns="35719" bIns="35719" anchor="ctr"/>
          <a:lstStyle/>
          <a:p>
            <a:endParaRPr sz="900" dirty="0"/>
          </a:p>
        </p:txBody>
      </p:sp>
      <p:sp>
        <p:nvSpPr>
          <p:cNvPr id="33" name="Text Placeholder 13">
            <a:extLst>
              <a:ext uri="{FF2B5EF4-FFF2-40B4-BE49-F238E27FC236}">
                <a16:creationId xmlns:a16="http://schemas.microsoft.com/office/drawing/2014/main" id="{1AB3A52B-47DD-43E3-AB96-181293AEEDEF}"/>
              </a:ext>
            </a:extLst>
          </p:cNvPr>
          <p:cNvSpPr>
            <a:spLocks noGrp="1"/>
          </p:cNvSpPr>
          <p:nvPr>
            <p:ph type="body" sz="quarter" idx="14"/>
          </p:nvPr>
        </p:nvSpPr>
        <p:spPr>
          <a:xfrm>
            <a:off x="8534400" y="2203210"/>
            <a:ext cx="3255283" cy="2025890"/>
          </a:xfrm>
        </p:spPr>
        <p:txBody>
          <a:bodyPr anchor="t">
            <a:normAutofit/>
          </a:bodyPr>
          <a:lstStyle>
            <a:lvl1pPr marL="0" indent="0" algn="l">
              <a:lnSpc>
                <a:spcPct val="100000"/>
              </a:lnSpc>
              <a:buNone/>
              <a:defRPr lang="en-US" sz="1200" b="0" kern="1200" dirty="0" smtClean="0">
                <a:solidFill>
                  <a:schemeClr val="bg1"/>
                </a:solidFill>
                <a:latin typeface="+mj-lt"/>
                <a:ea typeface="+mj-ea"/>
                <a:cs typeface="+mj-cs"/>
              </a:defRPr>
            </a:lvl1pPr>
          </a:lstStyle>
          <a:p>
            <a:pPr lvl="0"/>
            <a:r>
              <a:rPr lang="en-US" dirty="0"/>
              <a:t>Click to edit Master text styles</a:t>
            </a:r>
          </a:p>
        </p:txBody>
      </p:sp>
      <p:sp>
        <p:nvSpPr>
          <p:cNvPr id="34" name="Circle">
            <a:extLst>
              <a:ext uri="{FF2B5EF4-FFF2-40B4-BE49-F238E27FC236}">
                <a16:creationId xmlns:a16="http://schemas.microsoft.com/office/drawing/2014/main" id="{FFCA921A-F7B5-4D43-A03E-75B656DE7899}"/>
              </a:ext>
            </a:extLst>
          </p:cNvPr>
          <p:cNvSpPr/>
          <p:nvPr userDrawn="1"/>
        </p:nvSpPr>
        <p:spPr>
          <a:xfrm>
            <a:off x="8580258" y="1080811"/>
            <a:ext cx="800885" cy="800886"/>
          </a:xfrm>
          <a:prstGeom prst="ellipse">
            <a:avLst/>
          </a:prstGeom>
          <a:solidFill>
            <a:srgbClr val="FFFFFF">
              <a:alpha val="23800"/>
            </a:srgbClr>
          </a:solidFill>
          <a:ln w="12700" cap="flat">
            <a:noFill/>
            <a:miter lim="400000"/>
          </a:ln>
          <a:effectLst/>
        </p:spPr>
        <p:txBody>
          <a:bodyPr wrap="square" lIns="35719" tIns="35719" rIns="35719" bIns="35719" numCol="1" anchor="ctr">
            <a:noAutofit/>
          </a:bodyPr>
          <a:lstStyle/>
          <a:p>
            <a:pPr>
              <a:defRPr sz="3000" b="0">
                <a:solidFill>
                  <a:srgbClr val="FFFFFF"/>
                </a:solidFill>
                <a:latin typeface="+mn-lt"/>
                <a:ea typeface="+mn-ea"/>
                <a:cs typeface="+mn-cs"/>
                <a:sym typeface="Helvetica Neue Medium"/>
              </a:defRPr>
            </a:pPr>
            <a:endParaRPr sz="1500" dirty="0"/>
          </a:p>
        </p:txBody>
      </p:sp>
      <p:sp>
        <p:nvSpPr>
          <p:cNvPr id="35" name="Circle">
            <a:extLst>
              <a:ext uri="{FF2B5EF4-FFF2-40B4-BE49-F238E27FC236}">
                <a16:creationId xmlns:a16="http://schemas.microsoft.com/office/drawing/2014/main" id="{6D40FE35-3E18-40DE-BD69-1ECD438D5975}"/>
              </a:ext>
            </a:extLst>
          </p:cNvPr>
          <p:cNvSpPr/>
          <p:nvPr userDrawn="1"/>
        </p:nvSpPr>
        <p:spPr>
          <a:xfrm>
            <a:off x="9566148" y="1080811"/>
            <a:ext cx="800885" cy="800886"/>
          </a:xfrm>
          <a:prstGeom prst="ellipse">
            <a:avLst/>
          </a:prstGeom>
          <a:solidFill>
            <a:srgbClr val="FFFFFF">
              <a:alpha val="23800"/>
            </a:srgbClr>
          </a:solidFill>
          <a:ln w="12700" cap="flat">
            <a:noFill/>
            <a:miter lim="400000"/>
          </a:ln>
          <a:effectLst/>
        </p:spPr>
        <p:txBody>
          <a:bodyPr wrap="square" lIns="35719" tIns="35719" rIns="35719" bIns="35719" numCol="1" anchor="ctr">
            <a:noAutofit/>
          </a:bodyPr>
          <a:lstStyle/>
          <a:p>
            <a:pPr>
              <a:defRPr sz="3000" b="0">
                <a:solidFill>
                  <a:srgbClr val="FFFFFF"/>
                </a:solidFill>
                <a:latin typeface="+mn-lt"/>
                <a:ea typeface="+mn-ea"/>
                <a:cs typeface="+mn-cs"/>
                <a:sym typeface="Helvetica Neue Medium"/>
              </a:defRPr>
            </a:pPr>
            <a:endParaRPr sz="1500" dirty="0"/>
          </a:p>
        </p:txBody>
      </p:sp>
      <p:sp>
        <p:nvSpPr>
          <p:cNvPr id="36" name="Circle">
            <a:extLst>
              <a:ext uri="{FF2B5EF4-FFF2-40B4-BE49-F238E27FC236}">
                <a16:creationId xmlns:a16="http://schemas.microsoft.com/office/drawing/2014/main" id="{78ADF09F-8EA0-4FC7-BCFF-E450E6C7D6BD}"/>
              </a:ext>
            </a:extLst>
          </p:cNvPr>
          <p:cNvSpPr/>
          <p:nvPr userDrawn="1"/>
        </p:nvSpPr>
        <p:spPr>
          <a:xfrm>
            <a:off x="10552038" y="1080811"/>
            <a:ext cx="800885" cy="800886"/>
          </a:xfrm>
          <a:prstGeom prst="ellipse">
            <a:avLst/>
          </a:prstGeom>
          <a:solidFill>
            <a:srgbClr val="FFFFFF">
              <a:alpha val="23800"/>
            </a:srgbClr>
          </a:solidFill>
          <a:ln w="12700" cap="flat">
            <a:noFill/>
            <a:miter lim="400000"/>
          </a:ln>
          <a:effectLst/>
        </p:spPr>
        <p:txBody>
          <a:bodyPr wrap="square" lIns="35719" tIns="35719" rIns="35719" bIns="35719" numCol="1" anchor="ctr">
            <a:noAutofit/>
          </a:bodyPr>
          <a:lstStyle/>
          <a:p>
            <a:pPr>
              <a:defRPr sz="3000" b="0">
                <a:solidFill>
                  <a:srgbClr val="FFFFFF"/>
                </a:solidFill>
                <a:latin typeface="+mn-lt"/>
                <a:ea typeface="+mn-ea"/>
                <a:cs typeface="+mn-cs"/>
                <a:sym typeface="Helvetica Neue Medium"/>
              </a:defRPr>
            </a:pPr>
            <a:endParaRPr sz="1500" dirty="0"/>
          </a:p>
        </p:txBody>
      </p:sp>
      <p:sp>
        <p:nvSpPr>
          <p:cNvPr id="18" name="Rectangle 17">
            <a:extLst>
              <a:ext uri="{FF2B5EF4-FFF2-40B4-BE49-F238E27FC236}">
                <a16:creationId xmlns:a16="http://schemas.microsoft.com/office/drawing/2014/main" id="{0BBCC018-3368-4E6A-9573-583F171C971C}"/>
              </a:ext>
            </a:extLst>
          </p:cNvPr>
          <p:cNvSpPr/>
          <p:nvPr userDrawn="1"/>
        </p:nvSpPr>
        <p:spPr>
          <a:xfrm>
            <a:off x="1" y="6578906"/>
            <a:ext cx="4069080" cy="279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tangle 18">
            <a:extLst>
              <a:ext uri="{FF2B5EF4-FFF2-40B4-BE49-F238E27FC236}">
                <a16:creationId xmlns:a16="http://schemas.microsoft.com/office/drawing/2014/main" id="{1F27B737-FC1C-4DCB-9DDF-A91CF9EEF43B}"/>
              </a:ext>
            </a:extLst>
          </p:cNvPr>
          <p:cNvSpPr/>
          <p:nvPr userDrawn="1"/>
        </p:nvSpPr>
        <p:spPr>
          <a:xfrm>
            <a:off x="4069081" y="6578906"/>
            <a:ext cx="4064948" cy="279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tangle 19">
            <a:extLst>
              <a:ext uri="{FF2B5EF4-FFF2-40B4-BE49-F238E27FC236}">
                <a16:creationId xmlns:a16="http://schemas.microsoft.com/office/drawing/2014/main" id="{0BAE7B99-A3FF-409A-9781-D7EAEA9DEE06}"/>
              </a:ext>
            </a:extLst>
          </p:cNvPr>
          <p:cNvSpPr/>
          <p:nvPr userDrawn="1"/>
        </p:nvSpPr>
        <p:spPr>
          <a:xfrm>
            <a:off x="8134030" y="6578906"/>
            <a:ext cx="4055084" cy="2790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5931902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22">
    <p:bg>
      <p:bgPr>
        <a:solidFill>
          <a:srgbClr val="FFFFFF"/>
        </a:solidFill>
        <a:effectLst/>
      </p:bgPr>
    </p:bg>
    <p:spTree>
      <p:nvGrpSpPr>
        <p:cNvPr id="1" name=""/>
        <p:cNvGrpSpPr/>
        <p:nvPr/>
      </p:nvGrpSpPr>
      <p:grpSpPr>
        <a:xfrm>
          <a:off x="0" y="0"/>
          <a:ext cx="0" cy="0"/>
          <a:chOff x="0" y="0"/>
          <a:chExt cx="0" cy="0"/>
        </a:xfrm>
      </p:grpSpPr>
      <p:sp>
        <p:nvSpPr>
          <p:cNvPr id="17" name="Graphic 22">
            <a:extLst>
              <a:ext uri="{FF2B5EF4-FFF2-40B4-BE49-F238E27FC236}">
                <a16:creationId xmlns:a16="http://schemas.microsoft.com/office/drawing/2014/main" id="{A73F08A4-1E67-475F-8E7D-449353FAAF4E}"/>
              </a:ext>
            </a:extLst>
          </p:cNvPr>
          <p:cNvSpPr/>
          <p:nvPr userDrawn="1"/>
        </p:nvSpPr>
        <p:spPr>
          <a:xfrm>
            <a:off x="11457192" y="6138771"/>
            <a:ext cx="398155" cy="348189"/>
          </a:xfrm>
          <a:custGeom>
            <a:avLst/>
            <a:gdLst>
              <a:gd name="connsiteX0" fmla="*/ 379338 w 398155"/>
              <a:gd name="connsiteY0" fmla="*/ 283452 h 348189"/>
              <a:gd name="connsiteX1" fmla="*/ 282598 w 398155"/>
              <a:gd name="connsiteY1" fmla="*/ 298441 h 348189"/>
              <a:gd name="connsiteX2" fmla="*/ 147329 w 398155"/>
              <a:gd name="connsiteY2" fmla="*/ 348190 h 348189"/>
              <a:gd name="connsiteX3" fmla="*/ 22910 w 398155"/>
              <a:gd name="connsiteY3" fmla="*/ 284831 h 348189"/>
              <a:gd name="connsiteX4" fmla="*/ 2772 w 398155"/>
              <a:gd name="connsiteY4" fmla="*/ 163171 h 348189"/>
              <a:gd name="connsiteX5" fmla="*/ 161490 w 398155"/>
              <a:gd name="connsiteY5" fmla="*/ 3349 h 348189"/>
              <a:gd name="connsiteX6" fmla="*/ 343934 w 398155"/>
              <a:gd name="connsiteY6" fmla="*/ 61834 h 348189"/>
              <a:gd name="connsiteX7" fmla="*/ 379338 w 398155"/>
              <a:gd name="connsiteY7" fmla="*/ 283452 h 34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55" h="348189">
                <a:moveTo>
                  <a:pt x="379338" y="283452"/>
                </a:moveTo>
                <a:cubicBezTo>
                  <a:pt x="379338" y="283452"/>
                  <a:pt x="338968" y="265612"/>
                  <a:pt x="282598" y="298441"/>
                </a:cubicBezTo>
                <a:cubicBezTo>
                  <a:pt x="226228" y="331270"/>
                  <a:pt x="195239" y="348190"/>
                  <a:pt x="147329" y="348190"/>
                </a:cubicBezTo>
                <a:cubicBezTo>
                  <a:pt x="99419" y="348190"/>
                  <a:pt x="46176" y="321890"/>
                  <a:pt x="22910" y="284831"/>
                </a:cubicBezTo>
                <a:cubicBezTo>
                  <a:pt x="-355" y="247772"/>
                  <a:pt x="-3390" y="208231"/>
                  <a:pt x="2772" y="163171"/>
                </a:cubicBezTo>
                <a:cubicBezTo>
                  <a:pt x="8933" y="118112"/>
                  <a:pt x="57210" y="20913"/>
                  <a:pt x="161490" y="3349"/>
                </a:cubicBezTo>
                <a:cubicBezTo>
                  <a:pt x="265770" y="-14215"/>
                  <a:pt x="322048" y="42063"/>
                  <a:pt x="343934" y="61834"/>
                </a:cubicBezTo>
                <a:cubicBezTo>
                  <a:pt x="365820" y="81605"/>
                  <a:pt x="429546" y="171172"/>
                  <a:pt x="379338" y="283452"/>
                </a:cubicBezTo>
                <a:close/>
              </a:path>
            </a:pathLst>
          </a:custGeom>
          <a:solidFill>
            <a:schemeClr val="tx1"/>
          </a:solidFill>
          <a:ln w="902" cap="flat">
            <a:noFill/>
            <a:prstDash val="solid"/>
            <a:miter/>
          </a:ln>
        </p:spPr>
        <p:txBody>
          <a:bodyPr rtlCol="0" anchor="ctr"/>
          <a:lstStyle/>
          <a:p>
            <a:endParaRPr lang="de-DE"/>
          </a:p>
        </p:txBody>
      </p:sp>
      <p:sp>
        <p:nvSpPr>
          <p:cNvPr id="2" name="Rectangle 1">
            <a:extLst>
              <a:ext uri="{FF2B5EF4-FFF2-40B4-BE49-F238E27FC236}">
                <a16:creationId xmlns:a16="http://schemas.microsoft.com/office/drawing/2014/main" id="{D380FF4F-EF04-455F-844F-E3CD995015B7}"/>
              </a:ext>
            </a:extLst>
          </p:cNvPr>
          <p:cNvSpPr/>
          <p:nvPr userDrawn="1"/>
        </p:nvSpPr>
        <p:spPr>
          <a:xfrm>
            <a:off x="8121650" y="0"/>
            <a:ext cx="4070350" cy="6578906"/>
          </a:xfrm>
          <a:prstGeom prst="rect">
            <a:avLst/>
          </a:prstGeom>
          <a:gradFill>
            <a:gsLst>
              <a:gs pos="0">
                <a:schemeClr val="accent1"/>
              </a:gs>
              <a:gs pos="100000">
                <a:schemeClr val="bg2"/>
              </a:gs>
            </a:gsLst>
            <a:lin ang="4649571"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Image" descr="Image">
            <a:extLst>
              <a:ext uri="{FF2B5EF4-FFF2-40B4-BE49-F238E27FC236}">
                <a16:creationId xmlns:a16="http://schemas.microsoft.com/office/drawing/2014/main" id="{086A06F1-C211-41B5-B6BA-25F48445315A}"/>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14" name="Text Placeholder 7">
            <a:extLst>
              <a:ext uri="{FF2B5EF4-FFF2-40B4-BE49-F238E27FC236}">
                <a16:creationId xmlns:a16="http://schemas.microsoft.com/office/drawing/2014/main" id="{A4E53343-C13E-47F2-8827-7B97E21258FC}"/>
              </a:ext>
            </a:extLst>
          </p:cNvPr>
          <p:cNvSpPr>
            <a:spLocks noGrp="1"/>
          </p:cNvSpPr>
          <p:nvPr>
            <p:ph type="body" sz="quarter" idx="11"/>
          </p:nvPr>
        </p:nvSpPr>
        <p:spPr>
          <a:xfrm>
            <a:off x="629431" y="227170"/>
            <a:ext cx="6373685" cy="865764"/>
          </a:xfrm>
        </p:spPr>
        <p:txBody>
          <a:bodyPr anchor="ctr">
            <a:normAutofit/>
          </a:bodyPr>
          <a:lstStyle>
            <a:lvl1pPr marL="0" indent="0">
              <a:buNone/>
              <a:defRPr sz="2400">
                <a:solidFill>
                  <a:srgbClr val="0072BC"/>
                </a:solidFill>
              </a:defRPr>
            </a:lvl1pPr>
          </a:lstStyle>
          <a:p>
            <a:pPr lvl="0"/>
            <a:r>
              <a:rPr lang="en-US" dirty="0"/>
              <a:t>Click to edit Master text styles</a:t>
            </a:r>
          </a:p>
        </p:txBody>
      </p:sp>
      <p:sp>
        <p:nvSpPr>
          <p:cNvPr id="15" name="Text Placeholder 13">
            <a:extLst>
              <a:ext uri="{FF2B5EF4-FFF2-40B4-BE49-F238E27FC236}">
                <a16:creationId xmlns:a16="http://schemas.microsoft.com/office/drawing/2014/main" id="{1504D61B-9D7D-41B2-8A8F-C64D4F551F21}"/>
              </a:ext>
            </a:extLst>
          </p:cNvPr>
          <p:cNvSpPr>
            <a:spLocks noGrp="1"/>
          </p:cNvSpPr>
          <p:nvPr>
            <p:ph type="body" sz="quarter" idx="12"/>
          </p:nvPr>
        </p:nvSpPr>
        <p:spPr>
          <a:xfrm>
            <a:off x="619271" y="2221070"/>
            <a:ext cx="6373685" cy="2122329"/>
          </a:xfrm>
        </p:spPr>
        <p:txBody>
          <a:bodyPr anchor="t">
            <a:normAutofit/>
          </a:bodyPr>
          <a:lstStyle>
            <a:lvl1pPr marL="0" indent="0" algn="l">
              <a:lnSpc>
                <a:spcPct val="100000"/>
              </a:lnSpc>
              <a:buNone/>
              <a:defRPr lang="en-US" sz="1200" b="0" kern="1200" dirty="0" smtClean="0">
                <a:solidFill>
                  <a:schemeClr val="tx1"/>
                </a:solidFill>
                <a:latin typeface="+mj-lt"/>
                <a:ea typeface="+mj-ea"/>
                <a:cs typeface="+mj-cs"/>
              </a:defRPr>
            </a:lvl1pPr>
          </a:lstStyle>
          <a:p>
            <a:pPr lvl="0"/>
            <a:r>
              <a:rPr lang="en-US" dirty="0"/>
              <a:t>Click to edit Master text styles</a:t>
            </a:r>
          </a:p>
        </p:txBody>
      </p:sp>
      <p:sp>
        <p:nvSpPr>
          <p:cNvPr id="10" name="Text Placeholder 7">
            <a:extLst>
              <a:ext uri="{FF2B5EF4-FFF2-40B4-BE49-F238E27FC236}">
                <a16:creationId xmlns:a16="http://schemas.microsoft.com/office/drawing/2014/main" id="{0C0B9FDE-E02F-4D6B-97EA-7C05CB371A8D}"/>
              </a:ext>
            </a:extLst>
          </p:cNvPr>
          <p:cNvSpPr>
            <a:spLocks noGrp="1"/>
          </p:cNvSpPr>
          <p:nvPr>
            <p:ph type="body" sz="quarter" idx="13"/>
          </p:nvPr>
        </p:nvSpPr>
        <p:spPr>
          <a:xfrm>
            <a:off x="619271" y="1182353"/>
            <a:ext cx="6373685" cy="657937"/>
          </a:xfrm>
        </p:spPr>
        <p:txBody>
          <a:bodyPr anchor="t">
            <a:normAutofit/>
          </a:bodyPr>
          <a:lstStyle>
            <a:lvl1pPr marL="0" indent="0">
              <a:buNone/>
              <a:defRPr sz="1800">
                <a:solidFill>
                  <a:srgbClr val="0072BC"/>
                </a:solidFill>
              </a:defRPr>
            </a:lvl1pPr>
          </a:lstStyle>
          <a:p>
            <a:pPr lvl="0"/>
            <a:r>
              <a:rPr lang="en-US" dirty="0"/>
              <a:t>Click to edit Master text styles</a:t>
            </a:r>
          </a:p>
        </p:txBody>
      </p:sp>
      <p:sp>
        <p:nvSpPr>
          <p:cNvPr id="31" name="Line">
            <a:extLst>
              <a:ext uri="{FF2B5EF4-FFF2-40B4-BE49-F238E27FC236}">
                <a16:creationId xmlns:a16="http://schemas.microsoft.com/office/drawing/2014/main" id="{0C6CCAF9-FA6D-46B1-B5A1-5C228D4C00C9}"/>
              </a:ext>
            </a:extLst>
          </p:cNvPr>
          <p:cNvSpPr/>
          <p:nvPr userDrawn="1"/>
        </p:nvSpPr>
        <p:spPr>
          <a:xfrm flipH="1" flipV="1">
            <a:off x="646279" y="1003513"/>
            <a:ext cx="6346678" cy="1"/>
          </a:xfrm>
          <a:prstGeom prst="line">
            <a:avLst/>
          </a:prstGeom>
          <a:ln w="25400">
            <a:solidFill>
              <a:srgbClr val="0072BC"/>
            </a:solidFill>
            <a:miter lim="400000"/>
          </a:ln>
        </p:spPr>
        <p:txBody>
          <a:bodyPr lIns="35719" tIns="35719" rIns="35719" bIns="35719" anchor="ctr"/>
          <a:lstStyle/>
          <a:p>
            <a:endParaRPr sz="900" dirty="0"/>
          </a:p>
        </p:txBody>
      </p:sp>
      <p:sp>
        <p:nvSpPr>
          <p:cNvPr id="33" name="Text Placeholder 13">
            <a:extLst>
              <a:ext uri="{FF2B5EF4-FFF2-40B4-BE49-F238E27FC236}">
                <a16:creationId xmlns:a16="http://schemas.microsoft.com/office/drawing/2014/main" id="{1AB3A52B-47DD-43E3-AB96-181293AEEDEF}"/>
              </a:ext>
            </a:extLst>
          </p:cNvPr>
          <p:cNvSpPr>
            <a:spLocks noGrp="1"/>
          </p:cNvSpPr>
          <p:nvPr>
            <p:ph type="body" sz="quarter" idx="14"/>
          </p:nvPr>
        </p:nvSpPr>
        <p:spPr>
          <a:xfrm>
            <a:off x="8534400" y="2203210"/>
            <a:ext cx="3255283" cy="2025890"/>
          </a:xfrm>
        </p:spPr>
        <p:txBody>
          <a:bodyPr anchor="t">
            <a:normAutofit/>
          </a:bodyPr>
          <a:lstStyle>
            <a:lvl1pPr marL="0" indent="0" algn="l">
              <a:lnSpc>
                <a:spcPct val="100000"/>
              </a:lnSpc>
              <a:buNone/>
              <a:defRPr lang="en-US" sz="1200" b="0" kern="1200" dirty="0" smtClean="0">
                <a:solidFill>
                  <a:schemeClr val="bg1"/>
                </a:solidFill>
                <a:latin typeface="+mj-lt"/>
                <a:ea typeface="+mj-ea"/>
                <a:cs typeface="+mj-cs"/>
              </a:defRPr>
            </a:lvl1pPr>
          </a:lstStyle>
          <a:p>
            <a:pPr lvl="0"/>
            <a:r>
              <a:rPr lang="en-US" dirty="0"/>
              <a:t>Click to edit Master text styles</a:t>
            </a:r>
          </a:p>
        </p:txBody>
      </p:sp>
      <p:sp>
        <p:nvSpPr>
          <p:cNvPr id="34" name="Circle">
            <a:extLst>
              <a:ext uri="{FF2B5EF4-FFF2-40B4-BE49-F238E27FC236}">
                <a16:creationId xmlns:a16="http://schemas.microsoft.com/office/drawing/2014/main" id="{FFCA921A-F7B5-4D43-A03E-75B656DE7899}"/>
              </a:ext>
            </a:extLst>
          </p:cNvPr>
          <p:cNvSpPr/>
          <p:nvPr userDrawn="1"/>
        </p:nvSpPr>
        <p:spPr>
          <a:xfrm>
            <a:off x="8580258" y="1080811"/>
            <a:ext cx="800885" cy="800886"/>
          </a:xfrm>
          <a:prstGeom prst="ellipse">
            <a:avLst/>
          </a:prstGeom>
          <a:solidFill>
            <a:srgbClr val="FFFFFF">
              <a:alpha val="23800"/>
            </a:srgbClr>
          </a:solidFill>
          <a:ln w="12700" cap="flat">
            <a:noFill/>
            <a:miter lim="400000"/>
          </a:ln>
          <a:effectLst/>
        </p:spPr>
        <p:txBody>
          <a:bodyPr wrap="square" lIns="35719" tIns="35719" rIns="35719" bIns="35719" numCol="1" anchor="ctr">
            <a:noAutofit/>
          </a:bodyPr>
          <a:lstStyle/>
          <a:p>
            <a:pPr>
              <a:defRPr sz="3000" b="0">
                <a:solidFill>
                  <a:srgbClr val="FFFFFF"/>
                </a:solidFill>
                <a:latin typeface="+mn-lt"/>
                <a:ea typeface="+mn-ea"/>
                <a:cs typeface="+mn-cs"/>
                <a:sym typeface="Helvetica Neue Medium"/>
              </a:defRPr>
            </a:pPr>
            <a:endParaRPr sz="1500" dirty="0"/>
          </a:p>
        </p:txBody>
      </p:sp>
      <p:sp>
        <p:nvSpPr>
          <p:cNvPr id="35" name="Circle">
            <a:extLst>
              <a:ext uri="{FF2B5EF4-FFF2-40B4-BE49-F238E27FC236}">
                <a16:creationId xmlns:a16="http://schemas.microsoft.com/office/drawing/2014/main" id="{6D40FE35-3E18-40DE-BD69-1ECD438D5975}"/>
              </a:ext>
            </a:extLst>
          </p:cNvPr>
          <p:cNvSpPr/>
          <p:nvPr userDrawn="1"/>
        </p:nvSpPr>
        <p:spPr>
          <a:xfrm>
            <a:off x="9566148" y="1080811"/>
            <a:ext cx="800885" cy="800886"/>
          </a:xfrm>
          <a:prstGeom prst="ellipse">
            <a:avLst/>
          </a:prstGeom>
          <a:solidFill>
            <a:srgbClr val="FFFFFF">
              <a:alpha val="23800"/>
            </a:srgbClr>
          </a:solidFill>
          <a:ln w="12700" cap="flat">
            <a:noFill/>
            <a:miter lim="400000"/>
          </a:ln>
          <a:effectLst/>
        </p:spPr>
        <p:txBody>
          <a:bodyPr wrap="square" lIns="35719" tIns="35719" rIns="35719" bIns="35719" numCol="1" anchor="ctr">
            <a:noAutofit/>
          </a:bodyPr>
          <a:lstStyle/>
          <a:p>
            <a:pPr>
              <a:defRPr sz="3000" b="0">
                <a:solidFill>
                  <a:srgbClr val="FFFFFF"/>
                </a:solidFill>
                <a:latin typeface="+mn-lt"/>
                <a:ea typeface="+mn-ea"/>
                <a:cs typeface="+mn-cs"/>
                <a:sym typeface="Helvetica Neue Medium"/>
              </a:defRPr>
            </a:pPr>
            <a:endParaRPr sz="1500" dirty="0"/>
          </a:p>
        </p:txBody>
      </p:sp>
      <p:sp>
        <p:nvSpPr>
          <p:cNvPr id="36" name="Circle">
            <a:extLst>
              <a:ext uri="{FF2B5EF4-FFF2-40B4-BE49-F238E27FC236}">
                <a16:creationId xmlns:a16="http://schemas.microsoft.com/office/drawing/2014/main" id="{78ADF09F-8EA0-4FC7-BCFF-E450E6C7D6BD}"/>
              </a:ext>
            </a:extLst>
          </p:cNvPr>
          <p:cNvSpPr/>
          <p:nvPr userDrawn="1"/>
        </p:nvSpPr>
        <p:spPr>
          <a:xfrm>
            <a:off x="10552038" y="1080811"/>
            <a:ext cx="800885" cy="800886"/>
          </a:xfrm>
          <a:prstGeom prst="ellipse">
            <a:avLst/>
          </a:prstGeom>
          <a:solidFill>
            <a:srgbClr val="FFFFFF">
              <a:alpha val="23800"/>
            </a:srgbClr>
          </a:solidFill>
          <a:ln w="12700" cap="flat">
            <a:noFill/>
            <a:miter lim="400000"/>
          </a:ln>
          <a:effectLst/>
        </p:spPr>
        <p:txBody>
          <a:bodyPr wrap="square" lIns="35719" tIns="35719" rIns="35719" bIns="35719" numCol="1" anchor="ctr">
            <a:noAutofit/>
          </a:bodyPr>
          <a:lstStyle/>
          <a:p>
            <a:pPr>
              <a:defRPr sz="3000" b="0">
                <a:solidFill>
                  <a:srgbClr val="FFFFFF"/>
                </a:solidFill>
                <a:latin typeface="+mn-lt"/>
                <a:ea typeface="+mn-ea"/>
                <a:cs typeface="+mn-cs"/>
                <a:sym typeface="Helvetica Neue Medium"/>
              </a:defRPr>
            </a:pPr>
            <a:endParaRPr sz="1500" dirty="0"/>
          </a:p>
        </p:txBody>
      </p:sp>
      <p:pic>
        <p:nvPicPr>
          <p:cNvPr id="18" name="Picture 17">
            <a:extLst>
              <a:ext uri="{FF2B5EF4-FFF2-40B4-BE49-F238E27FC236}">
                <a16:creationId xmlns:a16="http://schemas.microsoft.com/office/drawing/2014/main" id="{35403429-494C-465F-95E0-F149539F87DE}"/>
              </a:ext>
            </a:extLst>
          </p:cNvPr>
          <p:cNvPicPr>
            <a:picLocks noChangeAspect="1"/>
          </p:cNvPicPr>
          <p:nvPr userDrawn="1"/>
        </p:nvPicPr>
        <p:blipFill>
          <a:blip r:embed="rId3"/>
          <a:stretch>
            <a:fillRect/>
          </a:stretch>
        </p:blipFill>
        <p:spPr>
          <a:xfrm>
            <a:off x="0" y="6578906"/>
            <a:ext cx="12192000" cy="279094"/>
          </a:xfrm>
          <a:prstGeom prst="rect">
            <a:avLst/>
          </a:prstGeom>
        </p:spPr>
      </p:pic>
    </p:spTree>
    <p:extLst>
      <p:ext uri="{BB962C8B-B14F-4D97-AF65-F5344CB8AC3E}">
        <p14:creationId xmlns:p14="http://schemas.microsoft.com/office/powerpoint/2010/main" val="203393627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27">
    <p:bg>
      <p:bgPr>
        <a:gradFill>
          <a:gsLst>
            <a:gs pos="0">
              <a:srgbClr val="009DDB"/>
            </a:gs>
            <a:gs pos="100000">
              <a:srgbClr val="023F88"/>
            </a:gs>
          </a:gsLst>
          <a:lin ang="2600808"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F9DF7D-5C1D-4EDD-A3E7-2B80C394F952}"/>
              </a:ext>
            </a:extLst>
          </p:cNvPr>
          <p:cNvPicPr>
            <a:picLocks noChangeAspect="1"/>
          </p:cNvPicPr>
          <p:nvPr userDrawn="1"/>
        </p:nvPicPr>
        <p:blipFill>
          <a:blip r:embed="rId2">
            <a:alphaModFix amt="29000"/>
          </a:blip>
          <a:stretch>
            <a:fillRect/>
          </a:stretch>
        </p:blipFill>
        <p:spPr>
          <a:xfrm>
            <a:off x="0" y="0"/>
            <a:ext cx="11768952" cy="5910943"/>
          </a:xfrm>
          <a:prstGeom prst="rect">
            <a:avLst/>
          </a:prstGeom>
          <a:noFill/>
        </p:spPr>
      </p:pic>
      <p:pic>
        <p:nvPicPr>
          <p:cNvPr id="10" name="Image" descr="Image">
            <a:extLst>
              <a:ext uri="{FF2B5EF4-FFF2-40B4-BE49-F238E27FC236}">
                <a16:creationId xmlns:a16="http://schemas.microsoft.com/office/drawing/2014/main" id="{24552D57-2851-4390-BDA0-F0E2C8E922C7}"/>
              </a:ext>
            </a:extLst>
          </p:cNvPr>
          <p:cNvPicPr>
            <a:picLocks noChangeAspect="1"/>
          </p:cNvPicPr>
          <p:nvPr userDrawn="1"/>
        </p:nvPicPr>
        <p:blipFill>
          <a:blip r:embed="rId3"/>
          <a:stretch>
            <a:fillRect/>
          </a:stretch>
        </p:blipFill>
        <p:spPr>
          <a:xfrm>
            <a:off x="5323738" y="2198768"/>
            <a:ext cx="1544525" cy="1348041"/>
          </a:xfrm>
          <a:prstGeom prst="rect">
            <a:avLst/>
          </a:prstGeom>
          <a:ln w="12700">
            <a:miter lim="400000"/>
          </a:ln>
        </p:spPr>
      </p:pic>
      <p:sp>
        <p:nvSpPr>
          <p:cNvPr id="12" name="Text Placeholder 7">
            <a:extLst>
              <a:ext uri="{FF2B5EF4-FFF2-40B4-BE49-F238E27FC236}">
                <a16:creationId xmlns:a16="http://schemas.microsoft.com/office/drawing/2014/main" id="{85BEB847-0FFD-477B-BC7D-D37C08877369}"/>
              </a:ext>
            </a:extLst>
          </p:cNvPr>
          <p:cNvSpPr>
            <a:spLocks noGrp="1"/>
          </p:cNvSpPr>
          <p:nvPr>
            <p:ph type="body" sz="quarter" idx="11"/>
          </p:nvPr>
        </p:nvSpPr>
        <p:spPr>
          <a:xfrm>
            <a:off x="2811899" y="3670287"/>
            <a:ext cx="6568202" cy="865764"/>
          </a:xfrm>
        </p:spPr>
        <p:txBody>
          <a:bodyPr anchor="ctr">
            <a:normAutofit/>
          </a:bodyPr>
          <a:lstStyle>
            <a:lvl1pPr marL="0" indent="0" algn="ctr">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68186147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1">
    <p:bg>
      <p:bgPr>
        <a:gradFill>
          <a:gsLst>
            <a:gs pos="0">
              <a:srgbClr val="AABA0A"/>
            </a:gs>
            <a:gs pos="100000">
              <a:srgbClr val="006D38"/>
            </a:gs>
          </a:gsLst>
          <a:lin ang="2600808" scaled="0"/>
        </a:gra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EF66272-27E1-4FAD-832F-F351D2D69A0E}"/>
              </a:ext>
            </a:extLst>
          </p:cNvPr>
          <p:cNvSpPr/>
          <p:nvPr userDrawn="1"/>
        </p:nvSpPr>
        <p:spPr>
          <a:xfrm>
            <a:off x="3151632" y="484632"/>
            <a:ext cx="5888736" cy="5888736"/>
          </a:xfrm>
          <a:prstGeom prst="ellipse">
            <a:avLst/>
          </a:prstGeom>
          <a:solidFill>
            <a:srgbClr val="589E4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66" hangingPunct="0"/>
            <a:endParaRPr lang="en-US" sz="1500" dirty="0">
              <a:solidFill>
                <a:srgbClr val="FFFFFF"/>
              </a:solidFill>
              <a:sym typeface="Helvetica Neue Medium"/>
            </a:endParaRPr>
          </a:p>
        </p:txBody>
      </p:sp>
      <p:pic>
        <p:nvPicPr>
          <p:cNvPr id="6" name="Image" descr="Image">
            <a:extLst>
              <a:ext uri="{FF2B5EF4-FFF2-40B4-BE49-F238E27FC236}">
                <a16:creationId xmlns:a16="http://schemas.microsoft.com/office/drawing/2014/main" id="{36BAB1D3-CD20-45DC-82AF-163881AEFBA4}"/>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7" name="Text Placeholder 13">
            <a:extLst>
              <a:ext uri="{FF2B5EF4-FFF2-40B4-BE49-F238E27FC236}">
                <a16:creationId xmlns:a16="http://schemas.microsoft.com/office/drawing/2014/main" id="{3D9262EE-09FD-48B3-818C-0D92AD3AC25B}"/>
              </a:ext>
            </a:extLst>
          </p:cNvPr>
          <p:cNvSpPr>
            <a:spLocks noGrp="1"/>
          </p:cNvSpPr>
          <p:nvPr>
            <p:ph type="body" sz="quarter" idx="10"/>
          </p:nvPr>
        </p:nvSpPr>
        <p:spPr>
          <a:xfrm>
            <a:off x="2333625" y="2448726"/>
            <a:ext cx="7524750" cy="1960548"/>
          </a:xfrm>
        </p:spPr>
        <p:txBody>
          <a:bodyPr anchor="ctr">
            <a:normAutofit/>
          </a:bodyPr>
          <a:lstStyle>
            <a:lvl1pPr marL="0" indent="0" algn="ctr">
              <a:buNone/>
              <a:defRPr lang="en-US" sz="3200" b="0" kern="1200" dirty="0" smtClean="0">
                <a:solidFill>
                  <a:srgbClr val="FFFFFF"/>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50339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ayout 2">
    <p:bg>
      <p:bgPr>
        <a:gradFill>
          <a:gsLst>
            <a:gs pos="0">
              <a:schemeClr val="accent5"/>
            </a:gs>
            <a:gs pos="100000">
              <a:schemeClr val="accent6"/>
            </a:gs>
          </a:gsLst>
          <a:lin ang="2600808" scaled="0"/>
        </a:gra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AEB54DC-03DF-4C9C-88B8-5086A59B7309}"/>
              </a:ext>
            </a:extLst>
          </p:cNvPr>
          <p:cNvSpPr/>
          <p:nvPr userDrawn="1"/>
        </p:nvSpPr>
        <p:spPr>
          <a:xfrm>
            <a:off x="3151632" y="484632"/>
            <a:ext cx="5888736" cy="5888736"/>
          </a:xfrm>
          <a:prstGeom prst="ellipse">
            <a:avLst/>
          </a:prstGeom>
          <a:solidFill>
            <a:srgbClr val="FCA3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66" hangingPunct="0"/>
            <a:endParaRPr lang="en-US" sz="1500" dirty="0">
              <a:solidFill>
                <a:srgbClr val="FFFFFF"/>
              </a:solidFill>
              <a:sym typeface="Helvetica Neue Medium"/>
            </a:endParaRPr>
          </a:p>
        </p:txBody>
      </p:sp>
      <p:pic>
        <p:nvPicPr>
          <p:cNvPr id="4" name="Image" descr="Image">
            <a:extLst>
              <a:ext uri="{FF2B5EF4-FFF2-40B4-BE49-F238E27FC236}">
                <a16:creationId xmlns:a16="http://schemas.microsoft.com/office/drawing/2014/main" id="{591D691C-7803-4B2C-84EC-BAF231D37BEC}"/>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5" name="Text Placeholder 13">
            <a:extLst>
              <a:ext uri="{FF2B5EF4-FFF2-40B4-BE49-F238E27FC236}">
                <a16:creationId xmlns:a16="http://schemas.microsoft.com/office/drawing/2014/main" id="{BD7671F4-353E-4FD5-90D1-C5A39D89D0A4}"/>
              </a:ext>
            </a:extLst>
          </p:cNvPr>
          <p:cNvSpPr>
            <a:spLocks noGrp="1"/>
          </p:cNvSpPr>
          <p:nvPr>
            <p:ph type="body" sz="quarter" idx="10"/>
          </p:nvPr>
        </p:nvSpPr>
        <p:spPr>
          <a:xfrm>
            <a:off x="2333625" y="2448726"/>
            <a:ext cx="7524750" cy="1960548"/>
          </a:xfrm>
        </p:spPr>
        <p:txBody>
          <a:bodyPr anchor="ctr">
            <a:normAutofit/>
          </a:bodyPr>
          <a:lstStyle>
            <a:lvl1pPr marL="0" indent="0" algn="ctr">
              <a:buNone/>
              <a:defRPr lang="en-US" sz="3200" b="0" kern="1200" dirty="0" smtClean="0">
                <a:solidFill>
                  <a:srgbClr val="FFFFFF"/>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97947028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3">
    <p:bg>
      <p:bgPr>
        <a:gradFill>
          <a:gsLst>
            <a:gs pos="0">
              <a:schemeClr val="accent1"/>
            </a:gs>
            <a:gs pos="100000">
              <a:schemeClr val="bg2"/>
            </a:gs>
          </a:gsLst>
          <a:lin ang="2600808" scaled="0"/>
        </a:gra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AEB54DC-03DF-4C9C-88B8-5086A59B7309}"/>
              </a:ext>
            </a:extLst>
          </p:cNvPr>
          <p:cNvSpPr/>
          <p:nvPr userDrawn="1"/>
        </p:nvSpPr>
        <p:spPr>
          <a:xfrm>
            <a:off x="3151632" y="484632"/>
            <a:ext cx="5888736" cy="5888736"/>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66" hangingPunct="0"/>
            <a:endParaRPr lang="en-US" sz="1500" dirty="0">
              <a:solidFill>
                <a:srgbClr val="FFFFFF"/>
              </a:solidFill>
              <a:sym typeface="Helvetica Neue Medium"/>
            </a:endParaRPr>
          </a:p>
        </p:txBody>
      </p:sp>
      <p:pic>
        <p:nvPicPr>
          <p:cNvPr id="4" name="Image" descr="Image">
            <a:extLst>
              <a:ext uri="{FF2B5EF4-FFF2-40B4-BE49-F238E27FC236}">
                <a16:creationId xmlns:a16="http://schemas.microsoft.com/office/drawing/2014/main" id="{591D691C-7803-4B2C-84EC-BAF231D37BEC}"/>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5" name="Text Placeholder 13">
            <a:extLst>
              <a:ext uri="{FF2B5EF4-FFF2-40B4-BE49-F238E27FC236}">
                <a16:creationId xmlns:a16="http://schemas.microsoft.com/office/drawing/2014/main" id="{BD7671F4-353E-4FD5-90D1-C5A39D89D0A4}"/>
              </a:ext>
            </a:extLst>
          </p:cNvPr>
          <p:cNvSpPr>
            <a:spLocks noGrp="1"/>
          </p:cNvSpPr>
          <p:nvPr>
            <p:ph type="body" sz="quarter" idx="10"/>
          </p:nvPr>
        </p:nvSpPr>
        <p:spPr>
          <a:xfrm>
            <a:off x="2333625" y="2448726"/>
            <a:ext cx="7524750" cy="1960548"/>
          </a:xfrm>
        </p:spPr>
        <p:txBody>
          <a:bodyPr anchor="ctr">
            <a:normAutofit/>
          </a:bodyPr>
          <a:lstStyle>
            <a:lvl1pPr marL="0" indent="0" algn="ctr">
              <a:buNone/>
              <a:defRPr lang="en-US" sz="3200" b="0" kern="1200" dirty="0" smtClean="0">
                <a:solidFill>
                  <a:srgbClr val="FFFFFF"/>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228845144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4">
    <p:bg>
      <p:bgPr>
        <a:gradFill>
          <a:gsLst>
            <a:gs pos="0">
              <a:srgbClr val="009DDB"/>
            </a:gs>
            <a:gs pos="100000">
              <a:srgbClr val="023F88"/>
            </a:gs>
          </a:gsLst>
          <a:lin ang="2600808"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F9DF7D-5C1D-4EDD-A3E7-2B80C394F952}"/>
              </a:ext>
            </a:extLst>
          </p:cNvPr>
          <p:cNvPicPr>
            <a:picLocks noChangeAspect="1"/>
          </p:cNvPicPr>
          <p:nvPr userDrawn="1"/>
        </p:nvPicPr>
        <p:blipFill>
          <a:blip r:embed="rId2">
            <a:alphaModFix amt="29000"/>
          </a:blip>
          <a:stretch>
            <a:fillRect/>
          </a:stretch>
        </p:blipFill>
        <p:spPr>
          <a:xfrm>
            <a:off x="0" y="0"/>
            <a:ext cx="11768952" cy="5910943"/>
          </a:xfrm>
          <a:prstGeom prst="rect">
            <a:avLst/>
          </a:prstGeom>
          <a:noFill/>
        </p:spPr>
      </p:pic>
      <p:pic>
        <p:nvPicPr>
          <p:cNvPr id="7" name="Image" descr="Image">
            <a:extLst>
              <a:ext uri="{FF2B5EF4-FFF2-40B4-BE49-F238E27FC236}">
                <a16:creationId xmlns:a16="http://schemas.microsoft.com/office/drawing/2014/main" id="{B8DFA617-3794-4411-B90B-66D0C49289F7}"/>
              </a:ext>
            </a:extLst>
          </p:cNvPr>
          <p:cNvPicPr>
            <a:picLocks noChangeAspect="1"/>
          </p:cNvPicPr>
          <p:nvPr userDrawn="1"/>
        </p:nvPicPr>
        <p:blipFill>
          <a:blip r:embed="rId3"/>
          <a:stretch>
            <a:fillRect/>
          </a:stretch>
        </p:blipFill>
        <p:spPr>
          <a:xfrm>
            <a:off x="11457205" y="6138718"/>
            <a:ext cx="398176" cy="347523"/>
          </a:xfrm>
          <a:prstGeom prst="rect">
            <a:avLst/>
          </a:prstGeom>
          <a:ln w="12700">
            <a:miter lim="400000"/>
          </a:ln>
        </p:spPr>
      </p:pic>
      <p:sp>
        <p:nvSpPr>
          <p:cNvPr id="10" name="Text Placeholder 13">
            <a:extLst>
              <a:ext uri="{FF2B5EF4-FFF2-40B4-BE49-F238E27FC236}">
                <a16:creationId xmlns:a16="http://schemas.microsoft.com/office/drawing/2014/main" id="{DBF92D32-13E8-404E-9146-8929E62210B2}"/>
              </a:ext>
            </a:extLst>
          </p:cNvPr>
          <p:cNvSpPr>
            <a:spLocks noGrp="1"/>
          </p:cNvSpPr>
          <p:nvPr>
            <p:ph type="body" sz="quarter" idx="10"/>
          </p:nvPr>
        </p:nvSpPr>
        <p:spPr>
          <a:xfrm>
            <a:off x="2333625" y="879776"/>
            <a:ext cx="7524750" cy="789774"/>
          </a:xfrm>
        </p:spPr>
        <p:txBody>
          <a:bodyPr anchor="ctr">
            <a:normAutofit/>
          </a:bodyPr>
          <a:lstStyle>
            <a:lvl1pPr marL="0" indent="0" algn="ctr">
              <a:buNone/>
              <a:defRPr lang="en-US" sz="3200" b="0" kern="1200" dirty="0" smtClean="0">
                <a:solidFill>
                  <a:srgbClr val="FFFFFF"/>
                </a:solidFill>
                <a:latin typeface="+mj-lt"/>
                <a:ea typeface="+mj-ea"/>
                <a:cs typeface="+mj-cs"/>
              </a:defRPr>
            </a:lvl1pPr>
          </a:lstStyle>
          <a:p>
            <a:pPr lvl="0"/>
            <a:r>
              <a:rPr lang="en-US" dirty="0"/>
              <a:t>Click to edit Master text styles</a:t>
            </a:r>
          </a:p>
        </p:txBody>
      </p:sp>
      <p:sp>
        <p:nvSpPr>
          <p:cNvPr id="13" name="Text Placeholder 13">
            <a:extLst>
              <a:ext uri="{FF2B5EF4-FFF2-40B4-BE49-F238E27FC236}">
                <a16:creationId xmlns:a16="http://schemas.microsoft.com/office/drawing/2014/main" id="{DE57F4FC-89D6-4430-8858-C3BD2C33BF15}"/>
              </a:ext>
            </a:extLst>
          </p:cNvPr>
          <p:cNvSpPr>
            <a:spLocks noGrp="1"/>
          </p:cNvSpPr>
          <p:nvPr>
            <p:ph type="body" sz="quarter" idx="11"/>
          </p:nvPr>
        </p:nvSpPr>
        <p:spPr>
          <a:xfrm>
            <a:off x="2333625" y="2518624"/>
            <a:ext cx="7524750" cy="1177076"/>
          </a:xfrm>
        </p:spPr>
        <p:txBody>
          <a:bodyPr anchor="ctr">
            <a:normAutofit/>
          </a:bodyPr>
          <a:lstStyle>
            <a:lvl1pPr marL="0" indent="0" algn="ctr">
              <a:buNone/>
              <a:defRPr lang="en-US" sz="2400" b="0" kern="1200" dirty="0" smtClean="0">
                <a:solidFill>
                  <a:srgbClr val="FFFFFF"/>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03704690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ayout 5">
    <p:bg>
      <p:bgPr>
        <a:gradFill>
          <a:gsLst>
            <a:gs pos="0">
              <a:srgbClr val="009DDB"/>
            </a:gs>
            <a:gs pos="100000">
              <a:srgbClr val="023F88"/>
            </a:gs>
          </a:gsLst>
          <a:lin ang="2600808" scaled="0"/>
        </a:gra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4009005-3F8F-4B09-A781-098AB94C2839}"/>
              </a:ext>
            </a:extLst>
          </p:cNvPr>
          <p:cNvSpPr>
            <a:spLocks noGrp="1"/>
          </p:cNvSpPr>
          <p:nvPr>
            <p:ph type="pic" sz="quarter" idx="10"/>
          </p:nvPr>
        </p:nvSpPr>
        <p:spPr>
          <a:xfrm>
            <a:off x="5901022" y="1207888"/>
            <a:ext cx="4247172" cy="4442128"/>
          </a:xfrm>
          <a:custGeom>
            <a:avLst/>
            <a:gdLst>
              <a:gd name="connsiteX0" fmla="*/ 2026108 w 4247172"/>
              <a:gd name="connsiteY0" fmla="*/ 0 h 4442128"/>
              <a:gd name="connsiteX1" fmla="*/ 4247172 w 4247172"/>
              <a:gd name="connsiteY1" fmla="*/ 2221064 h 4442128"/>
              <a:gd name="connsiteX2" fmla="*/ 2026108 w 4247172"/>
              <a:gd name="connsiteY2" fmla="*/ 4442128 h 4442128"/>
              <a:gd name="connsiteX3" fmla="*/ 73115 w 4247172"/>
              <a:gd name="connsiteY3" fmla="*/ 3279755 h 4442128"/>
              <a:gd name="connsiteX4" fmla="*/ 24 w 4247172"/>
              <a:gd name="connsiteY4" fmla="*/ 3128028 h 4442128"/>
              <a:gd name="connsiteX5" fmla="*/ 20438 w 4247172"/>
              <a:gd name="connsiteY5" fmla="*/ 3085652 h 4442128"/>
              <a:gd name="connsiteX6" fmla="*/ 194980 w 4247172"/>
              <a:gd name="connsiteY6" fmla="*/ 2221113 h 4442128"/>
              <a:gd name="connsiteX7" fmla="*/ 20438 w 4247172"/>
              <a:gd name="connsiteY7" fmla="*/ 1356575 h 4442128"/>
              <a:gd name="connsiteX8" fmla="*/ 0 w 4247172"/>
              <a:gd name="connsiteY8" fmla="*/ 1314149 h 4442128"/>
              <a:gd name="connsiteX9" fmla="*/ 73115 w 4247172"/>
              <a:gd name="connsiteY9" fmla="*/ 1162373 h 4442128"/>
              <a:gd name="connsiteX10" fmla="*/ 2026108 w 4247172"/>
              <a:gd name="connsiteY10" fmla="*/ 0 h 444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7172" h="4442128">
                <a:moveTo>
                  <a:pt x="2026108" y="0"/>
                </a:moveTo>
                <a:cubicBezTo>
                  <a:pt x="3252768" y="0"/>
                  <a:pt x="4247172" y="994404"/>
                  <a:pt x="4247172" y="2221064"/>
                </a:cubicBezTo>
                <a:cubicBezTo>
                  <a:pt x="4247172" y="3447724"/>
                  <a:pt x="3252768" y="4442128"/>
                  <a:pt x="2026108" y="4442128"/>
                </a:cubicBezTo>
                <a:cubicBezTo>
                  <a:pt x="1182780" y="4442128"/>
                  <a:pt x="449228" y="3972117"/>
                  <a:pt x="73115" y="3279755"/>
                </a:cubicBezTo>
                <a:lnTo>
                  <a:pt x="24" y="3128028"/>
                </a:lnTo>
                <a:lnTo>
                  <a:pt x="20438" y="3085652"/>
                </a:lnTo>
                <a:cubicBezTo>
                  <a:pt x="132830" y="2819927"/>
                  <a:pt x="194980" y="2527778"/>
                  <a:pt x="194980" y="2221113"/>
                </a:cubicBezTo>
                <a:cubicBezTo>
                  <a:pt x="194980" y="1914448"/>
                  <a:pt x="132830" y="1622299"/>
                  <a:pt x="20438" y="1356575"/>
                </a:cubicBezTo>
                <a:lnTo>
                  <a:pt x="0" y="1314149"/>
                </a:lnTo>
                <a:lnTo>
                  <a:pt x="73115" y="1162373"/>
                </a:lnTo>
                <a:cubicBezTo>
                  <a:pt x="449228" y="470011"/>
                  <a:pt x="1182780" y="0"/>
                  <a:pt x="2026108" y="0"/>
                </a:cubicBezTo>
                <a:close/>
              </a:path>
            </a:pathLst>
          </a:custGeom>
          <a:solidFill>
            <a:schemeClr val="accent1">
              <a:lumMod val="50000"/>
            </a:schemeClr>
          </a:solidFill>
        </p:spPr>
        <p:txBody>
          <a:bodyPr wrap="square">
            <a:noAutofit/>
          </a:bodyPr>
          <a:lstStyle>
            <a:lvl1pPr algn="ctr">
              <a:defRPr sz="2000">
                <a:solidFill>
                  <a:schemeClr val="bg1"/>
                </a:solidFill>
              </a:defRPr>
            </a:lvl1pPr>
          </a:lstStyle>
          <a:p>
            <a:endParaRPr lang="de-DE" dirty="0"/>
          </a:p>
        </p:txBody>
      </p:sp>
      <p:pic>
        <p:nvPicPr>
          <p:cNvPr id="3" name="Image" descr="Image">
            <a:extLst>
              <a:ext uri="{FF2B5EF4-FFF2-40B4-BE49-F238E27FC236}">
                <a16:creationId xmlns:a16="http://schemas.microsoft.com/office/drawing/2014/main" id="{0B9B2824-38D9-48CD-9790-985B2B583B32}"/>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12" name="Circle">
            <a:extLst>
              <a:ext uri="{FF2B5EF4-FFF2-40B4-BE49-F238E27FC236}">
                <a16:creationId xmlns:a16="http://schemas.microsoft.com/office/drawing/2014/main" id="{A09AD1EB-D227-48E8-9721-7D8C4CA3057F}"/>
              </a:ext>
            </a:extLst>
          </p:cNvPr>
          <p:cNvSpPr/>
          <p:nvPr userDrawn="1"/>
        </p:nvSpPr>
        <p:spPr>
          <a:xfrm>
            <a:off x="1653872" y="1207936"/>
            <a:ext cx="4442129" cy="4442129"/>
          </a:xfrm>
          <a:prstGeom prst="ellipse">
            <a:avLst/>
          </a:prstGeom>
          <a:solidFill>
            <a:srgbClr val="FFFFFF"/>
          </a:solidFill>
          <a:ln w="12700">
            <a:miter lim="400000"/>
          </a:ln>
        </p:spPr>
        <p:txBody>
          <a:bodyPr lIns="35719" tIns="35719" rIns="35719" bIns="35719" anchor="ctr"/>
          <a:lstStyle/>
          <a:p>
            <a:pPr algn="r">
              <a:defRPr sz="3000" b="0">
                <a:solidFill>
                  <a:srgbClr val="FFFFFF"/>
                </a:solidFill>
                <a:latin typeface="+mn-lt"/>
                <a:ea typeface="+mn-ea"/>
                <a:cs typeface="+mn-cs"/>
                <a:sym typeface="Helvetica Neue Medium"/>
              </a:defRPr>
            </a:pPr>
            <a:endParaRPr sz="1500" dirty="0"/>
          </a:p>
        </p:txBody>
      </p:sp>
      <p:sp>
        <p:nvSpPr>
          <p:cNvPr id="15" name="Text Placeholder 13">
            <a:extLst>
              <a:ext uri="{FF2B5EF4-FFF2-40B4-BE49-F238E27FC236}">
                <a16:creationId xmlns:a16="http://schemas.microsoft.com/office/drawing/2014/main" id="{6D28FF44-5642-46B1-81D1-C42E8116E228}"/>
              </a:ext>
            </a:extLst>
          </p:cNvPr>
          <p:cNvSpPr>
            <a:spLocks noGrp="1"/>
          </p:cNvSpPr>
          <p:nvPr>
            <p:ph type="body" sz="quarter" idx="11"/>
          </p:nvPr>
        </p:nvSpPr>
        <p:spPr>
          <a:xfrm>
            <a:off x="2224405" y="2356684"/>
            <a:ext cx="3291910" cy="987124"/>
          </a:xfrm>
        </p:spPr>
        <p:txBody>
          <a:bodyPr anchor="ctr">
            <a:normAutofit/>
          </a:bodyPr>
          <a:lstStyle>
            <a:lvl1pPr marL="0" indent="0" algn="ctr">
              <a:buNone/>
              <a:defRPr lang="en-US" sz="3200" b="0" kern="1200" dirty="0" smtClean="0">
                <a:solidFill>
                  <a:srgbClr val="0072BC"/>
                </a:solidFill>
                <a:latin typeface="+mj-lt"/>
                <a:ea typeface="+mj-ea"/>
                <a:cs typeface="+mj-cs"/>
              </a:defRPr>
            </a:lvl1pPr>
          </a:lstStyle>
          <a:p>
            <a:pPr lvl="0"/>
            <a:r>
              <a:rPr lang="en-US" dirty="0"/>
              <a:t>Click to edit Master text styles</a:t>
            </a:r>
          </a:p>
        </p:txBody>
      </p:sp>
      <p:sp>
        <p:nvSpPr>
          <p:cNvPr id="16" name="Text Placeholder 13">
            <a:extLst>
              <a:ext uri="{FF2B5EF4-FFF2-40B4-BE49-F238E27FC236}">
                <a16:creationId xmlns:a16="http://schemas.microsoft.com/office/drawing/2014/main" id="{AACC13D5-34AD-45BF-9198-2E19FFD78D31}"/>
              </a:ext>
            </a:extLst>
          </p:cNvPr>
          <p:cNvSpPr>
            <a:spLocks noGrp="1"/>
          </p:cNvSpPr>
          <p:nvPr>
            <p:ph type="body" sz="quarter" idx="12"/>
          </p:nvPr>
        </p:nvSpPr>
        <p:spPr>
          <a:xfrm>
            <a:off x="2224405" y="3446759"/>
            <a:ext cx="3291909" cy="1239541"/>
          </a:xfrm>
        </p:spPr>
        <p:txBody>
          <a:bodyPr anchor="ctr">
            <a:normAutofit/>
          </a:bodyPr>
          <a:lstStyle>
            <a:lvl1pPr marL="0" indent="0" algn="ctr">
              <a:lnSpc>
                <a:spcPct val="100000"/>
              </a:lnSpc>
              <a:buNone/>
              <a:defRPr lang="en-US" sz="1200" b="0" kern="1200" dirty="0" smtClean="0">
                <a:solidFill>
                  <a:schemeClr val="tx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9899873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6">
    <p:bg>
      <p:bgPr>
        <a:gradFill>
          <a:gsLst>
            <a:gs pos="0">
              <a:schemeClr val="accent3"/>
            </a:gs>
            <a:gs pos="100000">
              <a:schemeClr val="accent4"/>
            </a:gs>
          </a:gsLst>
          <a:lin ang="2600808" scaled="0"/>
        </a:gra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4009005-3F8F-4B09-A781-098AB94C2839}"/>
              </a:ext>
            </a:extLst>
          </p:cNvPr>
          <p:cNvSpPr>
            <a:spLocks noGrp="1"/>
          </p:cNvSpPr>
          <p:nvPr>
            <p:ph type="pic" sz="quarter" idx="10"/>
          </p:nvPr>
        </p:nvSpPr>
        <p:spPr>
          <a:xfrm>
            <a:off x="5901022" y="1207888"/>
            <a:ext cx="4247172" cy="4442128"/>
          </a:xfrm>
          <a:custGeom>
            <a:avLst/>
            <a:gdLst>
              <a:gd name="connsiteX0" fmla="*/ 2026108 w 4247172"/>
              <a:gd name="connsiteY0" fmla="*/ 0 h 4442128"/>
              <a:gd name="connsiteX1" fmla="*/ 4247172 w 4247172"/>
              <a:gd name="connsiteY1" fmla="*/ 2221064 h 4442128"/>
              <a:gd name="connsiteX2" fmla="*/ 2026108 w 4247172"/>
              <a:gd name="connsiteY2" fmla="*/ 4442128 h 4442128"/>
              <a:gd name="connsiteX3" fmla="*/ 73115 w 4247172"/>
              <a:gd name="connsiteY3" fmla="*/ 3279755 h 4442128"/>
              <a:gd name="connsiteX4" fmla="*/ 24 w 4247172"/>
              <a:gd name="connsiteY4" fmla="*/ 3128028 h 4442128"/>
              <a:gd name="connsiteX5" fmla="*/ 20438 w 4247172"/>
              <a:gd name="connsiteY5" fmla="*/ 3085652 h 4442128"/>
              <a:gd name="connsiteX6" fmla="*/ 194980 w 4247172"/>
              <a:gd name="connsiteY6" fmla="*/ 2221113 h 4442128"/>
              <a:gd name="connsiteX7" fmla="*/ 20438 w 4247172"/>
              <a:gd name="connsiteY7" fmla="*/ 1356575 h 4442128"/>
              <a:gd name="connsiteX8" fmla="*/ 0 w 4247172"/>
              <a:gd name="connsiteY8" fmla="*/ 1314149 h 4442128"/>
              <a:gd name="connsiteX9" fmla="*/ 73115 w 4247172"/>
              <a:gd name="connsiteY9" fmla="*/ 1162373 h 4442128"/>
              <a:gd name="connsiteX10" fmla="*/ 2026108 w 4247172"/>
              <a:gd name="connsiteY10" fmla="*/ 0 h 444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7172" h="4442128">
                <a:moveTo>
                  <a:pt x="2026108" y="0"/>
                </a:moveTo>
                <a:cubicBezTo>
                  <a:pt x="3252768" y="0"/>
                  <a:pt x="4247172" y="994404"/>
                  <a:pt x="4247172" y="2221064"/>
                </a:cubicBezTo>
                <a:cubicBezTo>
                  <a:pt x="4247172" y="3447724"/>
                  <a:pt x="3252768" y="4442128"/>
                  <a:pt x="2026108" y="4442128"/>
                </a:cubicBezTo>
                <a:cubicBezTo>
                  <a:pt x="1182780" y="4442128"/>
                  <a:pt x="449228" y="3972117"/>
                  <a:pt x="73115" y="3279755"/>
                </a:cubicBezTo>
                <a:lnTo>
                  <a:pt x="24" y="3128028"/>
                </a:lnTo>
                <a:lnTo>
                  <a:pt x="20438" y="3085652"/>
                </a:lnTo>
                <a:cubicBezTo>
                  <a:pt x="132830" y="2819927"/>
                  <a:pt x="194980" y="2527778"/>
                  <a:pt x="194980" y="2221113"/>
                </a:cubicBezTo>
                <a:cubicBezTo>
                  <a:pt x="194980" y="1914448"/>
                  <a:pt x="132830" y="1622299"/>
                  <a:pt x="20438" y="1356575"/>
                </a:cubicBezTo>
                <a:lnTo>
                  <a:pt x="0" y="1314149"/>
                </a:lnTo>
                <a:lnTo>
                  <a:pt x="73115" y="1162373"/>
                </a:lnTo>
                <a:cubicBezTo>
                  <a:pt x="449228" y="470011"/>
                  <a:pt x="1182780" y="0"/>
                  <a:pt x="2026108" y="0"/>
                </a:cubicBezTo>
                <a:close/>
              </a:path>
            </a:pathLst>
          </a:custGeom>
          <a:solidFill>
            <a:schemeClr val="accent4">
              <a:lumMod val="75000"/>
            </a:schemeClr>
          </a:solidFill>
        </p:spPr>
        <p:txBody>
          <a:bodyPr wrap="square">
            <a:noAutofit/>
          </a:bodyPr>
          <a:lstStyle>
            <a:lvl1pPr algn="ctr">
              <a:defRPr sz="2000">
                <a:solidFill>
                  <a:schemeClr val="bg1"/>
                </a:solidFill>
              </a:defRPr>
            </a:lvl1pPr>
          </a:lstStyle>
          <a:p>
            <a:endParaRPr lang="de-DE" dirty="0"/>
          </a:p>
        </p:txBody>
      </p:sp>
      <p:pic>
        <p:nvPicPr>
          <p:cNvPr id="3" name="Image" descr="Image">
            <a:extLst>
              <a:ext uri="{FF2B5EF4-FFF2-40B4-BE49-F238E27FC236}">
                <a16:creationId xmlns:a16="http://schemas.microsoft.com/office/drawing/2014/main" id="{0B9B2824-38D9-48CD-9790-985B2B583B32}"/>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12" name="Circle">
            <a:extLst>
              <a:ext uri="{FF2B5EF4-FFF2-40B4-BE49-F238E27FC236}">
                <a16:creationId xmlns:a16="http://schemas.microsoft.com/office/drawing/2014/main" id="{A09AD1EB-D227-48E8-9721-7D8C4CA3057F}"/>
              </a:ext>
            </a:extLst>
          </p:cNvPr>
          <p:cNvSpPr/>
          <p:nvPr userDrawn="1"/>
        </p:nvSpPr>
        <p:spPr>
          <a:xfrm>
            <a:off x="1653872" y="1207936"/>
            <a:ext cx="4442129" cy="4442129"/>
          </a:xfrm>
          <a:prstGeom prst="ellipse">
            <a:avLst/>
          </a:prstGeom>
          <a:solidFill>
            <a:srgbClr val="FFFFFF"/>
          </a:solidFill>
          <a:ln w="12700">
            <a:miter lim="400000"/>
          </a:ln>
        </p:spPr>
        <p:txBody>
          <a:bodyPr lIns="35719" tIns="35719" rIns="35719" bIns="35719" anchor="ctr"/>
          <a:lstStyle/>
          <a:p>
            <a:pPr algn="r">
              <a:defRPr sz="3000" b="0">
                <a:solidFill>
                  <a:srgbClr val="FFFFFF"/>
                </a:solidFill>
                <a:latin typeface="+mn-lt"/>
                <a:ea typeface="+mn-ea"/>
                <a:cs typeface="+mn-cs"/>
                <a:sym typeface="Helvetica Neue Medium"/>
              </a:defRPr>
            </a:pPr>
            <a:endParaRPr sz="1500" dirty="0"/>
          </a:p>
        </p:txBody>
      </p:sp>
      <p:sp>
        <p:nvSpPr>
          <p:cNvPr id="15" name="Text Placeholder 13">
            <a:extLst>
              <a:ext uri="{FF2B5EF4-FFF2-40B4-BE49-F238E27FC236}">
                <a16:creationId xmlns:a16="http://schemas.microsoft.com/office/drawing/2014/main" id="{6D28FF44-5642-46B1-81D1-C42E8116E228}"/>
              </a:ext>
            </a:extLst>
          </p:cNvPr>
          <p:cNvSpPr>
            <a:spLocks noGrp="1"/>
          </p:cNvSpPr>
          <p:nvPr>
            <p:ph type="body" sz="quarter" idx="11"/>
          </p:nvPr>
        </p:nvSpPr>
        <p:spPr>
          <a:xfrm>
            <a:off x="2224405" y="2356684"/>
            <a:ext cx="3291910" cy="987124"/>
          </a:xfrm>
        </p:spPr>
        <p:txBody>
          <a:bodyPr anchor="ctr">
            <a:normAutofit/>
          </a:bodyPr>
          <a:lstStyle>
            <a:lvl1pPr marL="0" indent="0" algn="ctr">
              <a:buNone/>
              <a:defRPr lang="en-US" sz="3200" b="0" kern="1200" dirty="0" smtClean="0">
                <a:solidFill>
                  <a:srgbClr val="589E43"/>
                </a:solidFill>
                <a:latin typeface="+mj-lt"/>
                <a:ea typeface="+mj-ea"/>
                <a:cs typeface="+mj-cs"/>
              </a:defRPr>
            </a:lvl1pPr>
          </a:lstStyle>
          <a:p>
            <a:pPr lvl="0"/>
            <a:r>
              <a:rPr lang="en-US" dirty="0"/>
              <a:t>Click to edit Master text styles</a:t>
            </a:r>
          </a:p>
        </p:txBody>
      </p:sp>
      <p:sp>
        <p:nvSpPr>
          <p:cNvPr id="16" name="Text Placeholder 13">
            <a:extLst>
              <a:ext uri="{FF2B5EF4-FFF2-40B4-BE49-F238E27FC236}">
                <a16:creationId xmlns:a16="http://schemas.microsoft.com/office/drawing/2014/main" id="{AACC13D5-34AD-45BF-9198-2E19FFD78D31}"/>
              </a:ext>
            </a:extLst>
          </p:cNvPr>
          <p:cNvSpPr>
            <a:spLocks noGrp="1"/>
          </p:cNvSpPr>
          <p:nvPr>
            <p:ph type="body" sz="quarter" idx="12"/>
          </p:nvPr>
        </p:nvSpPr>
        <p:spPr>
          <a:xfrm>
            <a:off x="2224405" y="3446759"/>
            <a:ext cx="3291909" cy="1239541"/>
          </a:xfrm>
        </p:spPr>
        <p:txBody>
          <a:bodyPr anchor="ctr">
            <a:normAutofit/>
          </a:bodyPr>
          <a:lstStyle>
            <a:lvl1pPr marL="0" indent="0" algn="ctr">
              <a:lnSpc>
                <a:spcPct val="100000"/>
              </a:lnSpc>
              <a:buNone/>
              <a:defRPr lang="en-US" sz="1200" b="0" kern="1200" dirty="0" smtClean="0">
                <a:solidFill>
                  <a:schemeClr val="tx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65781124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408DA4C1-BB46-4A00-B732-CEB6501FFF51}"/>
              </a:ext>
            </a:extLst>
          </p:cNvPr>
          <p:cNvSpPr>
            <a:spLocks noGrp="1"/>
          </p:cNvSpPr>
          <p:nvPr>
            <p:ph type="pic" sz="quarter" idx="10"/>
          </p:nvPr>
        </p:nvSpPr>
        <p:spPr>
          <a:xfrm>
            <a:off x="5547630" y="0"/>
            <a:ext cx="6644371" cy="6858000"/>
          </a:xfrm>
          <a:custGeom>
            <a:avLst/>
            <a:gdLst>
              <a:gd name="connsiteX0" fmla="*/ 6140474 w 6644371"/>
              <a:gd name="connsiteY0" fmla="*/ 6141068 h 6858000"/>
              <a:gd name="connsiteX1" fmla="*/ 6071052 w 6644371"/>
              <a:gd name="connsiteY1" fmla="*/ 6142120 h 6858000"/>
              <a:gd name="connsiteX2" fmla="*/ 5912334 w 6644371"/>
              <a:gd name="connsiteY2" fmla="*/ 6301942 h 6858000"/>
              <a:gd name="connsiteX3" fmla="*/ 5932472 w 6644371"/>
              <a:gd name="connsiteY3" fmla="*/ 6423602 h 6858000"/>
              <a:gd name="connsiteX4" fmla="*/ 6056891 w 6644371"/>
              <a:gd name="connsiteY4" fmla="*/ 6486961 h 6858000"/>
              <a:gd name="connsiteX5" fmla="*/ 6192160 w 6644371"/>
              <a:gd name="connsiteY5" fmla="*/ 6437212 h 6858000"/>
              <a:gd name="connsiteX6" fmla="*/ 6288900 w 6644371"/>
              <a:gd name="connsiteY6" fmla="*/ 6422223 h 6858000"/>
              <a:gd name="connsiteX7" fmla="*/ 6253496 w 6644371"/>
              <a:gd name="connsiteY7" fmla="*/ 6200605 h 6858000"/>
              <a:gd name="connsiteX8" fmla="*/ 6140474 w 6644371"/>
              <a:gd name="connsiteY8" fmla="*/ 6141068 h 6858000"/>
              <a:gd name="connsiteX9" fmla="*/ 0 w 6644371"/>
              <a:gd name="connsiteY9" fmla="*/ 0 h 6858000"/>
              <a:gd name="connsiteX10" fmla="*/ 6644371 w 6644371"/>
              <a:gd name="connsiteY10" fmla="*/ 0 h 6858000"/>
              <a:gd name="connsiteX11" fmla="*/ 6644371 w 6644371"/>
              <a:gd name="connsiteY11" fmla="*/ 6858000 h 6858000"/>
              <a:gd name="connsiteX12" fmla="*/ 9654 w 6644371"/>
              <a:gd name="connsiteY12" fmla="*/ 6858000 h 6858000"/>
              <a:gd name="connsiteX13" fmla="*/ 144001 w 6644371"/>
              <a:gd name="connsiteY13" fmla="*/ 6729912 h 6858000"/>
              <a:gd name="connsiteX14" fmla="*/ 1509377 w 6644371"/>
              <a:gd name="connsiteY14" fmla="*/ 3433603 h 6858000"/>
              <a:gd name="connsiteX15" fmla="*/ 144001 w 6644371"/>
              <a:gd name="connsiteY15" fmla="*/ 1372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4371" h="6858000">
                <a:moveTo>
                  <a:pt x="6140474" y="6141068"/>
                </a:moveTo>
                <a:cubicBezTo>
                  <a:pt x="6120192" y="6137953"/>
                  <a:pt x="6097122" y="6137729"/>
                  <a:pt x="6071052" y="6142120"/>
                </a:cubicBezTo>
                <a:cubicBezTo>
                  <a:pt x="5966772" y="6159684"/>
                  <a:pt x="5918495" y="6256883"/>
                  <a:pt x="5912334" y="6301942"/>
                </a:cubicBezTo>
                <a:cubicBezTo>
                  <a:pt x="5906172" y="6347002"/>
                  <a:pt x="5909207" y="6386543"/>
                  <a:pt x="5932472" y="6423602"/>
                </a:cubicBezTo>
                <a:cubicBezTo>
                  <a:pt x="5955738" y="6460661"/>
                  <a:pt x="6008981" y="6486961"/>
                  <a:pt x="6056891" y="6486961"/>
                </a:cubicBezTo>
                <a:cubicBezTo>
                  <a:pt x="6104801" y="6486961"/>
                  <a:pt x="6135790" y="6470041"/>
                  <a:pt x="6192160" y="6437212"/>
                </a:cubicBezTo>
                <a:cubicBezTo>
                  <a:pt x="6248530" y="6404383"/>
                  <a:pt x="6288900" y="6422223"/>
                  <a:pt x="6288900" y="6422223"/>
                </a:cubicBezTo>
                <a:cubicBezTo>
                  <a:pt x="6339108" y="6309943"/>
                  <a:pt x="6275382" y="6220376"/>
                  <a:pt x="6253496" y="6200605"/>
                </a:cubicBezTo>
                <a:cubicBezTo>
                  <a:pt x="6237082" y="6185777"/>
                  <a:pt x="6201321" y="6150414"/>
                  <a:pt x="6140474" y="6141068"/>
                </a:cubicBezTo>
                <a:close/>
                <a:moveTo>
                  <a:pt x="0" y="0"/>
                </a:moveTo>
                <a:lnTo>
                  <a:pt x="6644371" y="0"/>
                </a:lnTo>
                <a:lnTo>
                  <a:pt x="6644371" y="6858000"/>
                </a:lnTo>
                <a:lnTo>
                  <a:pt x="9654" y="6858000"/>
                </a:lnTo>
                <a:lnTo>
                  <a:pt x="144001" y="6729912"/>
                </a:lnTo>
                <a:cubicBezTo>
                  <a:pt x="987600" y="5886313"/>
                  <a:pt x="1509377" y="4720892"/>
                  <a:pt x="1509377" y="3433603"/>
                </a:cubicBezTo>
                <a:cubicBezTo>
                  <a:pt x="1509377" y="2146313"/>
                  <a:pt x="987600" y="980892"/>
                  <a:pt x="144001" y="137293"/>
                </a:cubicBezTo>
                <a:close/>
              </a:path>
            </a:pathLst>
          </a:custGeom>
          <a:solidFill>
            <a:schemeClr val="tx2">
              <a:lumMod val="75000"/>
            </a:schemeClr>
          </a:solidFill>
        </p:spPr>
        <p:txBody>
          <a:bodyPr wrap="square">
            <a:noAutofit/>
          </a:bodyPr>
          <a:lstStyle>
            <a:lvl1pPr algn="ctr">
              <a:defRPr>
                <a:solidFill>
                  <a:schemeClr val="bg1"/>
                </a:solidFill>
              </a:defRPr>
            </a:lvl1pPr>
          </a:lstStyle>
          <a:p>
            <a:endParaRPr lang="de-DE"/>
          </a:p>
        </p:txBody>
      </p:sp>
      <p:sp>
        <p:nvSpPr>
          <p:cNvPr id="7" name="Freeform 16">
            <a:extLst>
              <a:ext uri="{FF2B5EF4-FFF2-40B4-BE49-F238E27FC236}">
                <a16:creationId xmlns:a16="http://schemas.microsoft.com/office/drawing/2014/main" id="{9B08DEEF-6E0B-4EC5-B192-CB804CDE6C87}"/>
              </a:ext>
            </a:extLst>
          </p:cNvPr>
          <p:cNvSpPr/>
          <p:nvPr userDrawn="1"/>
        </p:nvSpPr>
        <p:spPr>
          <a:xfrm>
            <a:off x="0" y="0"/>
            <a:ext cx="7057006" cy="6867205"/>
          </a:xfrm>
          <a:custGeom>
            <a:avLst/>
            <a:gdLst>
              <a:gd name="connsiteX0" fmla="*/ 0 w 14114011"/>
              <a:gd name="connsiteY0" fmla="*/ 0 h 13734409"/>
              <a:gd name="connsiteX1" fmla="*/ 11095256 w 14114011"/>
              <a:gd name="connsiteY1" fmla="*/ 0 h 13734409"/>
              <a:gd name="connsiteX2" fmla="*/ 11383259 w 14114011"/>
              <a:gd name="connsiteY2" fmla="*/ 274585 h 13734409"/>
              <a:gd name="connsiteX3" fmla="*/ 14114011 w 14114011"/>
              <a:gd name="connsiteY3" fmla="*/ 6867204 h 13734409"/>
              <a:gd name="connsiteX4" fmla="*/ 11383259 w 14114011"/>
              <a:gd name="connsiteY4" fmla="*/ 13459823 h 13734409"/>
              <a:gd name="connsiteX5" fmla="*/ 11095255 w 14114011"/>
              <a:gd name="connsiteY5" fmla="*/ 13734409 h 13734409"/>
              <a:gd name="connsiteX6" fmla="*/ 0 w 14114011"/>
              <a:gd name="connsiteY6" fmla="*/ 13734409 h 137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4011" h="13734409">
                <a:moveTo>
                  <a:pt x="0" y="0"/>
                </a:moveTo>
                <a:lnTo>
                  <a:pt x="11095256" y="0"/>
                </a:lnTo>
                <a:lnTo>
                  <a:pt x="11383259" y="274585"/>
                </a:lnTo>
                <a:cubicBezTo>
                  <a:pt x="13070457" y="1961783"/>
                  <a:pt x="14114011" y="4292626"/>
                  <a:pt x="14114011" y="6867204"/>
                </a:cubicBezTo>
                <a:cubicBezTo>
                  <a:pt x="14114011" y="9441782"/>
                  <a:pt x="13070457" y="11772625"/>
                  <a:pt x="11383259" y="13459823"/>
                </a:cubicBezTo>
                <a:lnTo>
                  <a:pt x="11095255" y="13734409"/>
                </a:lnTo>
                <a:lnTo>
                  <a:pt x="0" y="13734409"/>
                </a:lnTo>
                <a:close/>
              </a:path>
            </a:pathLst>
          </a:custGeom>
          <a:solidFill>
            <a:srgbClr val="0072B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algn="ctr" defTabSz="410766" hangingPunct="0"/>
            <a:endParaRPr lang="en-US" sz="1500" dirty="0">
              <a:solidFill>
                <a:srgbClr val="FFFFFF"/>
              </a:solidFill>
              <a:sym typeface="Helvetica Neue Medium"/>
            </a:endParaRPr>
          </a:p>
        </p:txBody>
      </p:sp>
      <p:sp>
        <p:nvSpPr>
          <p:cNvPr id="8" name="Text Placeholder 13">
            <a:extLst>
              <a:ext uri="{FF2B5EF4-FFF2-40B4-BE49-F238E27FC236}">
                <a16:creationId xmlns:a16="http://schemas.microsoft.com/office/drawing/2014/main" id="{424E6109-7EF1-4FE3-971C-4713D3B8D772}"/>
              </a:ext>
            </a:extLst>
          </p:cNvPr>
          <p:cNvSpPr>
            <a:spLocks noGrp="1"/>
          </p:cNvSpPr>
          <p:nvPr>
            <p:ph type="body" sz="quarter" idx="11"/>
          </p:nvPr>
        </p:nvSpPr>
        <p:spPr>
          <a:xfrm>
            <a:off x="647700" y="2356684"/>
            <a:ext cx="6172200" cy="987124"/>
          </a:xfrm>
        </p:spPr>
        <p:txBody>
          <a:bodyPr anchor="t">
            <a:normAutofit/>
          </a:bodyPr>
          <a:lstStyle>
            <a:lvl1pPr marL="0" indent="0" algn="l">
              <a:buNone/>
              <a:defRPr lang="en-US" sz="3200" b="1" kern="1200" dirty="0" smtClean="0">
                <a:solidFill>
                  <a:schemeClr val="bg1"/>
                </a:solidFill>
                <a:latin typeface="+mj-lt"/>
                <a:ea typeface="+mj-ea"/>
                <a:cs typeface="+mj-cs"/>
              </a:defRPr>
            </a:lvl1pPr>
          </a:lstStyle>
          <a:p>
            <a:pPr lvl="0"/>
            <a:r>
              <a:rPr lang="en-US" dirty="0"/>
              <a:t>Click to edit Master text styles</a:t>
            </a:r>
          </a:p>
        </p:txBody>
      </p:sp>
      <p:sp>
        <p:nvSpPr>
          <p:cNvPr id="9" name="Text Placeholder 13">
            <a:extLst>
              <a:ext uri="{FF2B5EF4-FFF2-40B4-BE49-F238E27FC236}">
                <a16:creationId xmlns:a16="http://schemas.microsoft.com/office/drawing/2014/main" id="{B0EBC27A-0010-4E35-98FA-466A08D5E991}"/>
              </a:ext>
            </a:extLst>
          </p:cNvPr>
          <p:cNvSpPr>
            <a:spLocks noGrp="1"/>
          </p:cNvSpPr>
          <p:nvPr>
            <p:ph type="body" sz="quarter" idx="12"/>
          </p:nvPr>
        </p:nvSpPr>
        <p:spPr>
          <a:xfrm>
            <a:off x="647701" y="3581400"/>
            <a:ext cx="5448299" cy="1239541"/>
          </a:xfrm>
        </p:spPr>
        <p:txBody>
          <a:bodyPr anchor="t">
            <a:normAutofit/>
          </a:bodyPr>
          <a:lstStyle>
            <a:lvl1pPr marL="0" indent="0" algn="l">
              <a:lnSpc>
                <a:spcPct val="100000"/>
              </a:lnSpc>
              <a:buNone/>
              <a:defRPr lang="en-US" sz="1200" b="0" kern="1200" dirty="0" smtClean="0">
                <a:solidFill>
                  <a:schemeClr val="bg1"/>
                </a:solidFill>
                <a:latin typeface="+mj-lt"/>
                <a:ea typeface="+mj-ea"/>
                <a:cs typeface="+mj-cs"/>
              </a:defRPr>
            </a:lvl1pPr>
          </a:lstStyle>
          <a:p>
            <a:pPr lvl="0"/>
            <a:r>
              <a:rPr lang="en-US" dirty="0"/>
              <a:t>Click to edit Master text styles</a:t>
            </a:r>
          </a:p>
        </p:txBody>
      </p:sp>
      <p:pic>
        <p:nvPicPr>
          <p:cNvPr id="22" name="Image" descr="Image">
            <a:extLst>
              <a:ext uri="{FF2B5EF4-FFF2-40B4-BE49-F238E27FC236}">
                <a16:creationId xmlns:a16="http://schemas.microsoft.com/office/drawing/2014/main" id="{FD83264E-4FCF-4B42-B233-5931F2E7E88F}"/>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Tree>
    <p:extLst>
      <p:ext uri="{BB962C8B-B14F-4D97-AF65-F5344CB8AC3E}">
        <p14:creationId xmlns:p14="http://schemas.microsoft.com/office/powerpoint/2010/main" val="132025501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ayout 9">
    <p:bg>
      <p:bgPr>
        <a:gradFill>
          <a:gsLst>
            <a:gs pos="0">
              <a:srgbClr val="FCA312"/>
            </a:gs>
            <a:gs pos="100000">
              <a:srgbClr val="CF381E"/>
            </a:gs>
          </a:gsLst>
          <a:lin ang="2600808" scaled="0"/>
        </a:gradFill>
        <a:effectLst/>
      </p:bgPr>
    </p:bg>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4440E92A-F115-4AE3-960C-6306C37F65FA}"/>
              </a:ext>
            </a:extLst>
          </p:cNvPr>
          <p:cNvSpPr/>
          <p:nvPr userDrawn="1"/>
        </p:nvSpPr>
        <p:spPr>
          <a:xfrm>
            <a:off x="1999764" y="0"/>
            <a:ext cx="8174612" cy="6858000"/>
          </a:xfrm>
          <a:custGeom>
            <a:avLst/>
            <a:gdLst>
              <a:gd name="connsiteX0" fmla="*/ 3728090 w 16349224"/>
              <a:gd name="connsiteY0" fmla="*/ 0 h 13716000"/>
              <a:gd name="connsiteX1" fmla="*/ 12621134 w 16349224"/>
              <a:gd name="connsiteY1" fmla="*/ 0 h 13716000"/>
              <a:gd name="connsiteX2" fmla="*/ 12745116 w 16349224"/>
              <a:gd name="connsiteY2" fmla="*/ 79483 h 13716000"/>
              <a:gd name="connsiteX3" fmla="*/ 16349224 w 16349224"/>
              <a:gd name="connsiteY3" fmla="*/ 6858000 h 13716000"/>
              <a:gd name="connsiteX4" fmla="*/ 12745116 w 16349224"/>
              <a:gd name="connsiteY4" fmla="*/ 13636517 h 13716000"/>
              <a:gd name="connsiteX5" fmla="*/ 12621134 w 16349224"/>
              <a:gd name="connsiteY5" fmla="*/ 13716000 h 13716000"/>
              <a:gd name="connsiteX6" fmla="*/ 3728091 w 16349224"/>
              <a:gd name="connsiteY6" fmla="*/ 13716000 h 13716000"/>
              <a:gd name="connsiteX7" fmla="*/ 3604109 w 16349224"/>
              <a:gd name="connsiteY7" fmla="*/ 13636517 h 13716000"/>
              <a:gd name="connsiteX8" fmla="*/ 0 w 16349224"/>
              <a:gd name="connsiteY8" fmla="*/ 6858000 h 13716000"/>
              <a:gd name="connsiteX9" fmla="*/ 3604109 w 16349224"/>
              <a:gd name="connsiteY9" fmla="*/ 79483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49224" h="13716000">
                <a:moveTo>
                  <a:pt x="3728090" y="0"/>
                </a:moveTo>
                <a:lnTo>
                  <a:pt x="12621134" y="0"/>
                </a:lnTo>
                <a:lnTo>
                  <a:pt x="12745116" y="79483"/>
                </a:lnTo>
                <a:cubicBezTo>
                  <a:pt x="14919576" y="1548520"/>
                  <a:pt x="16349224" y="4036304"/>
                  <a:pt x="16349224" y="6858000"/>
                </a:cubicBezTo>
                <a:cubicBezTo>
                  <a:pt x="16349224" y="9679696"/>
                  <a:pt x="14919576" y="12167480"/>
                  <a:pt x="12745116" y="13636517"/>
                </a:cubicBezTo>
                <a:lnTo>
                  <a:pt x="12621134" y="13716000"/>
                </a:lnTo>
                <a:lnTo>
                  <a:pt x="3728091" y="13716000"/>
                </a:lnTo>
                <a:lnTo>
                  <a:pt x="3604109" y="13636517"/>
                </a:lnTo>
                <a:cubicBezTo>
                  <a:pt x="1429648" y="12167480"/>
                  <a:pt x="0" y="9679696"/>
                  <a:pt x="0" y="6858000"/>
                </a:cubicBezTo>
                <a:cubicBezTo>
                  <a:pt x="0" y="4036304"/>
                  <a:pt x="1429648" y="1548520"/>
                  <a:pt x="3604109" y="79483"/>
                </a:cubicBezTo>
                <a:close/>
              </a:path>
            </a:pathLst>
          </a:custGeom>
          <a:solidFill>
            <a:srgbClr val="FCA3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algn="ctr" defTabSz="410766" hangingPunct="0"/>
            <a:endParaRPr lang="en-US" sz="1500" dirty="0">
              <a:solidFill>
                <a:srgbClr val="FFFFFF"/>
              </a:solidFill>
              <a:sym typeface="Helvetica Neue Medium"/>
            </a:endParaRPr>
          </a:p>
        </p:txBody>
      </p:sp>
      <p:pic>
        <p:nvPicPr>
          <p:cNvPr id="4" name="Image" descr="Image">
            <a:extLst>
              <a:ext uri="{FF2B5EF4-FFF2-40B4-BE49-F238E27FC236}">
                <a16:creationId xmlns:a16="http://schemas.microsoft.com/office/drawing/2014/main" id="{4ED4D81E-2FB7-4E47-BA3F-48D2141C9DF6}"/>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5" name="Text Placeholder 13">
            <a:extLst>
              <a:ext uri="{FF2B5EF4-FFF2-40B4-BE49-F238E27FC236}">
                <a16:creationId xmlns:a16="http://schemas.microsoft.com/office/drawing/2014/main" id="{AC929415-9293-4FAE-88D0-590051D25339}"/>
              </a:ext>
            </a:extLst>
          </p:cNvPr>
          <p:cNvSpPr>
            <a:spLocks noGrp="1"/>
          </p:cNvSpPr>
          <p:nvPr>
            <p:ph type="body" sz="quarter" idx="11"/>
          </p:nvPr>
        </p:nvSpPr>
        <p:spPr>
          <a:xfrm>
            <a:off x="3009900" y="2356684"/>
            <a:ext cx="6172200" cy="1834316"/>
          </a:xfrm>
        </p:spPr>
        <p:txBody>
          <a:bodyPr anchor="ctr">
            <a:normAutofit/>
          </a:bodyPr>
          <a:lstStyle>
            <a:lvl1pPr marL="0" indent="0" algn="ctr">
              <a:buNone/>
              <a:defRPr lang="en-US" sz="3200" b="1" kern="1200" dirty="0" smtClean="0">
                <a:solidFill>
                  <a:schemeClr val="bg1"/>
                </a:solidFill>
                <a:latin typeface="+mj-lt"/>
                <a:ea typeface="+mj-ea"/>
                <a:cs typeface="+mj-cs"/>
              </a:defRPr>
            </a:lvl1pPr>
          </a:lstStyle>
          <a:p>
            <a:pPr lvl="0"/>
            <a:r>
              <a:rPr lang="en-US" dirty="0"/>
              <a:t>Click to edit Master text styles</a:t>
            </a:r>
          </a:p>
        </p:txBody>
      </p:sp>
      <p:sp>
        <p:nvSpPr>
          <p:cNvPr id="6" name="Line">
            <a:extLst>
              <a:ext uri="{FF2B5EF4-FFF2-40B4-BE49-F238E27FC236}">
                <a16:creationId xmlns:a16="http://schemas.microsoft.com/office/drawing/2014/main" id="{E0D4BD38-9E40-4D87-9ADA-B1FBD59202CB}"/>
              </a:ext>
            </a:extLst>
          </p:cNvPr>
          <p:cNvSpPr/>
          <p:nvPr userDrawn="1"/>
        </p:nvSpPr>
        <p:spPr>
          <a:xfrm>
            <a:off x="5872470" y="4941151"/>
            <a:ext cx="447060" cy="1"/>
          </a:xfrm>
          <a:prstGeom prst="line">
            <a:avLst/>
          </a:prstGeom>
          <a:ln w="25400">
            <a:solidFill>
              <a:srgbClr val="CF381E"/>
            </a:solidFill>
            <a:miter lim="400000"/>
          </a:ln>
        </p:spPr>
        <p:txBody>
          <a:bodyPr lIns="35719" tIns="35719" rIns="35719" bIns="35719" anchor="ctr"/>
          <a:lstStyle/>
          <a:p>
            <a:endParaRPr sz="900" dirty="0"/>
          </a:p>
        </p:txBody>
      </p:sp>
      <p:sp>
        <p:nvSpPr>
          <p:cNvPr id="7" name="Text Placeholder 13">
            <a:extLst>
              <a:ext uri="{FF2B5EF4-FFF2-40B4-BE49-F238E27FC236}">
                <a16:creationId xmlns:a16="http://schemas.microsoft.com/office/drawing/2014/main" id="{AD6FC4DF-520B-48C7-83DE-6325ABCBAD88}"/>
              </a:ext>
            </a:extLst>
          </p:cNvPr>
          <p:cNvSpPr>
            <a:spLocks noGrp="1"/>
          </p:cNvSpPr>
          <p:nvPr>
            <p:ph type="body" sz="quarter" idx="12"/>
          </p:nvPr>
        </p:nvSpPr>
        <p:spPr>
          <a:xfrm>
            <a:off x="4305300" y="5065216"/>
            <a:ext cx="3581400" cy="285772"/>
          </a:xfrm>
        </p:spPr>
        <p:txBody>
          <a:bodyPr anchor="ctr">
            <a:normAutofit/>
          </a:bodyPr>
          <a:lstStyle>
            <a:lvl1pPr marL="0" indent="0" algn="ctr">
              <a:buNone/>
              <a:defRPr lang="en-US" sz="1600" b="0" kern="1200" dirty="0" smtClean="0">
                <a:solidFill>
                  <a:schemeClr val="tx1"/>
                </a:solidFill>
                <a:latin typeface="+mj-lt"/>
                <a:ea typeface="+mj-ea"/>
                <a:cs typeface="+mj-cs"/>
              </a:defRPr>
            </a:lvl1pPr>
          </a:lstStyle>
          <a:p>
            <a:pPr lvl="0"/>
            <a:r>
              <a:rPr lang="en-US" dirty="0"/>
              <a:t>Click to edit Master text styles</a:t>
            </a:r>
          </a:p>
        </p:txBody>
      </p:sp>
      <p:sp>
        <p:nvSpPr>
          <p:cNvPr id="8" name="Text Placeholder 13">
            <a:extLst>
              <a:ext uri="{FF2B5EF4-FFF2-40B4-BE49-F238E27FC236}">
                <a16:creationId xmlns:a16="http://schemas.microsoft.com/office/drawing/2014/main" id="{31E06CE8-1A02-4909-A24D-C80A21DA12A5}"/>
              </a:ext>
            </a:extLst>
          </p:cNvPr>
          <p:cNvSpPr>
            <a:spLocks noGrp="1"/>
          </p:cNvSpPr>
          <p:nvPr>
            <p:ph type="body" sz="quarter" idx="13"/>
          </p:nvPr>
        </p:nvSpPr>
        <p:spPr>
          <a:xfrm>
            <a:off x="4305300" y="5405531"/>
            <a:ext cx="3581400" cy="285772"/>
          </a:xfrm>
        </p:spPr>
        <p:txBody>
          <a:bodyPr anchor="ctr">
            <a:normAutofit/>
          </a:bodyPr>
          <a:lstStyle>
            <a:lvl1pPr marL="0" indent="0" algn="ctr">
              <a:buNone/>
              <a:defRPr lang="en-US" sz="1100" b="0" kern="1200" dirty="0" smtClean="0">
                <a:solidFill>
                  <a:schemeClr val="tx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86952569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389A97-311C-4844-BADC-814CE7EB7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819F09FC-06B7-46F1-9670-09831B6FEE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B3F9C058-9EDC-474A-96F0-6F237628BA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101C4-B9E0-4A06-BB0F-38CCF6D43E1F}" type="datetimeFigureOut">
              <a:rPr lang="de-DE" smtClean="0"/>
              <a:t>24.11.2023</a:t>
            </a:fld>
            <a:endParaRPr lang="de-DE"/>
          </a:p>
        </p:txBody>
      </p:sp>
      <p:sp>
        <p:nvSpPr>
          <p:cNvPr id="5" name="Footer Placeholder 4">
            <a:extLst>
              <a:ext uri="{FF2B5EF4-FFF2-40B4-BE49-F238E27FC236}">
                <a16:creationId xmlns:a16="http://schemas.microsoft.com/office/drawing/2014/main" id="{FB62BF53-F58A-422B-B9EC-694E17183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a:extLst>
              <a:ext uri="{FF2B5EF4-FFF2-40B4-BE49-F238E27FC236}">
                <a16:creationId xmlns:a16="http://schemas.microsoft.com/office/drawing/2014/main" id="{E1745150-3F99-4D85-8207-D91B981E79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792D4-400E-45CB-A9AB-F34D5DBFB4DC}" type="slidenum">
              <a:rPr lang="de-DE" smtClean="0"/>
              <a:t>‹#›</a:t>
            </a:fld>
            <a:endParaRPr lang="de-DE"/>
          </a:p>
        </p:txBody>
      </p:sp>
      <p:sp>
        <p:nvSpPr>
          <p:cNvPr id="8" name="TextBox 7">
            <a:extLst>
              <a:ext uri="{FF2B5EF4-FFF2-40B4-BE49-F238E27FC236}">
                <a16:creationId xmlns:a16="http://schemas.microsoft.com/office/drawing/2014/main" id="{3D5CBADC-F66F-5529-D2BA-353238019CE2}"/>
              </a:ext>
            </a:extLst>
          </p:cNvPr>
          <p:cNvSpPr txBox="1"/>
          <p:nvPr userDrawn="1">
            <p:extLst>
              <p:ext uri="{1162E1C5-73C7-4A58-AE30-91384D911F3F}">
                <p184:classification xmlns:p184="http://schemas.microsoft.com/office/powerpoint/2018/4/main" val="ftr"/>
              </p:ext>
            </p:extLst>
          </p:nvPr>
        </p:nvSpPr>
        <p:spPr>
          <a:xfrm>
            <a:off x="1993075" y="6672580"/>
            <a:ext cx="8228012" cy="121920"/>
          </a:xfrm>
          <a:prstGeom prst="rect">
            <a:avLst/>
          </a:prstGeom>
        </p:spPr>
        <p:txBody>
          <a:bodyPr horzOverflow="overflow" lIns="0" tIns="0" rIns="0" bIns="0">
            <a:spAutoFit/>
          </a:bodyPr>
          <a:lstStyle/>
          <a:p>
            <a:pPr algn="l"/>
            <a:r>
              <a:rPr lang="en-US" sz="800" dirty="0">
                <a:solidFill>
                  <a:srgbClr val="000000"/>
                </a:solidFill>
                <a:latin typeface="Calibri" panose="020F0502020204030204" pitchFamily="34" charset="0"/>
                <a:cs typeface="Calibri" panose="020F0502020204030204" pitchFamily="34" charset="0"/>
              </a:rPr>
              <a:t>Classification: Public. This information can be made available to the general public. It may be freely disseminated without potential harm to Atlantic Lottery employees, third parties and stakeholders.</a:t>
            </a:r>
          </a:p>
        </p:txBody>
      </p:sp>
    </p:spTree>
    <p:extLst>
      <p:ext uri="{BB962C8B-B14F-4D97-AF65-F5344CB8AC3E}">
        <p14:creationId xmlns:p14="http://schemas.microsoft.com/office/powerpoint/2010/main" val="1262959177"/>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0" r:id="rId3"/>
    <p:sldLayoutId id="2147483661" r:id="rId4"/>
    <p:sldLayoutId id="2147483662" r:id="rId5"/>
    <p:sldLayoutId id="2147483663" r:id="rId6"/>
    <p:sldLayoutId id="2147483664" r:id="rId7"/>
    <p:sldLayoutId id="2147483666" r:id="rId8"/>
    <p:sldLayoutId id="2147483667" r:id="rId9"/>
    <p:sldLayoutId id="2147483668" r:id="rId10"/>
    <p:sldLayoutId id="2147483669" r:id="rId11"/>
    <p:sldLayoutId id="2147483675" r:id="rId12"/>
    <p:sldLayoutId id="2147483676" r:id="rId13"/>
    <p:sldLayoutId id="2147483678" r:id="rId14"/>
    <p:sldLayoutId id="2147483680" r:id="rId15"/>
    <p:sldLayoutId id="2147483681" r:id="rId16"/>
    <p:sldLayoutId id="2147483682"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936CB2-6118-4482-B1B0-EE8D424E58B8}"/>
              </a:ext>
            </a:extLst>
          </p:cNvPr>
          <p:cNvSpPr>
            <a:spLocks noGrp="1"/>
          </p:cNvSpPr>
          <p:nvPr>
            <p:ph type="body" sz="quarter" idx="10"/>
          </p:nvPr>
        </p:nvSpPr>
        <p:spPr>
          <a:xfrm>
            <a:off x="943976" y="3771900"/>
            <a:ext cx="7819023" cy="1482694"/>
          </a:xfrm>
        </p:spPr>
        <p:txBody>
          <a:bodyPr/>
          <a:lstStyle/>
          <a:p>
            <a:r>
              <a:rPr lang="de-DE" dirty="0">
                <a:latin typeface="Ubuntu" panose="020B0504030602030204" pitchFamily="34" charset="0"/>
              </a:rPr>
              <a:t>Soutenir les collectivités locales</a:t>
            </a:r>
          </a:p>
        </p:txBody>
      </p:sp>
      <p:sp>
        <p:nvSpPr>
          <p:cNvPr id="3" name="Text Placeholder 2">
            <a:extLst>
              <a:ext uri="{FF2B5EF4-FFF2-40B4-BE49-F238E27FC236}">
                <a16:creationId xmlns:a16="http://schemas.microsoft.com/office/drawing/2014/main" id="{FA309BF9-EB27-40B6-A48F-F2833157D3CD}"/>
              </a:ext>
            </a:extLst>
          </p:cNvPr>
          <p:cNvSpPr>
            <a:spLocks noGrp="1"/>
          </p:cNvSpPr>
          <p:nvPr>
            <p:ph type="body" sz="quarter" idx="12"/>
          </p:nvPr>
        </p:nvSpPr>
        <p:spPr/>
        <p:txBody>
          <a:bodyPr/>
          <a:lstStyle/>
          <a:p>
            <a:endParaRPr lang="de-DE"/>
          </a:p>
        </p:txBody>
      </p:sp>
      <p:sp>
        <p:nvSpPr>
          <p:cNvPr id="4" name="Text Placeholder 3">
            <a:extLst>
              <a:ext uri="{FF2B5EF4-FFF2-40B4-BE49-F238E27FC236}">
                <a16:creationId xmlns:a16="http://schemas.microsoft.com/office/drawing/2014/main" id="{8E8EF52B-428A-4A8B-965C-7298AE0F81C1}"/>
              </a:ext>
            </a:extLst>
          </p:cNvPr>
          <p:cNvSpPr>
            <a:spLocks noGrp="1"/>
          </p:cNvSpPr>
          <p:nvPr>
            <p:ph type="body" sz="quarter" idx="13"/>
          </p:nvPr>
        </p:nvSpPr>
        <p:spPr>
          <a:xfrm>
            <a:off x="941388" y="4616097"/>
            <a:ext cx="9840912" cy="835669"/>
          </a:xfrm>
        </p:spPr>
        <p:txBody>
          <a:bodyPr>
            <a:normAutofit/>
          </a:bodyPr>
          <a:lstStyle/>
          <a:p>
            <a:r>
              <a:rPr lang="fr-FR" sz="2000" dirty="0">
                <a:latin typeface="Ubuntu" panose="020B0504030602030204" pitchFamily="34" charset="0"/>
              </a:rPr>
              <a:t>Molly Cormier, directrice, Image de marque et communications</a:t>
            </a:r>
          </a:p>
        </p:txBody>
      </p:sp>
    </p:spTree>
    <p:extLst>
      <p:ext uri="{BB962C8B-B14F-4D97-AF65-F5344CB8AC3E}">
        <p14:creationId xmlns:p14="http://schemas.microsoft.com/office/powerpoint/2010/main" val="3831927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FB0196-643D-44DC-BDD9-B71BF6F06336}"/>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13462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FCC5845-4ED3-4578-A015-31F915AB844A}"/>
              </a:ext>
            </a:extLst>
          </p:cNvPr>
          <p:cNvSpPr>
            <a:spLocks noGrp="1"/>
          </p:cNvSpPr>
          <p:nvPr>
            <p:ph type="pic" sz="quarter" idx="10"/>
          </p:nvPr>
        </p:nvSpPr>
        <p:spPr/>
        <p:txBody>
          <a:bodyPr/>
          <a:lstStyle/>
          <a:p>
            <a:endParaRPr lang="en-US" dirty="0"/>
          </a:p>
        </p:txBody>
      </p:sp>
      <p:sp>
        <p:nvSpPr>
          <p:cNvPr id="3" name="Text Placeholder 2">
            <a:extLst>
              <a:ext uri="{FF2B5EF4-FFF2-40B4-BE49-F238E27FC236}">
                <a16:creationId xmlns:a16="http://schemas.microsoft.com/office/drawing/2014/main" id="{04A0C6C7-AEB6-4572-B648-F682CE8DDE24}"/>
              </a:ext>
            </a:extLst>
          </p:cNvPr>
          <p:cNvSpPr>
            <a:spLocks noGrp="1"/>
          </p:cNvSpPr>
          <p:nvPr>
            <p:ph type="body" sz="quarter" idx="11"/>
          </p:nvPr>
        </p:nvSpPr>
        <p:spPr>
          <a:xfrm>
            <a:off x="2219505" y="1919015"/>
            <a:ext cx="3291910" cy="987124"/>
          </a:xfrm>
        </p:spPr>
        <p:txBody>
          <a:bodyPr>
            <a:normAutofit/>
          </a:bodyPr>
          <a:lstStyle/>
          <a:p>
            <a:r>
              <a:rPr lang="en-US" sz="3200" dirty="0">
                <a:latin typeface="Bree Lt" panose="02000503000000020004"/>
              </a:rPr>
              <a:t>Notre Objectif</a:t>
            </a:r>
            <a:endParaRPr lang="de-DE" dirty="0"/>
          </a:p>
        </p:txBody>
      </p:sp>
      <p:sp>
        <p:nvSpPr>
          <p:cNvPr id="4" name="Text Placeholder 3">
            <a:extLst>
              <a:ext uri="{FF2B5EF4-FFF2-40B4-BE49-F238E27FC236}">
                <a16:creationId xmlns:a16="http://schemas.microsoft.com/office/drawing/2014/main" id="{BFA71ED4-59C6-42A2-BC1A-289B28037654}"/>
              </a:ext>
            </a:extLst>
          </p:cNvPr>
          <p:cNvSpPr>
            <a:spLocks noGrp="1"/>
          </p:cNvSpPr>
          <p:nvPr>
            <p:ph type="body" sz="quarter" idx="12"/>
          </p:nvPr>
        </p:nvSpPr>
        <p:spPr>
          <a:xfrm>
            <a:off x="6324600" y="2897484"/>
            <a:ext cx="3291909" cy="1828800"/>
          </a:xfrm>
        </p:spPr>
        <p:txBody>
          <a:bodyPr>
            <a:normAutofit/>
          </a:bodyPr>
          <a:lstStyle/>
          <a:p>
            <a:pPr marL="0" indent="0" algn="ctr">
              <a:buNone/>
            </a:pPr>
            <a:r>
              <a:rPr lang="fr-FR" sz="1800" dirty="0">
                <a:solidFill>
                  <a:schemeClr val="bg1"/>
                </a:solidFill>
                <a:latin typeface="Ubuntu" panose="020B0504030602030204" pitchFamily="34" charset="0"/>
              </a:rPr>
              <a:t>Être une société de tout premier plan spécialisée dans le jeu, responsable, numérique, qui cherche en permanence à donner en retour.</a:t>
            </a:r>
            <a:endParaRPr lang="en-US" sz="2000" dirty="0">
              <a:solidFill>
                <a:schemeClr val="bg1"/>
              </a:solidFill>
              <a:latin typeface="Ubuntu" panose="020B0504030602030204" pitchFamily="34" charset="0"/>
            </a:endParaRPr>
          </a:p>
        </p:txBody>
      </p:sp>
      <p:sp>
        <p:nvSpPr>
          <p:cNvPr id="6" name="Text Placeholder 2">
            <a:extLst>
              <a:ext uri="{FF2B5EF4-FFF2-40B4-BE49-F238E27FC236}">
                <a16:creationId xmlns:a16="http://schemas.microsoft.com/office/drawing/2014/main" id="{8CF8D4DD-7736-78F7-EA9B-B375E5E0D3A4}"/>
              </a:ext>
            </a:extLst>
          </p:cNvPr>
          <p:cNvSpPr txBox="1">
            <a:spLocks/>
          </p:cNvSpPr>
          <p:nvPr/>
        </p:nvSpPr>
        <p:spPr>
          <a:xfrm>
            <a:off x="6286500" y="1908476"/>
            <a:ext cx="3291910" cy="98712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smtClean="0">
                <a:solidFill>
                  <a:srgbClr val="589E43"/>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Notre Vision</a:t>
            </a:r>
          </a:p>
        </p:txBody>
      </p:sp>
      <p:sp>
        <p:nvSpPr>
          <p:cNvPr id="7" name="Text Placeholder 3">
            <a:extLst>
              <a:ext uri="{FF2B5EF4-FFF2-40B4-BE49-F238E27FC236}">
                <a16:creationId xmlns:a16="http://schemas.microsoft.com/office/drawing/2014/main" id="{027D2F5C-33A9-18F0-637D-22DEE21365EE}"/>
              </a:ext>
            </a:extLst>
          </p:cNvPr>
          <p:cNvSpPr txBox="1">
            <a:spLocks/>
          </p:cNvSpPr>
          <p:nvPr/>
        </p:nvSpPr>
        <p:spPr>
          <a:xfrm>
            <a:off x="2224406" y="3009901"/>
            <a:ext cx="3291909" cy="18288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100000"/>
              </a:lnSpc>
              <a:spcBef>
                <a:spcPts val="1000"/>
              </a:spcBef>
              <a:buFont typeface="Arial" panose="020B0604020202020204" pitchFamily="34" charset="0"/>
              <a:buNone/>
              <a:defRPr lang="en-US" sz="1200" b="0" kern="1200" dirty="0" smtClean="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1800" dirty="0"/>
              <a:t>Divertir les joueurs et apporter une contribution significative à tous les Canadiens de l’Atlantique avec lesquels nous partageons le plaisir de jouer et notre amour de cet endroit.</a:t>
            </a:r>
            <a:endParaRPr lang="en-US" sz="2800" dirty="0">
              <a:latin typeface="Bree Lt" panose="02000503000000020004"/>
            </a:endParaRPr>
          </a:p>
        </p:txBody>
      </p:sp>
    </p:spTree>
    <p:extLst>
      <p:ext uri="{BB962C8B-B14F-4D97-AF65-F5344CB8AC3E}">
        <p14:creationId xmlns:p14="http://schemas.microsoft.com/office/powerpoint/2010/main" val="45691382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Image" descr="Image"/>
          <p:cNvPicPr>
            <a:picLocks noChangeAspect="1"/>
          </p:cNvPicPr>
          <p:nvPr/>
        </p:nvPicPr>
        <p:blipFill>
          <a:blip r:embed="rId3"/>
          <a:stretch>
            <a:fillRect/>
          </a:stretch>
        </p:blipFill>
        <p:spPr>
          <a:xfrm>
            <a:off x="11457205" y="6138718"/>
            <a:ext cx="398176" cy="347523"/>
          </a:xfrm>
          <a:prstGeom prst="rect">
            <a:avLst/>
          </a:prstGeom>
          <a:ln w="12700">
            <a:miter lim="400000"/>
          </a:ln>
        </p:spPr>
      </p:pic>
      <p:sp>
        <p:nvSpPr>
          <p:cNvPr id="3" name="Text Placeholder 2">
            <a:extLst>
              <a:ext uri="{FF2B5EF4-FFF2-40B4-BE49-F238E27FC236}">
                <a16:creationId xmlns:a16="http://schemas.microsoft.com/office/drawing/2014/main" id="{B211E572-B534-43C8-6868-1A77B2A61DC2}"/>
              </a:ext>
            </a:extLst>
          </p:cNvPr>
          <p:cNvSpPr>
            <a:spLocks noGrp="1"/>
          </p:cNvSpPr>
          <p:nvPr>
            <p:ph type="body" sz="quarter" idx="10"/>
          </p:nvPr>
        </p:nvSpPr>
        <p:spPr/>
        <p:txBody>
          <a:bodyPr/>
          <a:lstStyle/>
          <a:p>
            <a:endParaRPr lang="en-US" dirty="0"/>
          </a:p>
        </p:txBody>
      </p:sp>
      <p:pic>
        <p:nvPicPr>
          <p:cNvPr id="6" name="Picture 5" descr="A colorful pie chart with white text&#10;&#10;Description automatically generated">
            <a:extLst>
              <a:ext uri="{FF2B5EF4-FFF2-40B4-BE49-F238E27FC236}">
                <a16:creationId xmlns:a16="http://schemas.microsoft.com/office/drawing/2014/main" id="{CC21F0FF-A254-C2E0-6C91-C017369F7D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029" y="-76200"/>
            <a:ext cx="13202971" cy="6934200"/>
          </a:xfrm>
          <a:prstGeom prst="rect">
            <a:avLst/>
          </a:prstGeom>
        </p:spPr>
      </p:pic>
    </p:spTree>
    <p:extLst>
      <p:ext uri="{BB962C8B-B14F-4D97-AF65-F5344CB8AC3E}">
        <p14:creationId xmlns:p14="http://schemas.microsoft.com/office/powerpoint/2010/main" val="78627506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67A30E-F3CC-41F0-98C7-1315F6C0C43B}"/>
              </a:ext>
            </a:extLst>
          </p:cNvPr>
          <p:cNvSpPr>
            <a:spLocks noGrp="1"/>
          </p:cNvSpPr>
          <p:nvPr>
            <p:ph type="body" sz="quarter" idx="11"/>
          </p:nvPr>
        </p:nvSpPr>
        <p:spPr/>
        <p:txBody>
          <a:bodyPr/>
          <a:lstStyle/>
          <a:p>
            <a:r>
              <a:rPr lang="de-DE" dirty="0">
                <a:latin typeface="Ubuntu" panose="020B0504030602030204" pitchFamily="34" charset="0"/>
              </a:rPr>
              <a:t>2023 au Nouveau-Brunswick</a:t>
            </a:r>
          </a:p>
        </p:txBody>
      </p:sp>
      <p:sp>
        <p:nvSpPr>
          <p:cNvPr id="4" name="Text Placeholder 3">
            <a:extLst>
              <a:ext uri="{FF2B5EF4-FFF2-40B4-BE49-F238E27FC236}">
                <a16:creationId xmlns:a16="http://schemas.microsoft.com/office/drawing/2014/main" id="{8D281C79-B1F6-404F-AB24-03E9C501DB2A}"/>
              </a:ext>
            </a:extLst>
          </p:cNvPr>
          <p:cNvSpPr>
            <a:spLocks noGrp="1"/>
          </p:cNvSpPr>
          <p:nvPr>
            <p:ph type="body" sz="quarter" idx="12"/>
          </p:nvPr>
        </p:nvSpPr>
        <p:spPr>
          <a:xfrm>
            <a:off x="609601" y="2506085"/>
            <a:ext cx="6923139" cy="3009901"/>
          </a:xfrm>
        </p:spPr>
        <p:txBody>
          <a:bodyPr>
            <a:normAutofit lnSpcReduction="10000"/>
          </a:bodyPr>
          <a:lstStyle/>
          <a:p>
            <a:pPr marL="171450" indent="-171450">
              <a:buFont typeface="Arial" panose="020B0604020202020204" pitchFamily="34" charset="0"/>
              <a:buChar char="•"/>
            </a:pPr>
            <a:r>
              <a:rPr lang="fr-FR" sz="1600" dirty="0">
                <a:latin typeface="Ubuntu" panose="020B0504030602030204" pitchFamily="34" charset="0"/>
              </a:rPr>
              <a:t>Profit de 153,9 millions de dollars</a:t>
            </a:r>
            <a:br>
              <a:rPr lang="de-DE" sz="1600" dirty="0">
                <a:latin typeface="Ubuntu" panose="020B0504030602030204" pitchFamily="34" charset="0"/>
              </a:rPr>
            </a:br>
            <a:endParaRPr lang="de-DE" sz="1600" dirty="0">
              <a:latin typeface="Ubuntu" panose="020B0504030602030204" pitchFamily="34" charset="0"/>
            </a:endParaRPr>
          </a:p>
          <a:p>
            <a:pPr marL="171450" indent="-171450">
              <a:buFont typeface="Arial" panose="020B0604020202020204" pitchFamily="34" charset="0"/>
              <a:buChar char="•"/>
            </a:pPr>
            <a:r>
              <a:rPr lang="fr-FR" sz="1600" dirty="0">
                <a:latin typeface="Ubuntu" panose="020B0504030602030204" pitchFamily="34" charset="0"/>
              </a:rPr>
              <a:t>358 grands gagnants (lot de 10 000 $ ou plus)</a:t>
            </a:r>
            <a:br>
              <a:rPr lang="de-DE" sz="1600" dirty="0">
                <a:latin typeface="Ubuntu" panose="020B0504030602030204" pitchFamily="34" charset="0"/>
              </a:rPr>
            </a:br>
            <a:endParaRPr lang="de-DE" sz="1600" dirty="0">
              <a:latin typeface="Ubuntu" panose="020B0504030602030204" pitchFamily="34" charset="0"/>
            </a:endParaRPr>
          </a:p>
          <a:p>
            <a:pPr marL="171450" indent="-171450">
              <a:buFont typeface="Arial" panose="020B0604020202020204" pitchFamily="34" charset="0"/>
              <a:buChar char="•"/>
            </a:pPr>
            <a:r>
              <a:rPr lang="fr-FR" sz="1600" dirty="0">
                <a:latin typeface="Ubuntu" panose="020B0504030602030204" pitchFamily="34" charset="0"/>
              </a:rPr>
              <a:t>Plus de 20 festivals et événements communautaires commandités au N.-B.</a:t>
            </a:r>
            <a:br>
              <a:rPr lang="fr-FR" sz="1600" dirty="0">
                <a:latin typeface="Ubuntu" panose="020B0504030602030204" pitchFamily="34" charset="0"/>
              </a:rPr>
            </a:br>
            <a:endParaRPr lang="fr-FR" sz="1600" dirty="0">
              <a:latin typeface="Ubuntu" panose="020B0504030602030204" pitchFamily="34" charset="0"/>
            </a:endParaRPr>
          </a:p>
          <a:p>
            <a:pPr marL="171450" indent="-171450" algn="l">
              <a:buFont typeface="Arial" panose="020B0604020202020204" pitchFamily="34" charset="0"/>
              <a:buChar char="•"/>
            </a:pPr>
            <a:r>
              <a:rPr lang="fr-FR" sz="1600" i="0" dirty="0">
                <a:solidFill>
                  <a:srgbClr val="FFFFFF"/>
                </a:solidFill>
                <a:effectLst/>
                <a:latin typeface="Ubuntu" panose="020B0504030602030204" pitchFamily="34" charset="0"/>
              </a:rPr>
              <a:t>Don de 31 350 $ à Centraide du Grand Moncton et du sud-est du Nouveau-Brunswick pour aider les communautés ukrainiennes au Canada atlantique</a:t>
            </a:r>
            <a:br>
              <a:rPr lang="en-US" dirty="0"/>
            </a:br>
            <a:endParaRPr lang="de-DE" dirty="0"/>
          </a:p>
        </p:txBody>
      </p:sp>
      <p:sp>
        <p:nvSpPr>
          <p:cNvPr id="8" name="Picture Placeholder 7">
            <a:extLst>
              <a:ext uri="{FF2B5EF4-FFF2-40B4-BE49-F238E27FC236}">
                <a16:creationId xmlns:a16="http://schemas.microsoft.com/office/drawing/2014/main" id="{13C22D2C-FAAE-4623-9D71-9A77EAF91FA7}"/>
              </a:ext>
            </a:extLst>
          </p:cNvPr>
          <p:cNvSpPr>
            <a:spLocks noGrp="1"/>
          </p:cNvSpPr>
          <p:nvPr>
            <p:ph type="pic" sz="quarter" idx="10"/>
          </p:nvPr>
        </p:nvSpPr>
        <p:spPr/>
        <p:txBody>
          <a:bodyPr/>
          <a:lstStyle/>
          <a:p>
            <a:endParaRPr lang="en-US"/>
          </a:p>
        </p:txBody>
      </p:sp>
      <p:pic>
        <p:nvPicPr>
          <p:cNvPr id="2" name="Picture 2" descr="New Brunswick Silhouette White Stok Vektör Sanatı &amp; 2015'nin Daha Fazla  Görseli - 2015, Beyaz, Coğrafi konum - iStock">
            <a:extLst>
              <a:ext uri="{FF2B5EF4-FFF2-40B4-BE49-F238E27FC236}">
                <a16:creationId xmlns:a16="http://schemas.microsoft.com/office/drawing/2014/main" id="{87886BC0-9AE3-FCCB-42F1-0E070298A59D}"/>
              </a:ext>
            </a:extLst>
          </p:cNvPr>
          <p:cNvPicPr>
            <a:picLocks noChangeAspect="1" noChangeArrowheads="1"/>
          </p:cNvPicPr>
          <p:nvPr/>
        </p:nvPicPr>
        <p:blipFill>
          <a:blip r:embed="rId3">
            <a:clrChange>
              <a:clrFrom>
                <a:srgbClr val="000000">
                  <a:alpha val="0"/>
                </a:srgbClr>
              </a:clrFrom>
              <a:clrTo>
                <a:srgbClr val="000000">
                  <a:alpha val="0"/>
                </a:srgbClr>
              </a:clrTo>
            </a:clrChange>
            <a:alphaModFix/>
            <a:duotone>
              <a:prstClr val="black"/>
              <a:srgbClr val="DF7913">
                <a:tint val="45000"/>
                <a:satMod val="400000"/>
              </a:srgbClr>
            </a:duotone>
            <a:extLst>
              <a:ext uri="{BEBA8EAE-BF5A-486C-A8C5-ECC9F3942E4B}">
                <a14:imgProps xmlns:a14="http://schemas.microsoft.com/office/drawing/2010/main">
                  <a14:imgLayer r:embed="rId4">
                    <a14:imgEffect>
                      <a14:backgroundRemoval t="9790" b="91259" l="9804" r="89706">
                        <a14:foregroundMark x1="43627" y1="88986" x2="43627" y2="88986"/>
                        <a14:foregroundMark x1="42157" y1="85664" x2="42157" y2="85664"/>
                        <a14:foregroundMark x1="41013" y1="82692" x2="41013" y2="82692"/>
                        <a14:foregroundMark x1="42157" y1="86189" x2="42157" y2="86189"/>
                        <a14:foregroundMark x1="41830" y1="85490" x2="41830" y2="85490"/>
                        <a14:foregroundMark x1="42647" y1="83741" x2="42647" y2="83741"/>
                        <a14:foregroundMark x1="45425" y1="90734" x2="45425" y2="90734"/>
                        <a14:foregroundMark x1="42810" y1="91259" x2="42810" y2="91259"/>
                        <a14:foregroundMark x1="45261" y1="90035" x2="45261" y2="90035"/>
                        <a14:foregroundMark x1="73529" y1="19406" x2="73529" y2="19406"/>
                        <a14:foregroundMark x1="76634" y1="18531" x2="76634" y2="18531"/>
                        <a14:foregroundMark x1="76634" y1="18531" x2="76634" y2="18531"/>
                        <a14:foregroundMark x1="77778" y1="65909" x2="77778" y2="65909"/>
                        <a14:foregroundMark x1="77778" y1="88287" x2="77778" y2="88287"/>
                        <a14:backgroundMark x1="45261" y1="90385" x2="45261" y2="90385"/>
                        <a14:backgroundMark x1="81699" y1="91259" x2="78268" y2="88112"/>
                        <a14:backgroundMark x1="78268" y1="88636" x2="78268" y2="88636"/>
                        <a14:backgroundMark x1="78268" y1="88636" x2="78268" y2="88636"/>
                        <a14:backgroundMark x1="77614" y1="88462" x2="77614" y2="88462"/>
                        <a14:backgroundMark x1="77941" y1="88462" x2="77941" y2="88462"/>
                        <a14:backgroundMark x1="77778" y1="88462" x2="77778" y2="88462"/>
                        <a14:backgroundMark x1="77941" y1="88112" x2="77941" y2="88112"/>
                      </a14:backgroundRemoval>
                    </a14:imgEffect>
                    <a14:imgEffect>
                      <a14:colorTemperature colorTemp="11500"/>
                    </a14:imgEffect>
                    <a14:imgEffect>
                      <a14:saturation sat="398000"/>
                    </a14:imgEffect>
                    <a14:imgEffect>
                      <a14:brightnessContrast bright="-8000" contrast="-3000"/>
                    </a14:imgEffect>
                  </a14:imgLayer>
                </a14:imgProps>
              </a:ext>
              <a:ext uri="{28A0092B-C50C-407E-A947-70E740481C1C}">
                <a14:useLocalDpi xmlns:a14="http://schemas.microsoft.com/office/drawing/2010/main" val="0"/>
              </a:ext>
            </a:extLst>
          </a:blip>
          <a:srcRect/>
          <a:stretch>
            <a:fillRect/>
          </a:stretch>
        </p:blipFill>
        <p:spPr bwMode="auto">
          <a:xfrm>
            <a:off x="7675218" y="1109589"/>
            <a:ext cx="4963214" cy="4638821"/>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614109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3B29F3-E4AC-468E-9E1C-BBEBF1476BAB}"/>
              </a:ext>
            </a:extLst>
          </p:cNvPr>
          <p:cNvSpPr>
            <a:spLocks noGrp="1"/>
          </p:cNvSpPr>
          <p:nvPr>
            <p:ph type="body" sz="quarter" idx="11"/>
          </p:nvPr>
        </p:nvSpPr>
        <p:spPr/>
        <p:txBody>
          <a:bodyPr/>
          <a:lstStyle/>
          <a:p>
            <a:endParaRPr lang="de-DE"/>
          </a:p>
        </p:txBody>
      </p:sp>
      <p:sp>
        <p:nvSpPr>
          <p:cNvPr id="4" name="Text Placeholder 3">
            <a:extLst>
              <a:ext uri="{FF2B5EF4-FFF2-40B4-BE49-F238E27FC236}">
                <a16:creationId xmlns:a16="http://schemas.microsoft.com/office/drawing/2014/main" id="{FE9677DF-5FD9-403F-B626-3B2C43212842}"/>
              </a:ext>
            </a:extLst>
          </p:cNvPr>
          <p:cNvSpPr>
            <a:spLocks noGrp="1"/>
          </p:cNvSpPr>
          <p:nvPr>
            <p:ph type="body" sz="quarter" idx="12"/>
          </p:nvPr>
        </p:nvSpPr>
        <p:spPr>
          <a:xfrm>
            <a:off x="2628373" y="3808192"/>
            <a:ext cx="3291909" cy="1239541"/>
          </a:xfrm>
        </p:spPr>
        <p:txBody>
          <a:bodyPr/>
          <a:lstStyle/>
          <a:p>
            <a:endParaRPr lang="de-DE" dirty="0"/>
          </a:p>
        </p:txBody>
      </p:sp>
      <p:sp>
        <p:nvSpPr>
          <p:cNvPr id="8" name="Picture Placeholder 7">
            <a:extLst>
              <a:ext uri="{FF2B5EF4-FFF2-40B4-BE49-F238E27FC236}">
                <a16:creationId xmlns:a16="http://schemas.microsoft.com/office/drawing/2014/main" id="{9EE907A7-595E-427F-B449-FDB6230C2867}"/>
              </a:ext>
            </a:extLst>
          </p:cNvPr>
          <p:cNvSpPr>
            <a:spLocks noGrp="1"/>
          </p:cNvSpPr>
          <p:nvPr>
            <p:ph type="pic" sz="quarter" idx="10"/>
          </p:nvPr>
        </p:nvSpPr>
        <p:spPr/>
        <p:txBody>
          <a:bodyPr/>
          <a:lstStyle/>
          <a:p>
            <a:endParaRPr lang="en-US"/>
          </a:p>
        </p:txBody>
      </p:sp>
      <p:sp>
        <p:nvSpPr>
          <p:cNvPr id="5" name="TextBox 4">
            <a:extLst>
              <a:ext uri="{FF2B5EF4-FFF2-40B4-BE49-F238E27FC236}">
                <a16:creationId xmlns:a16="http://schemas.microsoft.com/office/drawing/2014/main" id="{DBC3A21D-3851-17F7-44A5-2308B4F93010}"/>
              </a:ext>
            </a:extLst>
          </p:cNvPr>
          <p:cNvSpPr txBox="1"/>
          <p:nvPr/>
        </p:nvSpPr>
        <p:spPr>
          <a:xfrm flipH="1">
            <a:off x="6164062" y="2174257"/>
            <a:ext cx="3738280" cy="1169551"/>
          </a:xfrm>
          <a:prstGeom prst="rect">
            <a:avLst/>
          </a:prstGeom>
          <a:noFill/>
        </p:spPr>
        <p:txBody>
          <a:bodyPr wrap="square" rtlCol="0">
            <a:spAutoFit/>
          </a:bodyPr>
          <a:lstStyle/>
          <a:p>
            <a:pPr marL="285750" indent="-285750">
              <a:buFont typeface="Arial" panose="020B0604020202020204" pitchFamily="34" charset="0"/>
              <a:buChar char="•"/>
            </a:pPr>
            <a:r>
              <a:rPr lang="fr-FR" sz="1400" dirty="0">
                <a:solidFill>
                  <a:schemeClr val="bg1"/>
                </a:solidFill>
                <a:latin typeface="Ubuntu" panose="020B0504030602030204" pitchFamily="34" charset="0"/>
              </a:rPr>
              <a:t>Loto Atlantique est le seul fournisseur de jeux en ligne entièrement légal et réglementé par le gouvernement au Canada atlantique.</a:t>
            </a:r>
          </a:p>
          <a:p>
            <a:endParaRPr lang="en-US" sz="1400" dirty="0">
              <a:solidFill>
                <a:schemeClr val="bg1"/>
              </a:solidFill>
              <a:latin typeface="Ubuntu" panose="020B0504030602030204" pitchFamily="34" charset="0"/>
            </a:endParaRPr>
          </a:p>
        </p:txBody>
      </p:sp>
      <p:sp>
        <p:nvSpPr>
          <p:cNvPr id="6" name="TextBox 5">
            <a:extLst>
              <a:ext uri="{FF2B5EF4-FFF2-40B4-BE49-F238E27FC236}">
                <a16:creationId xmlns:a16="http://schemas.microsoft.com/office/drawing/2014/main" id="{FFFA156D-D670-1E56-4C33-B2C1B3C6CFE2}"/>
              </a:ext>
            </a:extLst>
          </p:cNvPr>
          <p:cNvSpPr txBox="1"/>
          <p:nvPr/>
        </p:nvSpPr>
        <p:spPr>
          <a:xfrm flipH="1">
            <a:off x="6155468" y="3179509"/>
            <a:ext cx="3738280" cy="1384995"/>
          </a:xfrm>
          <a:prstGeom prst="rect">
            <a:avLst/>
          </a:prstGeom>
          <a:noFill/>
        </p:spPr>
        <p:txBody>
          <a:bodyPr wrap="square" rtlCol="0">
            <a:spAutoFit/>
          </a:bodyPr>
          <a:lstStyle/>
          <a:p>
            <a:pPr marL="285750" indent="-285750">
              <a:buFont typeface="Arial" panose="020B0604020202020204" pitchFamily="34" charset="0"/>
              <a:buChar char="•"/>
            </a:pPr>
            <a:r>
              <a:rPr lang="fr-FR" sz="1400" dirty="0">
                <a:solidFill>
                  <a:schemeClr val="bg1"/>
                </a:solidFill>
                <a:latin typeface="Ubuntu" panose="020B0504030602030204" pitchFamily="34" charset="0"/>
              </a:rPr>
              <a:t>Les sites de jeu non réglementés n’ont pas à rendre de comptes aux organismes de réglementation provinciaux ou fédéraux, et leurs profits ne restent pas dans notre région.</a:t>
            </a:r>
          </a:p>
          <a:p>
            <a:endParaRPr lang="en-US" sz="1400" dirty="0">
              <a:solidFill>
                <a:schemeClr val="bg1"/>
              </a:solidFill>
              <a:latin typeface="Ubuntu" panose="020B0504030602030204" pitchFamily="34" charset="0"/>
            </a:endParaRPr>
          </a:p>
        </p:txBody>
      </p:sp>
      <p:sp>
        <p:nvSpPr>
          <p:cNvPr id="7" name="TextBox 6">
            <a:extLst>
              <a:ext uri="{FF2B5EF4-FFF2-40B4-BE49-F238E27FC236}">
                <a16:creationId xmlns:a16="http://schemas.microsoft.com/office/drawing/2014/main" id="{CF3F8A9E-0F84-29CA-E2A5-A9BD63EB1B0A}"/>
              </a:ext>
            </a:extLst>
          </p:cNvPr>
          <p:cNvSpPr txBox="1"/>
          <p:nvPr/>
        </p:nvSpPr>
        <p:spPr>
          <a:xfrm flipH="1">
            <a:off x="6221731" y="4443486"/>
            <a:ext cx="3803535" cy="954107"/>
          </a:xfrm>
          <a:prstGeom prst="rect">
            <a:avLst/>
          </a:prstGeom>
          <a:noFill/>
        </p:spPr>
        <p:txBody>
          <a:bodyPr wrap="square" rtlCol="0">
            <a:spAutoFit/>
          </a:bodyPr>
          <a:lstStyle/>
          <a:p>
            <a:pPr marL="285750" indent="-285750">
              <a:buFont typeface="Arial" panose="020B0604020202020204" pitchFamily="34" charset="0"/>
              <a:buChar char="•"/>
            </a:pPr>
            <a:r>
              <a:rPr lang="fr-FR" sz="1400" dirty="0">
                <a:solidFill>
                  <a:schemeClr val="bg1"/>
                </a:solidFill>
                <a:latin typeface="Ubuntu" panose="020B0504030602030204" pitchFamily="34" charset="0"/>
              </a:rPr>
              <a:t>Loto Atlantique se distingue par son engagement envers le jeu sain et responsable.</a:t>
            </a:r>
          </a:p>
          <a:p>
            <a:endParaRPr lang="en-US" sz="1400" dirty="0">
              <a:solidFill>
                <a:schemeClr val="bg1"/>
              </a:solidFill>
              <a:latin typeface="Ubuntu" panose="020B0504030602030204" pitchFamily="34" charset="0"/>
            </a:endParaRPr>
          </a:p>
        </p:txBody>
      </p:sp>
      <p:pic>
        <p:nvPicPr>
          <p:cNvPr id="9" name="Picture 4">
            <a:extLst>
              <a:ext uri="{FF2B5EF4-FFF2-40B4-BE49-F238E27FC236}">
                <a16:creationId xmlns:a16="http://schemas.microsoft.com/office/drawing/2014/main" id="{C87E1560-D7C5-A31D-B2A8-CF64D855A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224" y="1953182"/>
            <a:ext cx="3179738" cy="29515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98957011-DE9D-E489-C751-71512895E46B}"/>
              </a:ext>
            </a:extLst>
          </p:cNvPr>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7010400" y="1617747"/>
            <a:ext cx="18288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5683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A0C6C7-AEB6-4572-B648-F682CE8DDE24}"/>
              </a:ext>
            </a:extLst>
          </p:cNvPr>
          <p:cNvSpPr>
            <a:spLocks noGrp="1"/>
          </p:cNvSpPr>
          <p:nvPr>
            <p:ph type="body" sz="quarter" idx="11"/>
          </p:nvPr>
        </p:nvSpPr>
        <p:spPr>
          <a:xfrm>
            <a:off x="2229167" y="1336976"/>
            <a:ext cx="3291910" cy="987124"/>
          </a:xfrm>
        </p:spPr>
        <p:txBody>
          <a:bodyPr/>
          <a:lstStyle/>
          <a:p>
            <a:r>
              <a:rPr lang="de-DE" dirty="0">
                <a:latin typeface="Ubuntu Medium" panose="020B0604030602030204" pitchFamily="34" charset="0"/>
              </a:rPr>
              <a:t>Jeu sain</a:t>
            </a:r>
          </a:p>
        </p:txBody>
      </p:sp>
      <p:sp>
        <p:nvSpPr>
          <p:cNvPr id="4" name="Text Placeholder 3">
            <a:extLst>
              <a:ext uri="{FF2B5EF4-FFF2-40B4-BE49-F238E27FC236}">
                <a16:creationId xmlns:a16="http://schemas.microsoft.com/office/drawing/2014/main" id="{BFA71ED4-59C6-42A2-BC1A-289B28037654}"/>
              </a:ext>
            </a:extLst>
          </p:cNvPr>
          <p:cNvSpPr>
            <a:spLocks noGrp="1"/>
          </p:cNvSpPr>
          <p:nvPr>
            <p:ph type="body" sz="quarter" idx="12"/>
          </p:nvPr>
        </p:nvSpPr>
        <p:spPr>
          <a:xfrm>
            <a:off x="1953047" y="2324099"/>
            <a:ext cx="3844150" cy="2705101"/>
          </a:xfrm>
        </p:spPr>
        <p:txBody>
          <a:bodyPr>
            <a:normAutofit lnSpcReduction="10000"/>
          </a:bodyPr>
          <a:lstStyle/>
          <a:p>
            <a:pPr marL="285750" marR="0" lvl="0" indent="-285750" algn="l">
              <a:lnSpc>
                <a:spcPct val="107000"/>
              </a:lnSpc>
              <a:spcBef>
                <a:spcPts val="0"/>
              </a:spcBef>
              <a:spcAft>
                <a:spcPts val="800"/>
              </a:spcAft>
              <a:buFont typeface="Arial" panose="020B0604020202020204" pitchFamily="34" charset="0"/>
              <a:buChar char="•"/>
              <a:tabLst>
                <a:tab pos="457200" algn="l"/>
              </a:tabLs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Priorité à l’information des joueurs, à la sensibilisation et aux outils de jeu sain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a:lnSpc>
                <a:spcPct val="107000"/>
              </a:lnSpc>
              <a:spcBef>
                <a:spcPts val="0"/>
              </a:spcBef>
              <a:spcAft>
                <a:spcPts val="800"/>
              </a:spcAft>
              <a:buFont typeface="Arial" panose="020B0604020202020204" pitchFamily="34" charset="0"/>
              <a:buChar char="•"/>
              <a:tabLst>
                <a:tab pos="457200" algn="l"/>
              </a:tabLs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Notre marque </a:t>
            </a:r>
            <a:r>
              <a:rPr lang="fr-CA" sz="1800" kern="100" dirty="0" err="1">
                <a:effectLst/>
                <a:latin typeface="Calibri" panose="020F0502020204030204" pitchFamily="34" charset="0"/>
                <a:ea typeface="Calibri" panose="020F0502020204030204" pitchFamily="34" charset="0"/>
                <a:cs typeface="Times New Roman" panose="02020603050405020304" pitchFamily="18" charset="0"/>
              </a:rPr>
              <a:t>JeuSensé</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aide les joueurs à prendre des décisions éclairées.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a:lnSpc>
                <a:spcPct val="107000"/>
              </a:lnSpc>
              <a:spcBef>
                <a:spcPts val="0"/>
              </a:spcBef>
              <a:spcAft>
                <a:spcPts val="800"/>
              </a:spcAft>
              <a:buFont typeface="Arial" panose="020B0604020202020204" pitchFamily="34" charset="0"/>
              <a:buChar char="•"/>
              <a:tabLst>
                <a:tab pos="457200" algn="l"/>
              </a:tabLs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Notre tableau de bord de la cote </a:t>
            </a:r>
            <a:r>
              <a:rPr lang="fr-CA" sz="1800" kern="100" dirty="0" err="1">
                <a:effectLst/>
                <a:latin typeface="Calibri" panose="020F0502020204030204" pitchFamily="34" charset="0"/>
                <a:ea typeface="Calibri" panose="020F0502020204030204" pitchFamily="34" charset="0"/>
                <a:cs typeface="Times New Roman" panose="02020603050405020304" pitchFamily="18" charset="0"/>
              </a:rPr>
              <a:t>JeuSensé</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offre à chaque joueur une nouvelle façon d’évaluer son jeu.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Placeholder 11" descr="A person holding a phone and a cup of coffee&#10;&#10;Description automatically generated">
            <a:extLst>
              <a:ext uri="{FF2B5EF4-FFF2-40B4-BE49-F238E27FC236}">
                <a16:creationId xmlns:a16="http://schemas.microsoft.com/office/drawing/2014/main" id="{E0A461B6-0F47-DB41-98DA-DB14D4BC639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0161" r="10161"/>
          <a:stretch>
            <a:fillRect/>
          </a:stretch>
        </p:blipFill>
        <p:spPr/>
      </p:pic>
    </p:spTree>
    <p:extLst>
      <p:ext uri="{BB962C8B-B14F-4D97-AF65-F5344CB8AC3E}">
        <p14:creationId xmlns:p14="http://schemas.microsoft.com/office/powerpoint/2010/main" val="243792415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46A7A0-7FF9-452F-8F78-125EED90CD43}"/>
              </a:ext>
            </a:extLst>
          </p:cNvPr>
          <p:cNvSpPr>
            <a:spLocks noGrp="1"/>
          </p:cNvSpPr>
          <p:nvPr>
            <p:ph type="body" sz="quarter" idx="11"/>
          </p:nvPr>
        </p:nvSpPr>
        <p:spPr>
          <a:xfrm>
            <a:off x="2762250" y="-152400"/>
            <a:ext cx="6667500" cy="1502250"/>
          </a:xfrm>
        </p:spPr>
        <p:txBody>
          <a:bodyPr/>
          <a:lstStyle/>
          <a:p>
            <a:r>
              <a:rPr lang="de-DE" dirty="0">
                <a:latin typeface="Ubuntu" panose="020B0504030602030204" pitchFamily="34" charset="0"/>
              </a:rPr>
              <a:t>Partenariats avec les détaillants</a:t>
            </a:r>
          </a:p>
        </p:txBody>
      </p:sp>
      <p:sp>
        <p:nvSpPr>
          <p:cNvPr id="3" name="Text Placeholder 2">
            <a:extLst>
              <a:ext uri="{FF2B5EF4-FFF2-40B4-BE49-F238E27FC236}">
                <a16:creationId xmlns:a16="http://schemas.microsoft.com/office/drawing/2014/main" id="{C2F49D25-96C0-4B80-B11A-8FD187A14C79}"/>
              </a:ext>
            </a:extLst>
          </p:cNvPr>
          <p:cNvSpPr>
            <a:spLocks noGrp="1"/>
          </p:cNvSpPr>
          <p:nvPr>
            <p:ph type="body" sz="quarter" idx="12"/>
          </p:nvPr>
        </p:nvSpPr>
        <p:spPr/>
        <p:txBody>
          <a:bodyPr>
            <a:normAutofit fontScale="92500" lnSpcReduction="10000"/>
          </a:bodyPr>
          <a:lstStyle/>
          <a:p>
            <a:endParaRPr lang="de-DE"/>
          </a:p>
        </p:txBody>
      </p:sp>
      <p:sp>
        <p:nvSpPr>
          <p:cNvPr id="4" name="Text Placeholder 3">
            <a:extLst>
              <a:ext uri="{FF2B5EF4-FFF2-40B4-BE49-F238E27FC236}">
                <a16:creationId xmlns:a16="http://schemas.microsoft.com/office/drawing/2014/main" id="{8D0F21F6-9D85-4535-A1C3-0DF659D3DB64}"/>
              </a:ext>
            </a:extLst>
          </p:cNvPr>
          <p:cNvSpPr>
            <a:spLocks noGrp="1"/>
          </p:cNvSpPr>
          <p:nvPr>
            <p:ph type="body" sz="quarter" idx="13"/>
          </p:nvPr>
        </p:nvSpPr>
        <p:spPr/>
        <p:txBody>
          <a:bodyPr/>
          <a:lstStyle/>
          <a:p>
            <a:endParaRPr lang="de-DE"/>
          </a:p>
        </p:txBody>
      </p:sp>
      <p:pic>
        <p:nvPicPr>
          <p:cNvPr id="5" name="Picture 4" descr="A picture containing text, person&#10;&#10;Description automatically generated">
            <a:extLst>
              <a:ext uri="{FF2B5EF4-FFF2-40B4-BE49-F238E27FC236}">
                <a16:creationId xmlns:a16="http://schemas.microsoft.com/office/drawing/2014/main" id="{CC100E46-8E2A-0305-40DD-25445CDCE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38659">
            <a:off x="3838112" y="3499659"/>
            <a:ext cx="3068258" cy="23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A picture containing sitting, indoor, chair, computer&#10;&#10;Description automatically generated">
            <a:extLst>
              <a:ext uri="{FF2B5EF4-FFF2-40B4-BE49-F238E27FC236}">
                <a16:creationId xmlns:a16="http://schemas.microsoft.com/office/drawing/2014/main" id="{46515A9D-7834-A452-5BF1-20DED9DCD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68631">
            <a:off x="6136265" y="4098996"/>
            <a:ext cx="1978147" cy="25039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C6B9784C-A3CE-225F-A6DF-9B07B4838BB8}"/>
              </a:ext>
            </a:extLst>
          </p:cNvPr>
          <p:cNvSpPr txBox="1"/>
          <p:nvPr/>
        </p:nvSpPr>
        <p:spPr>
          <a:xfrm>
            <a:off x="3009900" y="1028700"/>
            <a:ext cx="6362700" cy="2246769"/>
          </a:xfrm>
          <a:prstGeom prst="rect">
            <a:avLst/>
          </a:prstGeom>
          <a:noFill/>
        </p:spPr>
        <p:txBody>
          <a:bodyPr wrap="square" rtlCol="0">
            <a:spAutoFit/>
          </a:bodyPr>
          <a:lstStyle/>
          <a:p>
            <a:pPr marL="285750" indent="-285750">
              <a:buFont typeface="Arial" panose="020B0604020202020204" pitchFamily="34" charset="0"/>
              <a:buChar char="•"/>
            </a:pPr>
            <a:r>
              <a:rPr lang="fr-FR" sz="2000" dirty="0">
                <a:solidFill>
                  <a:schemeClr val="bg1"/>
                </a:solidFill>
                <a:latin typeface="Ubuntu" panose="020B0504030602030204" pitchFamily="34" charset="0"/>
              </a:rPr>
              <a:t>Plus de 3 600 partenaires détaillants indépendants</a:t>
            </a:r>
            <a:br>
              <a:rPr lang="en-US" sz="2000" dirty="0">
                <a:solidFill>
                  <a:schemeClr val="bg1"/>
                </a:solidFill>
                <a:latin typeface="Ubuntu" panose="020B0504030602030204" pitchFamily="34" charset="0"/>
              </a:rPr>
            </a:br>
            <a:endParaRPr lang="en-US" sz="2000" dirty="0">
              <a:solidFill>
                <a:schemeClr val="bg1"/>
              </a:solidFill>
              <a:latin typeface="Ubuntu" panose="020B0504030602030204" pitchFamily="34" charset="0"/>
            </a:endParaRPr>
          </a:p>
          <a:p>
            <a:pPr marL="285750" indent="-285750">
              <a:buFont typeface="Arial" panose="020B0604020202020204" pitchFamily="34" charset="0"/>
              <a:buChar char="•"/>
            </a:pPr>
            <a:r>
              <a:rPr lang="fr-FR" sz="2000" dirty="0">
                <a:solidFill>
                  <a:schemeClr val="bg1"/>
                </a:solidFill>
                <a:latin typeface="Ubuntu" panose="020B0504030602030204" pitchFamily="34" charset="0"/>
              </a:rPr>
              <a:t>Gains de 121,7 millions de dollars en commissions pour l’EF 2022-2023</a:t>
            </a:r>
            <a:br>
              <a:rPr lang="en-US" sz="2000" dirty="0">
                <a:solidFill>
                  <a:schemeClr val="bg1"/>
                </a:solidFill>
                <a:latin typeface="Ubuntu" panose="020B0504030602030204" pitchFamily="34" charset="0"/>
              </a:rPr>
            </a:br>
            <a:endParaRPr lang="en-US" sz="2000" dirty="0">
              <a:solidFill>
                <a:schemeClr val="bg1"/>
              </a:solidFill>
              <a:latin typeface="Ubuntu" panose="020B0504030602030204" pitchFamily="34" charset="0"/>
            </a:endParaRPr>
          </a:p>
          <a:p>
            <a:pPr marL="285750" indent="-285750">
              <a:buFont typeface="Arial" panose="020B0604020202020204" pitchFamily="34" charset="0"/>
              <a:buChar char="•"/>
            </a:pPr>
            <a:r>
              <a:rPr lang="fr-FR" sz="2000" dirty="0">
                <a:solidFill>
                  <a:schemeClr val="bg1"/>
                </a:solidFill>
                <a:latin typeface="Ubuntu" panose="020B0504030602030204" pitchFamily="34" charset="0"/>
              </a:rPr>
              <a:t>Nouvelles façons innovantes d’améliorer nos espaces de jeu numériques et physiques</a:t>
            </a:r>
            <a:endParaRPr lang="en-US" sz="2000" dirty="0">
              <a:solidFill>
                <a:schemeClr val="bg1"/>
              </a:solidFill>
              <a:latin typeface="Ubuntu" panose="020B0504030602030204" pitchFamily="34" charset="0"/>
            </a:endParaRPr>
          </a:p>
        </p:txBody>
      </p:sp>
    </p:spTree>
    <p:extLst>
      <p:ext uri="{BB962C8B-B14F-4D97-AF65-F5344CB8AC3E}">
        <p14:creationId xmlns:p14="http://schemas.microsoft.com/office/powerpoint/2010/main" val="153175992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3B29F3-E4AC-468E-9E1C-BBEBF1476BAB}"/>
              </a:ext>
            </a:extLst>
          </p:cNvPr>
          <p:cNvSpPr>
            <a:spLocks noGrp="1"/>
          </p:cNvSpPr>
          <p:nvPr>
            <p:ph type="body" sz="quarter" idx="11"/>
          </p:nvPr>
        </p:nvSpPr>
        <p:spPr>
          <a:xfrm>
            <a:off x="2144475" y="1917702"/>
            <a:ext cx="3433835" cy="533400"/>
          </a:xfrm>
        </p:spPr>
        <p:txBody>
          <a:bodyPr>
            <a:normAutofit fontScale="85000" lnSpcReduction="10000"/>
          </a:bodyPr>
          <a:lstStyle/>
          <a:p>
            <a:r>
              <a:rPr lang="de-DE" dirty="0">
                <a:latin typeface="Ubuntu Medium" panose="020B0604030602030204" pitchFamily="34" charset="0"/>
              </a:rPr>
              <a:t>#LOTATLANTIQUE</a:t>
            </a:r>
          </a:p>
        </p:txBody>
      </p:sp>
      <p:sp>
        <p:nvSpPr>
          <p:cNvPr id="4" name="Text Placeholder 3">
            <a:extLst>
              <a:ext uri="{FF2B5EF4-FFF2-40B4-BE49-F238E27FC236}">
                <a16:creationId xmlns:a16="http://schemas.microsoft.com/office/drawing/2014/main" id="{FE9677DF-5FD9-403F-B626-3B2C43212842}"/>
              </a:ext>
            </a:extLst>
          </p:cNvPr>
          <p:cNvSpPr>
            <a:spLocks noGrp="1"/>
          </p:cNvSpPr>
          <p:nvPr>
            <p:ph type="body" sz="quarter" idx="12"/>
          </p:nvPr>
        </p:nvSpPr>
        <p:spPr>
          <a:xfrm>
            <a:off x="2073513" y="2451102"/>
            <a:ext cx="3717687" cy="2768598"/>
          </a:xfrm>
        </p:spPr>
        <p:txBody>
          <a:bodyPr>
            <a:normAutofit fontScale="85000" lnSpcReduction="20000"/>
          </a:bodyPr>
          <a:lstStyle/>
          <a:p>
            <a:pPr marL="171450" indent="-171450" algn="l">
              <a:buFont typeface="Arial" panose="020B0604020202020204" pitchFamily="34" charset="0"/>
              <a:buChar char="•"/>
            </a:pPr>
            <a:endParaRPr lang="en-US" sz="1600" dirty="0">
              <a:latin typeface="Ubuntu" panose="020B0504030602030204" pitchFamily="34" charset="0"/>
            </a:endParaRPr>
          </a:p>
          <a:p>
            <a:pPr marL="285750" marR="0" lvl="0" indent="-285750" algn="l">
              <a:lnSpc>
                <a:spcPct val="107000"/>
              </a:lnSpc>
              <a:spcBef>
                <a:spcPts val="0"/>
              </a:spcBef>
              <a:spcAft>
                <a:spcPts val="800"/>
              </a:spcAft>
              <a:buFont typeface="Arial" panose="020B0604020202020204" pitchFamily="34" charset="0"/>
              <a:buChar char="•"/>
              <a:tabLst>
                <a:tab pos="457200" algn="l"/>
              </a:tabLs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11,6 milliards de dollars en lots attribués au Canada atlantique jusqu’à présent</a:t>
            </a:r>
            <a:br>
              <a:rPr lang="fr-CA"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En 2022-2023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440,1 millions de dollars en lots au Canada atlantique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892 grands gagnants (lot de 10 000 $ ou plus) au Canada atlantique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358 grands gagnants au Nouveau-Brunswick</a:t>
            </a:r>
            <a:endParaRPr lang="en-US" sz="1600" dirty="0">
              <a:latin typeface="Ubuntu" panose="020B0504030602030204" pitchFamily="34" charset="0"/>
            </a:endParaRPr>
          </a:p>
          <a:p>
            <a:pPr marL="171450" indent="-171450" algn="l">
              <a:buFont typeface="Arial" panose="020B0604020202020204" pitchFamily="34" charset="0"/>
              <a:buChar char="•"/>
            </a:pPr>
            <a:endParaRPr lang="de-DE" sz="1600" dirty="0">
              <a:latin typeface="Ubuntu" panose="020B0504030602030204" pitchFamily="34" charset="0"/>
            </a:endParaRPr>
          </a:p>
        </p:txBody>
      </p:sp>
      <p:pic>
        <p:nvPicPr>
          <p:cNvPr id="10" name="Picture Placeholder 9">
            <a:extLst>
              <a:ext uri="{FF2B5EF4-FFF2-40B4-BE49-F238E27FC236}">
                <a16:creationId xmlns:a16="http://schemas.microsoft.com/office/drawing/2014/main" id="{39C4F72F-EDA0-2D41-EF94-4D4A15DA629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422" t="16505" r="-422" b="5597"/>
          <a:stretch/>
        </p:blipFill>
        <p:spPr>
          <a:xfrm>
            <a:off x="5901022" y="1207888"/>
            <a:ext cx="4247172" cy="4442128"/>
          </a:xfrm>
        </p:spPr>
      </p:pic>
    </p:spTree>
    <p:extLst>
      <p:ext uri="{BB962C8B-B14F-4D97-AF65-F5344CB8AC3E}">
        <p14:creationId xmlns:p14="http://schemas.microsoft.com/office/powerpoint/2010/main" val="313335869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hefs cooking in a kitchen&#10;&#10;Description automatically generated">
            <a:extLst>
              <a:ext uri="{FF2B5EF4-FFF2-40B4-BE49-F238E27FC236}">
                <a16:creationId xmlns:a16="http://schemas.microsoft.com/office/drawing/2014/main" id="{51891DE7-83F1-E161-FC20-25FCDBC12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919" y="365596"/>
            <a:ext cx="3373150" cy="2248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black and white sign with white text&#10;&#10;Description automatically generated">
            <a:extLst>
              <a:ext uri="{FF2B5EF4-FFF2-40B4-BE49-F238E27FC236}">
                <a16:creationId xmlns:a16="http://schemas.microsoft.com/office/drawing/2014/main" id="{2C615EA5-BD02-D573-FC3F-98E415DF08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5700" y="1478160"/>
            <a:ext cx="3191418" cy="2256516"/>
          </a:xfrm>
          <a:prstGeom prst="rect">
            <a:avLst/>
          </a:prstGeom>
        </p:spPr>
      </p:pic>
      <p:pic>
        <p:nvPicPr>
          <p:cNvPr id="12" name="Picture 11" descr="A group of people on a stage&#10;&#10;Description automatically generated">
            <a:extLst>
              <a:ext uri="{FF2B5EF4-FFF2-40B4-BE49-F238E27FC236}">
                <a16:creationId xmlns:a16="http://schemas.microsoft.com/office/drawing/2014/main" id="{10955E8C-99EC-8318-779C-9C87F82351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4882" y="2304616"/>
            <a:ext cx="3373150" cy="22487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group of people standing in front of a truck&#10;&#10;Description automatically generated">
            <a:extLst>
              <a:ext uri="{FF2B5EF4-FFF2-40B4-BE49-F238E27FC236}">
                <a16:creationId xmlns:a16="http://schemas.microsoft.com/office/drawing/2014/main" id="{E629CEDC-EC8E-6133-F657-86751FC529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861" y="4362463"/>
            <a:ext cx="3373150" cy="2089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2D557090-93C1-2DF7-DC69-36CFF2E5E1CA}"/>
              </a:ext>
            </a:extLst>
          </p:cNvPr>
          <p:cNvSpPr txBox="1"/>
          <p:nvPr/>
        </p:nvSpPr>
        <p:spPr>
          <a:xfrm>
            <a:off x="7101159" y="5257800"/>
            <a:ext cx="4000500" cy="923330"/>
          </a:xfrm>
          <a:prstGeom prst="rect">
            <a:avLst/>
          </a:prstGeom>
          <a:noFill/>
        </p:spPr>
        <p:txBody>
          <a:bodyPr wrap="square" rtlCol="0">
            <a:spAutoFit/>
          </a:bodyPr>
          <a:lstStyle/>
          <a:p>
            <a:pPr algn="ctr"/>
            <a:r>
              <a:rPr lang="fr-FR" dirty="0">
                <a:solidFill>
                  <a:schemeClr val="bg1"/>
                </a:solidFill>
                <a:latin typeface="Ubuntu" panose="020B0504030602030204" pitchFamily="34" charset="0"/>
              </a:rPr>
              <a:t>Commandite de plus d’une centaine de festivals et d’événements communautaires chaque année</a:t>
            </a:r>
            <a:endParaRPr lang="en-US" dirty="0">
              <a:solidFill>
                <a:schemeClr val="bg1"/>
              </a:solidFill>
              <a:latin typeface="Ubuntu" panose="020B0504030602030204" pitchFamily="34" charset="0"/>
            </a:endParaRPr>
          </a:p>
        </p:txBody>
      </p:sp>
      <p:sp>
        <p:nvSpPr>
          <p:cNvPr id="17" name="Arrow: Down 16">
            <a:extLst>
              <a:ext uri="{FF2B5EF4-FFF2-40B4-BE49-F238E27FC236}">
                <a16:creationId xmlns:a16="http://schemas.microsoft.com/office/drawing/2014/main" id="{BAF76548-5E00-162D-72E4-B539F0BB0046}"/>
              </a:ext>
            </a:extLst>
          </p:cNvPr>
          <p:cNvSpPr/>
          <p:nvPr/>
        </p:nvSpPr>
        <p:spPr>
          <a:xfrm>
            <a:off x="9110778" y="4648200"/>
            <a:ext cx="114300" cy="609600"/>
          </a:xfrm>
          <a:prstGeom prst="downArrow">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4485396"/>
      </p:ext>
    </p:extLst>
  </p:cSld>
  <p:clrMapOvr>
    <a:masterClrMapping/>
  </p:clrMapOvr>
  <p:transition spd="med"/>
</p:sld>
</file>

<file path=ppt/theme/theme1.xml><?xml version="1.0" encoding="utf-8"?>
<a:theme xmlns:a="http://schemas.openxmlformats.org/drawingml/2006/main" name="Office Theme">
  <a:themeElements>
    <a:clrScheme name="Custom 197">
      <a:dk1>
        <a:sysClr val="windowText" lastClr="000000"/>
      </a:dk1>
      <a:lt1>
        <a:sysClr val="window" lastClr="FFFFFF"/>
      </a:lt1>
      <a:dk2>
        <a:srgbClr val="0072BC"/>
      </a:dk2>
      <a:lt2>
        <a:srgbClr val="023F88"/>
      </a:lt2>
      <a:accent1>
        <a:srgbClr val="009DDB"/>
      </a:accent1>
      <a:accent2>
        <a:srgbClr val="589E43"/>
      </a:accent2>
      <a:accent3>
        <a:srgbClr val="AABA0A"/>
      </a:accent3>
      <a:accent4>
        <a:srgbClr val="006D38"/>
      </a:accent4>
      <a:accent5>
        <a:srgbClr val="FCA311"/>
      </a:accent5>
      <a:accent6>
        <a:srgbClr val="CF381E"/>
      </a:accent6>
      <a:hlink>
        <a:srgbClr val="0563C1"/>
      </a:hlink>
      <a:folHlink>
        <a:srgbClr val="954F72"/>
      </a:folHlink>
    </a:clrScheme>
    <a:fontScheme name="Custom 1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45F3C1522498408943A8AA02682742" ma:contentTypeVersion="11" ma:contentTypeDescription="Create a new document." ma:contentTypeScope="" ma:versionID="c5942dbb451360782ae429f3ef45d90c">
  <xsd:schema xmlns:xsd="http://www.w3.org/2001/XMLSchema" xmlns:xs="http://www.w3.org/2001/XMLSchema" xmlns:p="http://schemas.microsoft.com/office/2006/metadata/properties" xmlns:ns2="deb0eaa9-c252-46fc-be15-7268b37f0e62" xmlns:ns3="ab78d8de-bc60-4990-9f71-44c9d7215650" targetNamespace="http://schemas.microsoft.com/office/2006/metadata/properties" ma:root="true" ma:fieldsID="09bbf92ca0089c62805d76910ca5ca4e" ns2:_="" ns3:_="">
    <xsd:import namespace="deb0eaa9-c252-46fc-be15-7268b37f0e62"/>
    <xsd:import namespace="ab78d8de-bc60-4990-9f71-44c9d72156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0eaa9-c252-46fc-be15-7268b37f0e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78d8de-bc60-4990-9f71-44c9d721565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33CEDE-7E64-4BE1-884C-16AB00DC69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b0eaa9-c252-46fc-be15-7268b37f0e62"/>
    <ds:schemaRef ds:uri="ab78d8de-bc60-4990-9f71-44c9d72156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00160D-850E-4237-974E-410B2636DB3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75C3FA6-F781-4C30-A38F-6FAE86D0CE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18643</TotalTime>
  <Words>836</Words>
  <Application>Microsoft Office PowerPoint</Application>
  <PresentationFormat>Widescreen</PresentationFormat>
  <Paragraphs>57</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Bree Lt</vt:lpstr>
      <vt:lpstr>Calibri</vt:lpstr>
      <vt:lpstr>proxima_nova</vt:lpstr>
      <vt:lpstr>Ubuntu</vt:lpstr>
      <vt:lpstr>Ubuntu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Leda Medrano</dc:creator>
  <cp:lastModifiedBy>Lindsay Meekins</cp:lastModifiedBy>
  <cp:revision>20</cp:revision>
  <dcterms:created xsi:type="dcterms:W3CDTF">2022-11-20T21:22:58Z</dcterms:created>
  <dcterms:modified xsi:type="dcterms:W3CDTF">2023-11-24T19:41:38Z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0x0101007E45F3C1522498408943A8AA02682742</vt:lpwstr>
  </property>
  <property fmtid="{D5CDD505-2E9C-101B-9397-08002B2CF9AE}" pid="3" name="MSIP_Label_374c3154-2e25-4fd1-be1f-fc87442d608d_Enabled">
    <vt:lpwstr>true</vt:lpwstr>
  </property>
  <property fmtid="{D5CDD505-2E9C-101B-9397-08002B2CF9AE}" pid="4" name="MSIP_Label_374c3154-2e25-4fd1-be1f-fc87442d608d_SetDate">
    <vt:lpwstr>2023-11-02T15:03:17Z</vt:lpwstr>
  </property>
  <property fmtid="{D5CDD505-2E9C-101B-9397-08002B2CF9AE}" pid="5" name="MSIP_Label_374c3154-2e25-4fd1-be1f-fc87442d608d_Method">
    <vt:lpwstr>Privileged</vt:lpwstr>
  </property>
  <property fmtid="{D5CDD505-2E9C-101B-9397-08002B2CF9AE}" pid="6" name="MSIP_Label_374c3154-2e25-4fd1-be1f-fc87442d608d_Name">
    <vt:lpwstr>Public</vt:lpwstr>
  </property>
  <property fmtid="{D5CDD505-2E9C-101B-9397-08002B2CF9AE}" pid="7" name="MSIP_Label_374c3154-2e25-4fd1-be1f-fc87442d608d_SiteId">
    <vt:lpwstr>2564e152-0b8e-4972-add8-e0e3bbc0db74</vt:lpwstr>
  </property>
  <property fmtid="{D5CDD505-2E9C-101B-9397-08002B2CF9AE}" pid="8" name="MSIP_Label_374c3154-2e25-4fd1-be1f-fc87442d608d_ActionId">
    <vt:lpwstr>d9d39b62-5b61-4d20-9bd7-99ecbf09f982</vt:lpwstr>
  </property>
  <property fmtid="{D5CDD505-2E9C-101B-9397-08002B2CF9AE}" pid="9" name="MSIP_Label_374c3154-2e25-4fd1-be1f-fc87442d608d_ContentBits">
    <vt:lpwstr>2</vt:lpwstr>
  </property>
  <property fmtid="{D5CDD505-2E9C-101B-9397-08002B2CF9AE}" pid="10" name="ClassificationContentMarkingFooterLocations">
    <vt:lpwstr>Office Theme:8</vt:lpwstr>
  </property>
  <property fmtid="{D5CDD505-2E9C-101B-9397-08002B2CF9AE}" pid="11" name="ClassificationContentMarkingFooterText">
    <vt:lpwstr>Classification: Public. This information can be made available to the general public. It may be freely disseminated without potential harm to Atlantic Lottery employees, third parties and stakeholders.</vt:lpwstr>
  </property>
</Properties>
</file>