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6" r:id="rId5"/>
    <p:sldMasterId id="2147483701" r:id="rId6"/>
    <p:sldMasterId id="2147483707" r:id="rId7"/>
    <p:sldMasterId id="2147483725" r:id="rId8"/>
    <p:sldMasterId id="2147483737" r:id="rId9"/>
    <p:sldMasterId id="2147483741" r:id="rId10"/>
    <p:sldMasterId id="2147483754" r:id="rId11"/>
  </p:sldMasterIdLst>
  <p:notesMasterIdLst>
    <p:notesMasterId r:id="rId21"/>
  </p:notesMasterIdLst>
  <p:handoutMasterIdLst>
    <p:handoutMasterId r:id="rId22"/>
  </p:handoutMasterIdLst>
  <p:sldIdLst>
    <p:sldId id="1543" r:id="rId12"/>
    <p:sldId id="1821" r:id="rId13"/>
    <p:sldId id="1576" r:id="rId14"/>
    <p:sldId id="1823" r:id="rId15"/>
    <p:sldId id="1828" r:id="rId16"/>
    <p:sldId id="1825" r:id="rId17"/>
    <p:sldId id="1826" r:id="rId18"/>
    <p:sldId id="1827" r:id="rId19"/>
    <p:sldId id="1822" r:id="rId20"/>
  </p:sldIdLst>
  <p:sldSz cx="12192000" cy="6858000"/>
  <p:notesSz cx="7023100" cy="9309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Titre" id="{02D50F81-A039-40FE-A806-BD6EF8DE1474}">
          <p14:sldIdLst>
            <p14:sldId id="1543"/>
            <p14:sldId id="1821"/>
            <p14:sldId id="1576"/>
            <p14:sldId id="1823"/>
            <p14:sldId id="1828"/>
            <p14:sldId id="1825"/>
            <p14:sldId id="1826"/>
            <p14:sldId id="1827"/>
            <p14:sldId id="182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i Everett" initials="GE" lastIdx="12" clrIdx="0"/>
  <p:cmAuthor id="2" name="Maggie Burzawa" initials="MB"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7400"/>
    <a:srgbClr val="E7E8E8"/>
    <a:srgbClr val="CDD2D1"/>
    <a:srgbClr val="E8EAE9"/>
    <a:srgbClr val="D9D9D9"/>
    <a:srgbClr val="00305C"/>
    <a:srgbClr val="000000"/>
    <a:srgbClr val="0033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4" autoAdjust="0"/>
    <p:restoredTop sz="87009" autoAdjust="0"/>
  </p:normalViewPr>
  <p:slideViewPr>
    <p:cSldViewPr snapToGrid="0">
      <p:cViewPr varScale="1">
        <p:scale>
          <a:sx n="75" d="100"/>
          <a:sy n="75" d="100"/>
        </p:scale>
        <p:origin x="1075" y="4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Greco" userId="8eab5020-6327-4359-b943-b7713a8e6152" providerId="ADAL" clId="{3BA7F4C4-7449-4B4F-98DF-5FE2EC7956D3}"/>
    <pc:docChg chg="delSld modSld modSection">
      <pc:chgData name="Melissa Greco" userId="8eab5020-6327-4359-b943-b7713a8e6152" providerId="ADAL" clId="{3BA7F4C4-7449-4B4F-98DF-5FE2EC7956D3}" dt="2023-11-24T13:11:04.323" v="55" actId="1036"/>
      <pc:docMkLst>
        <pc:docMk/>
      </pc:docMkLst>
      <pc:sldChg chg="modSp mod">
        <pc:chgData name="Melissa Greco" userId="8eab5020-6327-4359-b943-b7713a8e6152" providerId="ADAL" clId="{3BA7F4C4-7449-4B4F-98DF-5FE2EC7956D3}" dt="2023-11-24T13:11:04.323" v="55" actId="1036"/>
        <pc:sldMkLst>
          <pc:docMk/>
          <pc:sldMk cId="3507961946" sldId="1827"/>
        </pc:sldMkLst>
        <pc:cxnChg chg="mod">
          <ac:chgData name="Melissa Greco" userId="8eab5020-6327-4359-b943-b7713a8e6152" providerId="ADAL" clId="{3BA7F4C4-7449-4B4F-98DF-5FE2EC7956D3}" dt="2023-11-24T13:10:59.697" v="45" actId="1036"/>
          <ac:cxnSpMkLst>
            <pc:docMk/>
            <pc:sldMk cId="3507961946" sldId="1827"/>
            <ac:cxnSpMk id="4" creationId="{EB48D9EB-C5F2-4456-A941-9B327BFC382E}"/>
          </ac:cxnSpMkLst>
        </pc:cxnChg>
        <pc:cxnChg chg="mod">
          <ac:chgData name="Melissa Greco" userId="8eab5020-6327-4359-b943-b7713a8e6152" providerId="ADAL" clId="{3BA7F4C4-7449-4B4F-98DF-5FE2EC7956D3}" dt="2023-11-24T13:10:51.824" v="22" actId="1036"/>
          <ac:cxnSpMkLst>
            <pc:docMk/>
            <pc:sldMk cId="3507961946" sldId="1827"/>
            <ac:cxnSpMk id="6" creationId="{D055640C-F209-4901-B8D2-E1C9D42876F1}"/>
          </ac:cxnSpMkLst>
        </pc:cxnChg>
        <pc:cxnChg chg="mod">
          <ac:chgData name="Melissa Greco" userId="8eab5020-6327-4359-b943-b7713a8e6152" providerId="ADAL" clId="{3BA7F4C4-7449-4B4F-98DF-5FE2EC7956D3}" dt="2023-11-24T13:11:04.323" v="55" actId="1036"/>
          <ac:cxnSpMkLst>
            <pc:docMk/>
            <pc:sldMk cId="3507961946" sldId="1827"/>
            <ac:cxnSpMk id="7" creationId="{D49C9C74-7515-4420-A0E6-076195AF6360}"/>
          </ac:cxnSpMkLst>
        </pc:cxnChg>
      </pc:sldChg>
      <pc:sldChg chg="del">
        <pc:chgData name="Melissa Greco" userId="8eab5020-6327-4359-b943-b7713a8e6152" providerId="ADAL" clId="{3BA7F4C4-7449-4B4F-98DF-5FE2EC7956D3}" dt="2023-11-24T13:10:13.275" v="0" actId="47"/>
        <pc:sldMkLst>
          <pc:docMk/>
          <pc:sldMk cId="4106315650" sldId="18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46A09-4092-4200-BE94-735F845E009E}"/>
              </a:ext>
            </a:extLst>
          </p:cNvPr>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a:extLst>
              <a:ext uri="{FF2B5EF4-FFF2-40B4-BE49-F238E27FC236}">
                <a16:creationId xmlns:a16="http://schemas.microsoft.com/office/drawing/2014/main" id="{ADD8590F-43F2-473F-A65D-22B11842E62E}"/>
              </a:ext>
            </a:extLst>
          </p:cNvPr>
          <p:cNvSpPr>
            <a:spLocks noGrp="1"/>
          </p:cNvSpPr>
          <p:nvPr>
            <p:ph type="dt" sz="quarter" idx="1"/>
          </p:nvPr>
        </p:nvSpPr>
        <p:spPr>
          <a:xfrm>
            <a:off x="3978131" y="1"/>
            <a:ext cx="3043343" cy="467071"/>
          </a:xfrm>
          <a:prstGeom prst="rect">
            <a:avLst/>
          </a:prstGeom>
        </p:spPr>
        <p:txBody>
          <a:bodyPr vert="horz" lIns="93317" tIns="46659" rIns="93317" bIns="46659" rtlCol="0"/>
          <a:lstStyle>
            <a:lvl1pPr algn="r">
              <a:defRPr sz="1300"/>
            </a:lvl1pPr>
          </a:lstStyle>
          <a:p>
            <a:fld id="{DDD01C79-5B8F-4ADB-8EE8-E9A3165EAAD5}" type="datetimeFigureOut">
              <a:rPr lang="en-US" smtClean="0"/>
              <a:t>11/24/2023</a:t>
            </a:fld>
            <a:endParaRPr lang="en-US" dirty="0"/>
          </a:p>
        </p:txBody>
      </p:sp>
      <p:sp>
        <p:nvSpPr>
          <p:cNvPr id="4" name="Footer Placeholder 3">
            <a:extLst>
              <a:ext uri="{FF2B5EF4-FFF2-40B4-BE49-F238E27FC236}">
                <a16:creationId xmlns:a16="http://schemas.microsoft.com/office/drawing/2014/main" id="{518B5C6E-B1A1-4686-8CF8-71B7E90FE8A2}"/>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300"/>
            </a:lvl1pPr>
          </a:lstStyle>
          <a:p>
            <a:r>
              <a:rPr lang="en-US" dirty="0"/>
              <a:t>CONFIDENTIAL</a:t>
            </a:r>
          </a:p>
        </p:txBody>
      </p:sp>
      <p:sp>
        <p:nvSpPr>
          <p:cNvPr id="5" name="Slide Number Placeholder 4">
            <a:extLst>
              <a:ext uri="{FF2B5EF4-FFF2-40B4-BE49-F238E27FC236}">
                <a16:creationId xmlns:a16="http://schemas.microsoft.com/office/drawing/2014/main" id="{2C0FB08A-0F9E-46D4-98A3-424559C70271}"/>
              </a:ext>
            </a:extLst>
          </p:cNvPr>
          <p:cNvSpPr>
            <a:spLocks noGrp="1"/>
          </p:cNvSpPr>
          <p:nvPr>
            <p:ph type="sldNum" sz="quarter" idx="3"/>
          </p:nvPr>
        </p:nvSpPr>
        <p:spPr>
          <a:xfrm>
            <a:off x="3978131" y="8842030"/>
            <a:ext cx="3043343" cy="467070"/>
          </a:xfrm>
          <a:prstGeom prst="rect">
            <a:avLst/>
          </a:prstGeom>
        </p:spPr>
        <p:txBody>
          <a:bodyPr vert="horz" lIns="93317" tIns="46659" rIns="93317" bIns="46659" rtlCol="0" anchor="b"/>
          <a:lstStyle>
            <a:lvl1pPr algn="r">
              <a:defRPr sz="1300"/>
            </a:lvl1pPr>
          </a:lstStyle>
          <a:p>
            <a:fld id="{3C58F302-87E0-4B77-BD3C-C4C9B536469C}" type="slidenum">
              <a:rPr lang="en-US" smtClean="0"/>
              <a:t>‹#›</a:t>
            </a:fld>
            <a:endParaRPr lang="en-US" dirty="0"/>
          </a:p>
        </p:txBody>
      </p:sp>
    </p:spTree>
    <p:extLst>
      <p:ext uri="{BB962C8B-B14F-4D97-AF65-F5344CB8AC3E}">
        <p14:creationId xmlns:p14="http://schemas.microsoft.com/office/powerpoint/2010/main" val="20507159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163ACC10-2404-48ED-9A88-EEE796B13105}" type="datetimeFigureOut">
              <a:rPr lang="en-US" smtClean="0"/>
              <a:t>11/24/2023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r>
              <a:rPr lang="en-US" dirty="0"/>
              <a:t>CONFIDENTIAL</a:t>
            </a:r>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5DF9B994-9B09-415E-BC44-8F0B8E273551}" type="slidenum">
              <a:rPr lang="en-US" smtClean="0"/>
              <a:t>‹#›</a:t>
            </a:fld>
            <a:endParaRPr lang="en-US" dirty="0"/>
          </a:p>
        </p:txBody>
      </p:sp>
    </p:spTree>
    <p:extLst>
      <p:ext uri="{BB962C8B-B14F-4D97-AF65-F5344CB8AC3E}">
        <p14:creationId xmlns:p14="http://schemas.microsoft.com/office/powerpoint/2010/main" val="371398656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665163"/>
            <a:ext cx="5907087" cy="3324225"/>
          </a:xfrm>
        </p:spPr>
      </p:sp>
      <p:sp>
        <p:nvSpPr>
          <p:cNvPr id="3" name="Notes Placeholder 2"/>
          <p:cNvSpPr>
            <a:spLocks noGrp="1"/>
          </p:cNvSpPr>
          <p:nvPr>
            <p:ph type="body" idx="1"/>
          </p:nvPr>
        </p:nvSpPr>
        <p:spPr/>
        <p:txBody>
          <a:bodyPr/>
          <a:lstStyle/>
          <a:p>
            <a:r>
              <a:rPr lang="en-CA" b="0" i="0" dirty="0">
                <a:latin typeface="Poppins Light" pitchFamily="2" charset="77"/>
                <a:cs typeface="Poppins Light" pitchFamily="2" charset="77"/>
              </a:rPr>
              <a:t>CONFIDENTIEL </a:t>
            </a:r>
            <a:r>
              <a:rPr lang="en-CA" b="1" i="0" dirty="0">
                <a:latin typeface="Poppins Light" pitchFamily="2" charset="77"/>
                <a:cs typeface="Poppins Light" pitchFamily="2" charset="77"/>
              </a:rPr>
              <a:t>(NOTE : make the correction in each footer)</a:t>
            </a:r>
          </a:p>
        </p:txBody>
      </p:sp>
    </p:spTree>
    <p:extLst>
      <p:ext uri="{BB962C8B-B14F-4D97-AF65-F5344CB8AC3E}">
        <p14:creationId xmlns:p14="http://schemas.microsoft.com/office/powerpoint/2010/main" val="414275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CONFIDENTIAL</a:t>
            </a:r>
          </a:p>
        </p:txBody>
      </p:sp>
    </p:spTree>
    <p:extLst>
      <p:ext uri="{BB962C8B-B14F-4D97-AF65-F5344CB8AC3E}">
        <p14:creationId xmlns:p14="http://schemas.microsoft.com/office/powerpoint/2010/main" val="338519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Footer Placeholder 3"/>
          <p:cNvSpPr>
            <a:spLocks noGrp="1"/>
          </p:cNvSpPr>
          <p:nvPr>
            <p:ph type="ftr" sz="quarter" idx="10"/>
          </p:nvPr>
        </p:nvSpPr>
        <p:spPr/>
        <p:txBody>
          <a:bodyPr/>
          <a:lstStyle/>
          <a:p>
            <a:r>
              <a:rPr lang="en-US"/>
              <a:t>CONFIDENTIAL</a:t>
            </a:r>
            <a:endParaRPr lang="en-US" dirty="0"/>
          </a:p>
        </p:txBody>
      </p:sp>
    </p:spTree>
    <p:extLst>
      <p:ext uri="{BB962C8B-B14F-4D97-AF65-F5344CB8AC3E}">
        <p14:creationId xmlns:p14="http://schemas.microsoft.com/office/powerpoint/2010/main" val="407993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374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Poppins Light" pitchFamily="2" charset="77"/>
              <a:cs typeface="Poppins Light" pitchFamily="2" charset="77"/>
            </a:endParaRPr>
          </a:p>
        </p:txBody>
      </p:sp>
    </p:spTree>
    <p:extLst>
      <p:ext uri="{BB962C8B-B14F-4D97-AF65-F5344CB8AC3E}">
        <p14:creationId xmlns:p14="http://schemas.microsoft.com/office/powerpoint/2010/main" val="94793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6" name="Xplore_BrandGuide_RD2-72.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1" name="Author and Date"/>
          <p:cNvSpPr txBox="1">
            <a:spLocks noGrp="1"/>
          </p:cNvSpPr>
          <p:nvPr>
            <p:ph type="body" sz="quarter" idx="21" hasCustomPrompt="1"/>
          </p:nvPr>
        </p:nvSpPr>
        <p:spPr>
          <a:xfrm>
            <a:off x="600670" y="5929931"/>
            <a:ext cx="7325563" cy="318490"/>
          </a:xfrm>
          <a:prstGeom prst="rect">
            <a:avLst/>
          </a:prstGeom>
        </p:spPr>
        <p:txBody>
          <a:bodyPr lIns="45719" tIns="45719" rIns="45719" bIns="45719"/>
          <a:lstStyle>
            <a:lvl1pPr marL="0" indent="0" defTabSz="412750">
              <a:lnSpc>
                <a:spcPct val="100000"/>
              </a:lnSpc>
              <a:spcBef>
                <a:spcPts val="0"/>
              </a:spcBef>
              <a:buSzTx/>
              <a:buNone/>
              <a:defRPr sz="1800" b="1">
                <a:solidFill>
                  <a:srgbClr val="58C774"/>
                </a:solidFill>
                <a:latin typeface="Poppins-Light"/>
                <a:cs typeface="Poppins Medium" panose="00000600000000000000" pitchFamily="2" charset="0"/>
              </a:defRPr>
            </a:lvl1pPr>
          </a:lstStyle>
          <a:p>
            <a:r>
              <a:t>Author and Date</a:t>
            </a:r>
          </a:p>
        </p:txBody>
      </p:sp>
      <p:sp>
        <p:nvSpPr>
          <p:cNvPr id="12" name="Presentation Title"/>
          <p:cNvSpPr txBox="1">
            <a:spLocks noGrp="1"/>
          </p:cNvSpPr>
          <p:nvPr>
            <p:ph type="title" hasCustomPrompt="1"/>
          </p:nvPr>
        </p:nvSpPr>
        <p:spPr>
          <a:xfrm>
            <a:off x="603248" y="1282391"/>
            <a:ext cx="8092019" cy="2329206"/>
          </a:xfrm>
          <a:prstGeom prst="rect">
            <a:avLst/>
          </a:prstGeom>
        </p:spPr>
        <p:txBody>
          <a:bodyPr anchor="b">
            <a:normAutofit/>
          </a:bodyPr>
          <a:lstStyle>
            <a:lvl1pPr>
              <a:lnSpc>
                <a:spcPct val="120000"/>
              </a:lnSpc>
              <a:spcBef>
                <a:spcPts val="300"/>
              </a:spcBef>
              <a:spcAft>
                <a:spcPts val="300"/>
              </a:spcAft>
              <a:defRPr sz="4400" spc="-116">
                <a:solidFill>
                  <a:srgbClr val="58C774"/>
                </a:solidFill>
                <a:latin typeface="+mj-lt"/>
                <a:cs typeface="Poppins Medium" panose="00000600000000000000" pitchFamily="2" charset="0"/>
              </a:defRPr>
            </a:lvl1pPr>
          </a:lstStyle>
          <a:p>
            <a:r>
              <a:t>Presentation Title</a:t>
            </a:r>
          </a:p>
        </p:txBody>
      </p:sp>
      <p:sp>
        <p:nvSpPr>
          <p:cNvPr id="13" name="Body Level One…"/>
          <p:cNvSpPr txBox="1">
            <a:spLocks noGrp="1"/>
          </p:cNvSpPr>
          <p:nvPr>
            <p:ph type="body" sz="quarter" idx="1" hasCustomPrompt="1"/>
          </p:nvPr>
        </p:nvSpPr>
        <p:spPr>
          <a:xfrm>
            <a:off x="600671" y="3717920"/>
            <a:ext cx="7325563" cy="952501"/>
          </a:xfrm>
          <a:prstGeom prst="rect">
            <a:avLst/>
          </a:prstGeom>
        </p:spPr>
        <p:txBody>
          <a:bodyPr>
            <a:normAutofit/>
          </a:bodyPr>
          <a:lstStyle>
            <a:lvl1pPr marL="0" indent="0" defTabSz="412750">
              <a:lnSpc>
                <a:spcPct val="100000"/>
              </a:lnSpc>
              <a:spcBef>
                <a:spcPts val="0"/>
              </a:spcBef>
              <a:buSzTx/>
              <a:buNone/>
              <a:defRPr sz="2200" b="0">
                <a:solidFill>
                  <a:srgbClr val="58C774"/>
                </a:solidFill>
                <a:latin typeface="+mn-lt"/>
                <a:cs typeface="Poppins Medium" panose="00000600000000000000" pitchFamily="2" charset="0"/>
              </a:defRPr>
            </a:lvl1pPr>
            <a:lvl2pPr marL="0" indent="228600" defTabSz="412750">
              <a:lnSpc>
                <a:spcPct val="100000"/>
              </a:lnSpc>
              <a:spcBef>
                <a:spcPts val="0"/>
              </a:spcBef>
              <a:buSzTx/>
              <a:buNone/>
              <a:defRPr sz="2200" b="1">
                <a:solidFill>
                  <a:srgbClr val="58C774"/>
                </a:solidFill>
                <a:latin typeface="+mn-lt"/>
                <a:cs typeface="Poppins Medium" panose="00000600000000000000" pitchFamily="2" charset="0"/>
              </a:defRPr>
            </a:lvl2pPr>
            <a:lvl3pPr marL="0" indent="457200" defTabSz="412750">
              <a:lnSpc>
                <a:spcPct val="100000"/>
              </a:lnSpc>
              <a:spcBef>
                <a:spcPts val="0"/>
              </a:spcBef>
              <a:buSzTx/>
              <a:buNone/>
              <a:defRPr sz="1600" b="1">
                <a:solidFill>
                  <a:srgbClr val="58C774"/>
                </a:solidFill>
                <a:latin typeface="+mn-lt"/>
                <a:cs typeface="Poppins Medium" panose="00000600000000000000" pitchFamily="2" charset="0"/>
              </a:defRPr>
            </a:lvl3pPr>
            <a:lvl4pPr marL="0" indent="685800" defTabSz="412750">
              <a:lnSpc>
                <a:spcPct val="100000"/>
              </a:lnSpc>
              <a:spcBef>
                <a:spcPts val="0"/>
              </a:spcBef>
              <a:buSzTx/>
              <a:buNone/>
              <a:defRPr sz="2200" b="1">
                <a:solidFill>
                  <a:srgbClr val="58C774"/>
                </a:solidFill>
                <a:latin typeface="+mn-lt"/>
                <a:cs typeface="Poppins Medium" panose="00000600000000000000" pitchFamily="2" charset="0"/>
              </a:defRPr>
            </a:lvl4pPr>
            <a:lvl5pPr marL="0" indent="914400" defTabSz="412750">
              <a:lnSpc>
                <a:spcPct val="100000"/>
              </a:lnSpc>
              <a:spcBef>
                <a:spcPts val="0"/>
              </a:spcBef>
              <a:buSzTx/>
              <a:buNone/>
              <a:defRPr sz="2200" b="1">
                <a:solidFill>
                  <a:srgbClr val="58C774"/>
                </a:solidFill>
                <a:latin typeface="+mn-lt"/>
                <a:cs typeface="Poppins Medium" panose="00000600000000000000" pitchFamily="2" charset="0"/>
              </a:defRPr>
            </a:lvl5pPr>
          </a:lstStyle>
          <a:p>
            <a:r>
              <a:t>Presentation Subtitle</a:t>
            </a:r>
          </a:p>
          <a:p>
            <a:pPr lvl="1"/>
            <a:endParaRPr/>
          </a:p>
          <a:p>
            <a:pPr lvl="2"/>
            <a:endParaRPr/>
          </a:p>
          <a:p>
            <a:pPr lvl="3"/>
            <a:endParaRPr/>
          </a:p>
          <a:p>
            <a:pPr lvl="4"/>
            <a:endParaRPr/>
          </a:p>
        </p:txBody>
      </p:sp>
      <p:pic>
        <p:nvPicPr>
          <p:cNvPr id="2" name="Picture 1" descr="A picture containing icon&#10;&#10;Description automatically generated">
            <a:extLst>
              <a:ext uri="{FF2B5EF4-FFF2-40B4-BE49-F238E27FC236}">
                <a16:creationId xmlns:a16="http://schemas.microsoft.com/office/drawing/2014/main" id="{4BD2623C-8104-10B2-C546-613E023CF22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7883" t="30041" r="17332" b="31349"/>
          <a:stretch/>
        </p:blipFill>
        <p:spPr>
          <a:xfrm>
            <a:off x="7931388" y="637953"/>
            <a:ext cx="3657365" cy="2179675"/>
          </a:xfrm>
          <a:prstGeom prst="rect">
            <a:avLst/>
          </a:prstGeom>
        </p:spPr>
      </p:pic>
      <p:sp>
        <p:nvSpPr>
          <p:cNvPr id="9" name="Slide Number Placeholder 3">
            <a:extLst>
              <a:ext uri="{FF2B5EF4-FFF2-40B4-BE49-F238E27FC236}">
                <a16:creationId xmlns:a16="http://schemas.microsoft.com/office/drawing/2014/main" id="{05982602-1025-7896-493C-2CABF57ED5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F4A53B59-2AD8-392E-876C-5EACD0E69E1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58860131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4">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normAutofit/>
          </a:bodyPr>
          <a:lstStyle>
            <a:lvl1pPr>
              <a:lnSpc>
                <a:spcPct val="100000"/>
              </a:lnSpc>
              <a:spcBef>
                <a:spcPts val="300"/>
              </a:spcBef>
              <a:spcAft>
                <a:spcPts val="300"/>
              </a:spcAft>
              <a:defRPr>
                <a:solidFill>
                  <a:schemeClr val="accent2"/>
                </a:solidFill>
              </a:defRPr>
            </a:lvl1pPr>
          </a:lstStyle>
          <a:p>
            <a:r>
              <a:t>Agenda Title</a:t>
            </a:r>
          </a:p>
        </p:txBody>
      </p:sp>
      <p:sp>
        <p:nvSpPr>
          <p:cNvPr id="16" name="Agenda Subtitle">
            <a:extLst>
              <a:ext uri="{FF2B5EF4-FFF2-40B4-BE49-F238E27FC236}">
                <a16:creationId xmlns:a16="http://schemas.microsoft.com/office/drawing/2014/main" id="{A9C84E40-CE49-B2C7-0095-64200446EA7F}"/>
              </a:ext>
            </a:extLst>
          </p:cNvPr>
          <p:cNvSpPr txBox="1">
            <a:spLocks noGrp="1"/>
          </p:cNvSpPr>
          <p:nvPr>
            <p:ph type="body" sz="quarter" idx="21" hasCustomPrompt="1"/>
          </p:nvPr>
        </p:nvSpPr>
        <p:spPr>
          <a:xfrm>
            <a:off x="603243" y="1363445"/>
            <a:ext cx="10985500" cy="467390"/>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500" b="0">
                <a:solidFill>
                  <a:schemeClr val="accent2"/>
                </a:solidFill>
                <a:latin typeface="+mn-lt"/>
              </a:defRPr>
            </a:lvl1pPr>
          </a:lstStyle>
          <a:p>
            <a:r>
              <a:t>Agenda Subtitle</a:t>
            </a:r>
          </a:p>
        </p:txBody>
      </p:sp>
      <p:sp>
        <p:nvSpPr>
          <p:cNvPr id="6" name="Slide Number Placeholder 3">
            <a:extLst>
              <a:ext uri="{FF2B5EF4-FFF2-40B4-BE49-F238E27FC236}">
                <a16:creationId xmlns:a16="http://schemas.microsoft.com/office/drawing/2014/main" id="{0CDAD05F-8160-4196-52E8-2B2B6112002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accent2"/>
                </a:solidFill>
                <a:latin typeface="Poppins Medium" pitchFamily="2" charset="77"/>
                <a:cs typeface="Poppins Medium" pitchFamily="2" charset="77"/>
              </a:rPr>
              <a:pPr algn="r" defTabSz="913224" hangingPunct="1">
                <a:defRPr/>
              </a:pPr>
              <a:t>‹#›</a:t>
            </a:fld>
            <a:r>
              <a:rPr lang="en-US" sz="900" b="0" i="0" kern="1200" dirty="0">
                <a:solidFill>
                  <a:schemeClr val="accent2"/>
                </a:solidFill>
                <a:latin typeface="Poppins Medium" pitchFamily="2" charset="77"/>
                <a:cs typeface="Poppins Medium" pitchFamily="2" charset="77"/>
              </a:rPr>
              <a:t>     </a:t>
            </a:r>
            <a:r>
              <a:rPr lang="en-US" sz="900" b="0" i="0" kern="1200" dirty="0">
                <a:solidFill>
                  <a:schemeClr val="accent2"/>
                </a:solidFill>
                <a:latin typeface="Poppins" pitchFamily="2" charset="77"/>
                <a:cs typeface="Poppins" pitchFamily="2" charset="77"/>
              </a:rPr>
              <a:t>|</a:t>
            </a:r>
            <a:r>
              <a:rPr lang="en-US" sz="900" b="0" i="0" kern="1200" dirty="0">
                <a:solidFill>
                  <a:schemeClr val="accent2"/>
                </a:solidFill>
                <a:latin typeface="Poppins Medium" pitchFamily="2" charset="77"/>
                <a:cs typeface="Poppins Medium" pitchFamily="2" charset="77"/>
              </a:rPr>
              <a:t>  </a:t>
            </a:r>
            <a:endParaRPr lang="en-US" sz="900" b="0" i="0" kern="1200" cap="small" dirty="0">
              <a:solidFill>
                <a:schemeClr val="accent2"/>
              </a:solidFill>
              <a:latin typeface="Poppins Medium" pitchFamily="2" charset="77"/>
              <a:cs typeface="Poppins Medium" pitchFamily="2" charset="77"/>
            </a:endParaRPr>
          </a:p>
        </p:txBody>
      </p:sp>
      <p:sp>
        <p:nvSpPr>
          <p:cNvPr id="20" name="TextBox 19">
            <a:extLst>
              <a:ext uri="{FF2B5EF4-FFF2-40B4-BE49-F238E27FC236}">
                <a16:creationId xmlns:a16="http://schemas.microsoft.com/office/drawing/2014/main" id="{1607252B-E1C7-FF09-A8F4-92CFB405C8E7}"/>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accent2"/>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21" name="Text Placeholder 20"/>
          <p:cNvSpPr>
            <a:spLocks noGrp="1"/>
          </p:cNvSpPr>
          <p:nvPr>
            <p:ph type="body" sz="quarter" idx="22"/>
          </p:nvPr>
        </p:nvSpPr>
        <p:spPr>
          <a:xfrm>
            <a:off x="603242" y="2805661"/>
            <a:ext cx="8058158" cy="2599532"/>
          </a:xfrm>
        </p:spPr>
        <p:txBody>
          <a:bodyPr>
            <a:noAutofit/>
          </a:bodyPr>
          <a:lstStyle>
            <a:lvl1pPr marL="457200" indent="-457200">
              <a:buSzPct val="90000"/>
              <a:buFont typeface="+mj-lt"/>
              <a:buAutoNum type="arabicPeriod"/>
              <a:defRPr sz="1900" baseline="0">
                <a:solidFill>
                  <a:srgbClr val="0F4D49"/>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08567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Divider 1">
    <p:bg>
      <p:bgPr>
        <a:solidFill>
          <a:srgbClr val="052D2B"/>
        </a:solidFill>
        <a:effectLst/>
      </p:bgPr>
    </p:bg>
    <p:spTree>
      <p:nvGrpSpPr>
        <p:cNvPr id="1" name=""/>
        <p:cNvGrpSpPr/>
        <p:nvPr/>
      </p:nvGrpSpPr>
      <p:grpSpPr>
        <a:xfrm>
          <a:off x="0" y="0"/>
          <a:ext cx="0" cy="0"/>
          <a:chOff x="0" y="0"/>
          <a:chExt cx="0" cy="0"/>
        </a:xfrm>
      </p:grpSpPr>
      <p:pic>
        <p:nvPicPr>
          <p:cNvPr id="4" name="Xplore_BrandGuide_RD2-72.png">
            <a:extLst>
              <a:ext uri="{FF2B5EF4-FFF2-40B4-BE49-F238E27FC236}">
                <a16:creationId xmlns:a16="http://schemas.microsoft.com/office/drawing/2014/main" id="{15EF64A9-C1FF-0D03-DEB2-F387453A55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3248" y="2084937"/>
            <a:ext cx="3639143" cy="952501"/>
          </a:xfrm>
          <a:prstGeom prst="rect">
            <a:avLst/>
          </a:prstGeom>
        </p:spPr>
        <p:txBody>
          <a:bodyPr anchor="b">
            <a:normAutofit/>
          </a:bodyPr>
          <a:lstStyle>
            <a:lvl1pPr>
              <a:defRPr sz="4000" spc="-116">
                <a:solidFill>
                  <a:schemeClr val="bg1"/>
                </a:solidFill>
                <a:latin typeface="Poppins Medium" panose="00000600000000000000" pitchFamily="2" charset="0"/>
                <a:cs typeface="Poppins Medium" panose="00000600000000000000" pitchFamily="2" charset="0"/>
              </a:defRPr>
            </a:lvl1pPr>
          </a:lstStyle>
          <a:p>
            <a:r>
              <a:rPr lang="en-CA"/>
              <a:t>00</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3143762"/>
            <a:ext cx="6544408" cy="1768480"/>
          </a:xfrm>
          <a:prstGeom prst="rect">
            <a:avLst/>
          </a:prstGeom>
        </p:spPr>
        <p:txBody>
          <a:bodyPr>
            <a:normAutofit/>
          </a:bodyPr>
          <a:lstStyle>
            <a:lvl1pPr marL="0" indent="0" defTabSz="412750">
              <a:lnSpc>
                <a:spcPct val="100000"/>
              </a:lnSpc>
              <a:spcBef>
                <a:spcPts val="0"/>
              </a:spcBef>
              <a:buSzTx/>
              <a:buNone/>
              <a:defRPr sz="6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Section divider title here</a:t>
            </a:r>
            <a:endParaRPr/>
          </a:p>
        </p:txBody>
      </p:sp>
      <p:sp>
        <p:nvSpPr>
          <p:cNvPr id="3" name="Slide Number Placeholder 3">
            <a:extLst>
              <a:ext uri="{FF2B5EF4-FFF2-40B4-BE49-F238E27FC236}">
                <a16:creationId xmlns:a16="http://schemas.microsoft.com/office/drawing/2014/main" id="{C33DE67A-FF6C-8EFC-E6C4-EE044B001D8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A96677EF-BEE8-B288-5BDA-6465CA4D303E}"/>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41496871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Divider 2">
    <p:spTree>
      <p:nvGrpSpPr>
        <p:cNvPr id="1" name=""/>
        <p:cNvGrpSpPr/>
        <p:nvPr/>
      </p:nvGrpSpPr>
      <p:grpSpPr>
        <a:xfrm>
          <a:off x="0" y="0"/>
          <a:ext cx="0" cy="0"/>
          <a:chOff x="0" y="0"/>
          <a:chExt cx="0" cy="0"/>
        </a:xfrm>
      </p:grpSpPr>
      <p:pic>
        <p:nvPicPr>
          <p:cNvPr id="4" name="Xplore_BrandGuide_RD2-72.png">
            <a:extLst>
              <a:ext uri="{FF2B5EF4-FFF2-40B4-BE49-F238E27FC236}">
                <a16:creationId xmlns:a16="http://schemas.microsoft.com/office/drawing/2014/main" id="{15EF64A9-C1FF-0D03-DEB2-F387453A55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3248" y="2084937"/>
            <a:ext cx="3639143" cy="952501"/>
          </a:xfrm>
          <a:prstGeom prst="rect">
            <a:avLst/>
          </a:prstGeom>
        </p:spPr>
        <p:txBody>
          <a:bodyPr anchor="b">
            <a:normAutofit/>
          </a:bodyPr>
          <a:lstStyle>
            <a:lvl1pPr>
              <a:defRPr sz="4000" spc="-116">
                <a:solidFill>
                  <a:schemeClr val="bg1"/>
                </a:solidFill>
                <a:latin typeface="Poppins Medium" panose="00000600000000000000" pitchFamily="2" charset="0"/>
                <a:cs typeface="Poppins Medium" panose="00000600000000000000" pitchFamily="2" charset="0"/>
              </a:defRPr>
            </a:lvl1pPr>
          </a:lstStyle>
          <a:p>
            <a:r>
              <a:rPr lang="en-CA"/>
              <a:t>00</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3143762"/>
            <a:ext cx="6544408" cy="1768480"/>
          </a:xfrm>
          <a:prstGeom prst="rect">
            <a:avLst/>
          </a:prstGeom>
        </p:spPr>
        <p:txBody>
          <a:bodyPr>
            <a:normAutofit/>
          </a:bodyPr>
          <a:lstStyle>
            <a:lvl1pPr marL="0" indent="0" defTabSz="412750">
              <a:lnSpc>
                <a:spcPct val="100000"/>
              </a:lnSpc>
              <a:spcBef>
                <a:spcPts val="0"/>
              </a:spcBef>
              <a:buSzTx/>
              <a:buNone/>
              <a:defRPr sz="6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Section divider title here</a:t>
            </a:r>
            <a:endParaRPr/>
          </a:p>
        </p:txBody>
      </p:sp>
      <p:sp>
        <p:nvSpPr>
          <p:cNvPr id="3" name="Slide Number Placeholder 3">
            <a:extLst>
              <a:ext uri="{FF2B5EF4-FFF2-40B4-BE49-F238E27FC236}">
                <a16:creationId xmlns:a16="http://schemas.microsoft.com/office/drawing/2014/main" id="{5E18FFDA-B12D-4171-D846-34C37910CC12}"/>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solidFill>
                <a:latin typeface="Poppins Medium" pitchFamily="2" charset="77"/>
                <a:cs typeface="Poppins Medium" pitchFamily="2" charset="77"/>
              </a:rPr>
              <a:pPr algn="r" defTabSz="913224" hangingPunct="1">
                <a:defRPr/>
              </a:pPr>
              <a:t>‹#›</a:t>
            </a:fld>
            <a:r>
              <a:rPr lang="en-US" sz="900" b="0" i="0" kern="1200" dirty="0">
                <a:solidFill>
                  <a:schemeClr val="bg1"/>
                </a:solidFill>
                <a:latin typeface="Poppins Medium" pitchFamily="2" charset="77"/>
                <a:cs typeface="Poppins Medium" pitchFamily="2" charset="77"/>
              </a:rPr>
              <a:t>     </a:t>
            </a:r>
            <a:r>
              <a:rPr lang="en-US" sz="900" b="0" i="0" kern="1200" dirty="0">
                <a:solidFill>
                  <a:schemeClr val="bg1"/>
                </a:solidFill>
                <a:latin typeface="Poppins" pitchFamily="2" charset="77"/>
                <a:cs typeface="Poppins" pitchFamily="2" charset="77"/>
              </a:rPr>
              <a:t>|</a:t>
            </a:r>
            <a:r>
              <a:rPr lang="en-US" sz="900" b="0" i="0" kern="1200" dirty="0">
                <a:solidFill>
                  <a:schemeClr val="bg1"/>
                </a:solidFill>
                <a:latin typeface="Poppins Medium" pitchFamily="2" charset="77"/>
                <a:cs typeface="Poppins Medium" pitchFamily="2" charset="77"/>
              </a:rPr>
              <a:t>  </a:t>
            </a:r>
            <a:endParaRPr lang="en-US" sz="900" b="0" i="0" kern="1200" cap="small" dirty="0">
              <a:solidFill>
                <a:schemeClr val="bg1"/>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1BC331BF-1120-F8B4-6D44-FB0D03485AD3}"/>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bg1"/>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8022472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pic>
        <p:nvPicPr>
          <p:cNvPr id="4" name="Xplore_BrandGuide_RD2-72.png">
            <a:extLst>
              <a:ext uri="{FF2B5EF4-FFF2-40B4-BE49-F238E27FC236}">
                <a16:creationId xmlns:a16="http://schemas.microsoft.com/office/drawing/2014/main" id="{15EF64A9-C1FF-0D03-DEB2-F387453A55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3248" y="2084937"/>
            <a:ext cx="3639143" cy="952501"/>
          </a:xfrm>
          <a:prstGeom prst="rect">
            <a:avLst/>
          </a:prstGeom>
        </p:spPr>
        <p:txBody>
          <a:bodyPr anchor="b">
            <a:normAutofit/>
          </a:bodyPr>
          <a:lstStyle>
            <a:lvl1pPr>
              <a:defRPr sz="4000" spc="-116">
                <a:solidFill>
                  <a:schemeClr val="bg2"/>
                </a:solidFill>
                <a:latin typeface="Poppins Medium" panose="00000600000000000000" pitchFamily="2" charset="0"/>
                <a:cs typeface="Poppins Medium" panose="00000600000000000000" pitchFamily="2" charset="0"/>
              </a:defRPr>
            </a:lvl1pPr>
          </a:lstStyle>
          <a:p>
            <a:r>
              <a:rPr lang="en-CA"/>
              <a:t>00</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3143762"/>
            <a:ext cx="6544408" cy="1768480"/>
          </a:xfrm>
          <a:prstGeom prst="rect">
            <a:avLst/>
          </a:prstGeom>
        </p:spPr>
        <p:txBody>
          <a:bodyPr>
            <a:normAutofit/>
          </a:bodyPr>
          <a:lstStyle>
            <a:lvl1pPr marL="0" indent="0" defTabSz="412750">
              <a:lnSpc>
                <a:spcPct val="100000"/>
              </a:lnSpc>
              <a:spcBef>
                <a:spcPts val="0"/>
              </a:spcBef>
              <a:buSzTx/>
              <a:buNone/>
              <a:defRPr sz="6000" b="0" i="0">
                <a:solidFill>
                  <a:schemeClr val="bg2"/>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Section divider title here</a:t>
            </a:r>
            <a:endParaRPr/>
          </a:p>
        </p:txBody>
      </p:sp>
      <p:sp>
        <p:nvSpPr>
          <p:cNvPr id="3" name="Slide Number Placeholder 3">
            <a:extLst>
              <a:ext uri="{FF2B5EF4-FFF2-40B4-BE49-F238E27FC236}">
                <a16:creationId xmlns:a16="http://schemas.microsoft.com/office/drawing/2014/main" id="{E2806BA1-B73A-BEA7-7753-E9E7A5DB02EF}"/>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accent2"/>
                </a:solidFill>
                <a:latin typeface="Poppins Medium" pitchFamily="2" charset="77"/>
                <a:cs typeface="Poppins Medium" pitchFamily="2" charset="77"/>
              </a:rPr>
              <a:pPr algn="r" defTabSz="913224" hangingPunct="1">
                <a:defRPr/>
              </a:pPr>
              <a:t>‹#›</a:t>
            </a:fld>
            <a:r>
              <a:rPr lang="en-US" sz="900" b="0" i="0" kern="1200" dirty="0">
                <a:solidFill>
                  <a:schemeClr val="accent2"/>
                </a:solidFill>
                <a:latin typeface="Poppins Medium" pitchFamily="2" charset="77"/>
                <a:cs typeface="Poppins Medium" pitchFamily="2" charset="77"/>
              </a:rPr>
              <a:t>     </a:t>
            </a:r>
            <a:r>
              <a:rPr lang="en-US" sz="900" b="0" i="0" kern="1200" dirty="0">
                <a:solidFill>
                  <a:schemeClr val="accent2"/>
                </a:solidFill>
                <a:latin typeface="Poppins" pitchFamily="2" charset="77"/>
                <a:cs typeface="Poppins" pitchFamily="2" charset="77"/>
              </a:rPr>
              <a:t>|</a:t>
            </a:r>
            <a:r>
              <a:rPr lang="en-US" sz="900" b="0" i="0" kern="1200" dirty="0">
                <a:solidFill>
                  <a:schemeClr val="accent2"/>
                </a:solidFill>
                <a:latin typeface="Poppins Medium" pitchFamily="2" charset="77"/>
                <a:cs typeface="Poppins Medium" pitchFamily="2" charset="77"/>
              </a:rPr>
              <a:t>  </a:t>
            </a:r>
            <a:endParaRPr lang="en-US" sz="900" b="0" i="0" kern="1200" cap="small" dirty="0">
              <a:solidFill>
                <a:schemeClr val="accent2"/>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7D4E5EB-D372-868D-C245-E596BECF216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accent2"/>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5649839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4">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3248" y="2084937"/>
            <a:ext cx="3639143" cy="952501"/>
          </a:xfrm>
          <a:prstGeom prst="rect">
            <a:avLst/>
          </a:prstGeom>
        </p:spPr>
        <p:txBody>
          <a:bodyPr anchor="b">
            <a:normAutofit/>
          </a:bodyPr>
          <a:lstStyle>
            <a:lvl1pPr>
              <a:defRPr sz="4000" spc="-116">
                <a:solidFill>
                  <a:schemeClr val="accent2"/>
                </a:solidFill>
                <a:latin typeface="Poppins Medium" panose="00000600000000000000" pitchFamily="2" charset="0"/>
                <a:cs typeface="Poppins Medium" panose="00000600000000000000" pitchFamily="2" charset="0"/>
              </a:defRPr>
            </a:lvl1pPr>
          </a:lstStyle>
          <a:p>
            <a:r>
              <a:rPr lang="en-CA"/>
              <a:t>00</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3143762"/>
            <a:ext cx="6544408" cy="1768480"/>
          </a:xfrm>
          <a:prstGeom prst="rect">
            <a:avLst/>
          </a:prstGeom>
        </p:spPr>
        <p:txBody>
          <a:bodyPr>
            <a:normAutofit/>
          </a:bodyPr>
          <a:lstStyle>
            <a:lvl1pPr marL="0" indent="0" defTabSz="412750">
              <a:lnSpc>
                <a:spcPct val="100000"/>
              </a:lnSpc>
              <a:spcBef>
                <a:spcPts val="0"/>
              </a:spcBef>
              <a:buSzTx/>
              <a:buNone/>
              <a:defRPr sz="6000" b="0" i="0">
                <a:solidFill>
                  <a:schemeClr val="accent2"/>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Section divider title here</a:t>
            </a:r>
            <a:endParaRPr/>
          </a:p>
        </p:txBody>
      </p:sp>
      <p:sp>
        <p:nvSpPr>
          <p:cNvPr id="3" name="Slide Number Placeholder 3">
            <a:extLst>
              <a:ext uri="{FF2B5EF4-FFF2-40B4-BE49-F238E27FC236}">
                <a16:creationId xmlns:a16="http://schemas.microsoft.com/office/drawing/2014/main" id="{E2806BA1-B73A-BEA7-7753-E9E7A5DB02EF}"/>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accent2"/>
                </a:solidFill>
                <a:latin typeface="Poppins Medium" pitchFamily="2" charset="77"/>
                <a:cs typeface="Poppins Medium" pitchFamily="2" charset="77"/>
              </a:rPr>
              <a:pPr algn="r" defTabSz="913224" hangingPunct="1">
                <a:defRPr/>
              </a:pPr>
              <a:t>‹#›</a:t>
            </a:fld>
            <a:r>
              <a:rPr lang="en-US" sz="900" b="0" i="0" kern="1200" dirty="0">
                <a:solidFill>
                  <a:schemeClr val="accent2"/>
                </a:solidFill>
                <a:latin typeface="Poppins Medium" pitchFamily="2" charset="77"/>
                <a:cs typeface="Poppins Medium" pitchFamily="2" charset="77"/>
              </a:rPr>
              <a:t>     </a:t>
            </a:r>
            <a:r>
              <a:rPr lang="en-US" sz="900" b="0" i="0" kern="1200" dirty="0">
                <a:solidFill>
                  <a:schemeClr val="accent2"/>
                </a:solidFill>
                <a:latin typeface="Poppins" pitchFamily="2" charset="77"/>
                <a:cs typeface="Poppins" pitchFamily="2" charset="77"/>
              </a:rPr>
              <a:t>|</a:t>
            </a:r>
            <a:r>
              <a:rPr lang="en-US" sz="900" b="0" i="0" kern="1200" dirty="0">
                <a:solidFill>
                  <a:schemeClr val="accent2"/>
                </a:solidFill>
                <a:latin typeface="Poppins Medium" pitchFamily="2" charset="77"/>
                <a:cs typeface="Poppins Medium" pitchFamily="2" charset="77"/>
              </a:rPr>
              <a:t>  </a:t>
            </a:r>
            <a:endParaRPr lang="en-US" sz="900" b="0" i="0" kern="1200" cap="small" dirty="0">
              <a:solidFill>
                <a:schemeClr val="accent2"/>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7D4E5EB-D372-868D-C245-E596BECF216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accent2"/>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34293437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5">
    <p:bg>
      <p:bgPr>
        <a:solidFill>
          <a:srgbClr val="052D2B"/>
        </a:solidFill>
        <a:effectLst/>
      </p:bgPr>
    </p:bg>
    <p:spTree>
      <p:nvGrpSpPr>
        <p:cNvPr id="1" name=""/>
        <p:cNvGrpSpPr/>
        <p:nvPr/>
      </p:nvGrpSpPr>
      <p:grpSpPr>
        <a:xfrm>
          <a:off x="0" y="0"/>
          <a:ext cx="0" cy="0"/>
          <a:chOff x="0" y="0"/>
          <a:chExt cx="0" cy="0"/>
        </a:xfrm>
      </p:grpSpPr>
      <p:sp>
        <p:nvSpPr>
          <p:cNvPr id="13" name="Marcador de posición de imagen 2">
            <a:extLst>
              <a:ext uri="{FF2B5EF4-FFF2-40B4-BE49-F238E27FC236}">
                <a16:creationId xmlns:a16="http://schemas.microsoft.com/office/drawing/2014/main" id="{31140BDB-16F8-9A85-9BAA-95CDBA80EB79}"/>
              </a:ext>
            </a:extLst>
          </p:cNvPr>
          <p:cNvSpPr>
            <a:spLocks noGrp="1"/>
          </p:cNvSpPr>
          <p:nvPr>
            <p:ph type="pic" sz="quarter" idx="21" hasCustomPrompt="1"/>
          </p:nvPr>
        </p:nvSpPr>
        <p:spPr>
          <a:xfrm>
            <a:off x="-1" y="11112"/>
            <a:ext cx="12192001" cy="6192000"/>
          </a:xfrm>
          <a:prstGeom prst="rect">
            <a:avLst/>
          </a:prstGeom>
          <a:solidFill>
            <a:schemeClr val="bg1">
              <a:lumMod val="75000"/>
            </a:schemeClr>
          </a:solidFill>
          <a:ln>
            <a:noFill/>
          </a:ln>
        </p:spPr>
        <p:txBody>
          <a:bodyPr anchor="ctr"/>
          <a:lstStyle>
            <a:lvl1pPr marL="0" indent="0" algn="ctr">
              <a:buFontTx/>
              <a:buNone/>
              <a:defRPr>
                <a:latin typeface="Montserrat"/>
              </a:defRPr>
            </a:lvl1pPr>
          </a:lstStyle>
          <a:p>
            <a:r>
              <a:rPr lang="en-CA" noProof="0" dirty="0"/>
              <a:t>image</a:t>
            </a:r>
          </a:p>
        </p:txBody>
      </p:sp>
      <p:sp>
        <p:nvSpPr>
          <p:cNvPr id="5" name="Presentation Title">
            <a:extLst>
              <a:ext uri="{FF2B5EF4-FFF2-40B4-BE49-F238E27FC236}">
                <a16:creationId xmlns:a16="http://schemas.microsoft.com/office/drawing/2014/main" id="{1DE0C910-EBB7-7FFF-C9A1-5B06C55C837D}"/>
              </a:ext>
            </a:extLst>
          </p:cNvPr>
          <p:cNvSpPr txBox="1">
            <a:spLocks noGrp="1"/>
          </p:cNvSpPr>
          <p:nvPr>
            <p:ph type="title" hasCustomPrompt="1"/>
          </p:nvPr>
        </p:nvSpPr>
        <p:spPr>
          <a:xfrm>
            <a:off x="603248" y="2084937"/>
            <a:ext cx="3639143" cy="952501"/>
          </a:xfrm>
          <a:prstGeom prst="rect">
            <a:avLst/>
          </a:prstGeom>
        </p:spPr>
        <p:txBody>
          <a:bodyPr anchor="b">
            <a:normAutofit/>
          </a:bodyPr>
          <a:lstStyle>
            <a:lvl1pPr>
              <a:defRPr sz="4000" spc="-116">
                <a:solidFill>
                  <a:schemeClr val="bg1"/>
                </a:solidFill>
                <a:latin typeface="Poppins Medium" panose="00000600000000000000" pitchFamily="2" charset="0"/>
                <a:cs typeface="Poppins Medium" panose="00000600000000000000" pitchFamily="2" charset="0"/>
              </a:defRPr>
            </a:lvl1pPr>
          </a:lstStyle>
          <a:p>
            <a:r>
              <a:rPr lang="en-CA"/>
              <a:t>00</a:t>
            </a:r>
            <a:endParaRPr/>
          </a:p>
        </p:txBody>
      </p:sp>
      <p:sp>
        <p:nvSpPr>
          <p:cNvPr id="7" name="Body Level One…">
            <a:extLst>
              <a:ext uri="{FF2B5EF4-FFF2-40B4-BE49-F238E27FC236}">
                <a16:creationId xmlns:a16="http://schemas.microsoft.com/office/drawing/2014/main" id="{83CB26F3-8B68-EA98-B662-5C7A7F05AD47}"/>
              </a:ext>
            </a:extLst>
          </p:cNvPr>
          <p:cNvSpPr txBox="1">
            <a:spLocks noGrp="1"/>
          </p:cNvSpPr>
          <p:nvPr>
            <p:ph type="body" sz="quarter" idx="1" hasCustomPrompt="1"/>
          </p:nvPr>
        </p:nvSpPr>
        <p:spPr>
          <a:xfrm>
            <a:off x="600672" y="3143762"/>
            <a:ext cx="6544408" cy="1768480"/>
          </a:xfrm>
          <a:prstGeom prst="rect">
            <a:avLst/>
          </a:prstGeom>
        </p:spPr>
        <p:txBody>
          <a:bodyPr>
            <a:normAutofit/>
          </a:bodyPr>
          <a:lstStyle>
            <a:lvl1pPr marL="0" indent="0" defTabSz="412750">
              <a:lnSpc>
                <a:spcPct val="100000"/>
              </a:lnSpc>
              <a:spcBef>
                <a:spcPts val="0"/>
              </a:spcBef>
              <a:buSzTx/>
              <a:buNone/>
              <a:defRPr sz="6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Section divider title here</a:t>
            </a:r>
            <a:endParaRPr/>
          </a:p>
        </p:txBody>
      </p:sp>
      <p:sp>
        <p:nvSpPr>
          <p:cNvPr id="4" name="Slide Number Placeholder 3">
            <a:extLst>
              <a:ext uri="{FF2B5EF4-FFF2-40B4-BE49-F238E27FC236}">
                <a16:creationId xmlns:a16="http://schemas.microsoft.com/office/drawing/2014/main" id="{4FF6DD72-E477-1482-AD94-82AAD64996FA}"/>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8" name="TextBox 7">
            <a:extLst>
              <a:ext uri="{FF2B5EF4-FFF2-40B4-BE49-F238E27FC236}">
                <a16:creationId xmlns:a16="http://schemas.microsoft.com/office/drawing/2014/main" id="{1CDE4E68-01A9-D195-F7CB-F24DB49E4AB9}"/>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9994758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1">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814039"/>
            <a:ext cx="10929690" cy="4638908"/>
          </a:xfrm>
          <a:prstGeom prst="rect">
            <a:avLst/>
          </a:prstGeom>
        </p:spPr>
        <p:txBody>
          <a:bodyPr anchor="ctr">
            <a:normAutofit/>
          </a:bodyPr>
          <a:lstStyle>
            <a:lvl1pPr marL="0" indent="0" algn="ctr" defTabSz="412750">
              <a:lnSpc>
                <a:spcPct val="120000"/>
              </a:lnSpc>
              <a:spcBef>
                <a:spcPts val="0"/>
              </a:spcBef>
              <a:spcAft>
                <a:spcPts val="1200"/>
              </a:spcAft>
              <a:buSzTx/>
              <a:buNone/>
              <a:defRPr sz="5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There is room for the copy to go to three or four lines if needed.</a:t>
            </a:r>
            <a:endParaRPr/>
          </a:p>
        </p:txBody>
      </p:sp>
      <p:sp>
        <p:nvSpPr>
          <p:cNvPr id="4" name="Slide Number Placeholder 3">
            <a:extLst>
              <a:ext uri="{FF2B5EF4-FFF2-40B4-BE49-F238E27FC236}">
                <a16:creationId xmlns:a16="http://schemas.microsoft.com/office/drawing/2014/main" id="{6771A339-C652-872E-8A94-63AF0FD335BE}"/>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5B5F20C8-155C-CE1C-3F13-9CAAE60D1F99}"/>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62622791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07304"/>
            <a:ext cx="10929689" cy="952501"/>
          </a:xfrm>
          <a:prstGeom prst="rect">
            <a:avLst/>
          </a:prstGeom>
        </p:spPr>
        <p:txBody>
          <a:bodyPr anchor="t">
            <a:normAutofit/>
          </a:bodyPr>
          <a:lstStyle>
            <a:lvl1pPr algn="ctr">
              <a:lnSpc>
                <a:spcPct val="120000"/>
              </a:lnSpc>
              <a:defRPr sz="3500" spc="-116">
                <a:solidFill>
                  <a:schemeClr val="bg1"/>
                </a:solidFill>
                <a:latin typeface="Poppins Medium" panose="00000600000000000000" pitchFamily="2" charset="0"/>
                <a:cs typeface="Poppins Medium" panose="00000600000000000000" pitchFamily="2" charset="0"/>
              </a:defRPr>
            </a:lvl1pPr>
          </a:lstStyle>
          <a:p>
            <a:r>
              <a:rPr lang="en-CA"/>
              <a:t>Keep the copy short 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1014761"/>
            <a:ext cx="10929690" cy="2902611"/>
          </a:xfrm>
          <a:prstGeom prst="rect">
            <a:avLst/>
          </a:prstGeom>
        </p:spPr>
        <p:txBody>
          <a:bodyPr anchor="b">
            <a:normAutofit/>
          </a:bodyPr>
          <a:lstStyle>
            <a:lvl1pPr marL="0" indent="0" algn="ctr" defTabSz="412750">
              <a:lnSpc>
                <a:spcPct val="120000"/>
              </a:lnSpc>
              <a:spcBef>
                <a:spcPts val="0"/>
              </a:spcBef>
              <a:buSzTx/>
              <a:buNone/>
              <a:defRPr sz="5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a:t>
            </a:r>
          </a:p>
        </p:txBody>
      </p:sp>
      <p:sp>
        <p:nvSpPr>
          <p:cNvPr id="4" name="Slide Number Placeholder 3">
            <a:extLst>
              <a:ext uri="{FF2B5EF4-FFF2-40B4-BE49-F238E27FC236}">
                <a16:creationId xmlns:a16="http://schemas.microsoft.com/office/drawing/2014/main" id="{966B34E0-ADCE-FD97-90E6-F1609F8A572B}"/>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884CE601-2650-354F-F429-0256D1934F5F}"/>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78944398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635619"/>
            <a:ext cx="7127124" cy="5296830"/>
          </a:xfrm>
          <a:prstGeom prst="rect">
            <a:avLst/>
          </a:prstGeom>
        </p:spPr>
        <p:txBody>
          <a:bodyPr anchor="ctr">
            <a:normAutofit/>
          </a:bodyPr>
          <a:lstStyle>
            <a:lvl1pPr marL="0" indent="0" algn="l" defTabSz="412750">
              <a:lnSpc>
                <a:spcPct val="120000"/>
              </a:lnSpc>
              <a:spcBef>
                <a:spcPts val="0"/>
              </a:spcBef>
              <a:buSzTx/>
              <a:buNone/>
              <a:defRPr sz="5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endParaRPr/>
          </a:p>
        </p:txBody>
      </p:sp>
      <p:sp>
        <p:nvSpPr>
          <p:cNvPr id="4" name="Slide Number Placeholder 3">
            <a:extLst>
              <a:ext uri="{FF2B5EF4-FFF2-40B4-BE49-F238E27FC236}">
                <a16:creationId xmlns:a16="http://schemas.microsoft.com/office/drawing/2014/main" id="{F57DE30E-6F21-DF6F-4C06-06382FD4334D}"/>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B5F927C-7092-C824-C58F-61FAA5B81567}"/>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7107635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90220"/>
            <a:ext cx="7093670" cy="952501"/>
          </a:xfrm>
          <a:prstGeom prst="rect">
            <a:avLst/>
          </a:prstGeom>
        </p:spPr>
        <p:txBody>
          <a:bodyPr anchor="t">
            <a:normAutofit/>
          </a:bodyPr>
          <a:lstStyle>
            <a:lvl1pPr algn="l">
              <a:lnSpc>
                <a:spcPct val="120000"/>
              </a:lnSpc>
              <a:defRPr sz="3500" b="0" i="0" spc="-116">
                <a:solidFill>
                  <a:schemeClr val="bg1"/>
                </a:solidFill>
                <a:latin typeface="Poppins Thin" pitchFamily="2" charset="77"/>
                <a:cs typeface="Poppins Thin" pitchFamily="2" charset="77"/>
              </a:defRPr>
            </a:lvl1pPr>
          </a:lstStyle>
          <a:p>
            <a:r>
              <a:rPr lang="en-CA"/>
              <a:t>Keep the copy short</a:t>
            </a:r>
            <a:br>
              <a:rPr lang="en-CA"/>
            </a:br>
            <a:r>
              <a:rPr lang="en-CA"/>
              <a:t>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635620"/>
            <a:ext cx="7093671" cy="3449021"/>
          </a:xfrm>
          <a:prstGeom prst="rect">
            <a:avLst/>
          </a:prstGeom>
        </p:spPr>
        <p:txBody>
          <a:bodyPr anchor="b">
            <a:normAutofit/>
          </a:bodyPr>
          <a:lstStyle>
            <a:lvl1pPr marL="0" indent="0" algn="l" defTabSz="412750">
              <a:lnSpc>
                <a:spcPct val="120000"/>
              </a:lnSpc>
              <a:spcBef>
                <a:spcPts val="0"/>
              </a:spcBef>
              <a:buSzTx/>
              <a:buNone/>
              <a:defRPr sz="5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p>
        </p:txBody>
      </p:sp>
      <p:sp>
        <p:nvSpPr>
          <p:cNvPr id="4" name="Slide Number Placeholder 3">
            <a:extLst>
              <a:ext uri="{FF2B5EF4-FFF2-40B4-BE49-F238E27FC236}">
                <a16:creationId xmlns:a16="http://schemas.microsoft.com/office/drawing/2014/main" id="{542E3D86-14F8-12BB-1BA4-83F25D97986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2948E0C-4A0B-521C-87A3-DC1ADAC6B9F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9091875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6" name="Xplore_BrandGuide_RD2-72.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1" name="Author and Date"/>
          <p:cNvSpPr txBox="1">
            <a:spLocks noGrp="1"/>
          </p:cNvSpPr>
          <p:nvPr>
            <p:ph type="body" sz="quarter" idx="21" hasCustomPrompt="1"/>
          </p:nvPr>
        </p:nvSpPr>
        <p:spPr>
          <a:xfrm>
            <a:off x="600670" y="5929931"/>
            <a:ext cx="7325563" cy="318490"/>
          </a:xfrm>
          <a:prstGeom prst="rect">
            <a:avLst/>
          </a:prstGeom>
        </p:spPr>
        <p:txBody>
          <a:bodyPr lIns="45719" tIns="45719" rIns="45719" bIns="45719"/>
          <a:lstStyle>
            <a:lvl1pPr marL="0" indent="0" defTabSz="412750">
              <a:lnSpc>
                <a:spcPct val="100000"/>
              </a:lnSpc>
              <a:spcBef>
                <a:spcPts val="0"/>
              </a:spcBef>
              <a:buSzTx/>
              <a:buNone/>
              <a:defRPr sz="1800" b="1">
                <a:solidFill>
                  <a:srgbClr val="58C774"/>
                </a:solidFill>
                <a:latin typeface="Poppins-Light"/>
                <a:cs typeface="Poppins Medium" panose="00000600000000000000" pitchFamily="2" charset="0"/>
              </a:defRPr>
            </a:lvl1pPr>
          </a:lstStyle>
          <a:p>
            <a:r>
              <a:t>Author and Date</a:t>
            </a:r>
          </a:p>
        </p:txBody>
      </p:sp>
      <p:sp>
        <p:nvSpPr>
          <p:cNvPr id="12" name="Presentation Title"/>
          <p:cNvSpPr txBox="1">
            <a:spLocks noGrp="1"/>
          </p:cNvSpPr>
          <p:nvPr>
            <p:ph type="title" hasCustomPrompt="1"/>
          </p:nvPr>
        </p:nvSpPr>
        <p:spPr>
          <a:xfrm>
            <a:off x="603248" y="1287496"/>
            <a:ext cx="8032752" cy="2324101"/>
          </a:xfrm>
          <a:prstGeom prst="rect">
            <a:avLst/>
          </a:prstGeom>
        </p:spPr>
        <p:txBody>
          <a:bodyPr anchor="b">
            <a:normAutofit/>
          </a:bodyPr>
          <a:lstStyle>
            <a:lvl1pPr>
              <a:lnSpc>
                <a:spcPct val="120000"/>
              </a:lnSpc>
              <a:spcBef>
                <a:spcPts val="300"/>
              </a:spcBef>
              <a:spcAft>
                <a:spcPts val="300"/>
              </a:spcAft>
              <a:defRPr sz="4400" spc="-116">
                <a:solidFill>
                  <a:srgbClr val="58C774"/>
                </a:solidFill>
                <a:latin typeface="+mj-lt"/>
                <a:cs typeface="Poppins Medium" panose="00000600000000000000" pitchFamily="2" charset="0"/>
              </a:defRPr>
            </a:lvl1pPr>
          </a:lstStyle>
          <a:p>
            <a:r>
              <a:t>Presentation Title</a:t>
            </a:r>
          </a:p>
        </p:txBody>
      </p:sp>
      <p:sp>
        <p:nvSpPr>
          <p:cNvPr id="13" name="Body Level One…"/>
          <p:cNvSpPr txBox="1">
            <a:spLocks noGrp="1"/>
          </p:cNvSpPr>
          <p:nvPr>
            <p:ph type="body" sz="quarter" idx="1" hasCustomPrompt="1"/>
          </p:nvPr>
        </p:nvSpPr>
        <p:spPr>
          <a:xfrm>
            <a:off x="600671" y="3717920"/>
            <a:ext cx="7325563" cy="952501"/>
          </a:xfrm>
          <a:prstGeom prst="rect">
            <a:avLst/>
          </a:prstGeom>
        </p:spPr>
        <p:txBody>
          <a:bodyPr>
            <a:normAutofit/>
          </a:bodyPr>
          <a:lstStyle>
            <a:lvl1pPr marL="0" indent="0" defTabSz="412750">
              <a:lnSpc>
                <a:spcPct val="100000"/>
              </a:lnSpc>
              <a:spcBef>
                <a:spcPts val="0"/>
              </a:spcBef>
              <a:buSzTx/>
              <a:buNone/>
              <a:defRPr sz="2200" b="0">
                <a:solidFill>
                  <a:srgbClr val="58C774"/>
                </a:solidFill>
                <a:latin typeface="+mn-lt"/>
                <a:cs typeface="Poppins Medium" panose="00000600000000000000" pitchFamily="2" charset="0"/>
              </a:defRPr>
            </a:lvl1pPr>
            <a:lvl2pPr marL="0" indent="228600" defTabSz="412750">
              <a:lnSpc>
                <a:spcPct val="100000"/>
              </a:lnSpc>
              <a:spcBef>
                <a:spcPts val="0"/>
              </a:spcBef>
              <a:buSzTx/>
              <a:buNone/>
              <a:defRPr sz="2200" b="1">
                <a:solidFill>
                  <a:srgbClr val="58C774"/>
                </a:solidFill>
                <a:latin typeface="Poppins Medium" panose="00000600000000000000" pitchFamily="2" charset="0"/>
                <a:cs typeface="Poppins Medium" panose="00000600000000000000" pitchFamily="2" charset="0"/>
              </a:defRPr>
            </a:lvl2pPr>
            <a:lvl3pPr marL="0" indent="457200" defTabSz="412750">
              <a:lnSpc>
                <a:spcPct val="100000"/>
              </a:lnSpc>
              <a:spcBef>
                <a:spcPts val="0"/>
              </a:spcBef>
              <a:buSzTx/>
              <a:buNone/>
              <a:defRPr sz="1600" b="1">
                <a:solidFill>
                  <a:srgbClr val="58C774"/>
                </a:solidFill>
                <a:latin typeface="Poppins Medium" panose="00000600000000000000" pitchFamily="2" charset="0"/>
                <a:cs typeface="Poppins Medium" panose="00000600000000000000" pitchFamily="2" charset="0"/>
              </a:defRPr>
            </a:lvl3pPr>
            <a:lvl4pPr marL="0" indent="685800" defTabSz="412750">
              <a:lnSpc>
                <a:spcPct val="100000"/>
              </a:lnSpc>
              <a:spcBef>
                <a:spcPts val="0"/>
              </a:spcBef>
              <a:buSzTx/>
              <a:buNone/>
              <a:defRPr sz="2200" b="1">
                <a:solidFill>
                  <a:srgbClr val="58C774"/>
                </a:solidFill>
                <a:latin typeface="Poppins Medium" panose="00000600000000000000" pitchFamily="2" charset="0"/>
                <a:cs typeface="Poppins Medium" panose="00000600000000000000" pitchFamily="2" charset="0"/>
              </a:defRPr>
            </a:lvl4pPr>
            <a:lvl5pPr marL="0" indent="914400" defTabSz="412750">
              <a:lnSpc>
                <a:spcPct val="100000"/>
              </a:lnSpc>
              <a:spcBef>
                <a:spcPts val="0"/>
              </a:spcBef>
              <a:buSzTx/>
              <a:buNone/>
              <a:defRPr sz="2200" b="1">
                <a:solidFill>
                  <a:srgbClr val="58C774"/>
                </a:solidFill>
                <a:latin typeface="Poppins Medium" panose="00000600000000000000" pitchFamily="2" charset="0"/>
                <a:cs typeface="Poppins Medium" panose="00000600000000000000" pitchFamily="2" charset="0"/>
              </a:defRPr>
            </a:lvl5pPr>
          </a:lstStyle>
          <a:p>
            <a:r>
              <a:t>Presentation Subtitle</a:t>
            </a:r>
          </a:p>
          <a:p>
            <a:pPr lvl="1"/>
            <a:endParaRPr/>
          </a:p>
          <a:p>
            <a:pPr lvl="2"/>
            <a:endParaRPr/>
          </a:p>
          <a:p>
            <a:pPr lvl="3"/>
            <a:endParaRPr/>
          </a:p>
          <a:p>
            <a:pPr lvl="4"/>
            <a:endParaRPr/>
          </a:p>
        </p:txBody>
      </p:sp>
      <p:pic>
        <p:nvPicPr>
          <p:cNvPr id="2" name="Picture 1">
            <a:extLst>
              <a:ext uri="{FF2B5EF4-FFF2-40B4-BE49-F238E27FC236}">
                <a16:creationId xmlns:a16="http://schemas.microsoft.com/office/drawing/2014/main" id="{81827943-EEB5-651A-A4F3-5D6A05E1F5B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7883" t="28613" r="17332" b="30219"/>
          <a:stretch/>
        </p:blipFill>
        <p:spPr>
          <a:xfrm>
            <a:off x="7931388" y="557323"/>
            <a:ext cx="3657365" cy="2324101"/>
          </a:xfrm>
          <a:prstGeom prst="rect">
            <a:avLst/>
          </a:prstGeom>
        </p:spPr>
      </p:pic>
      <p:sp>
        <p:nvSpPr>
          <p:cNvPr id="8" name="Slide Number Placeholder 3">
            <a:extLst>
              <a:ext uri="{FF2B5EF4-FFF2-40B4-BE49-F238E27FC236}">
                <a16:creationId xmlns:a16="http://schemas.microsoft.com/office/drawing/2014/main" id="{42615EC3-C573-6C3D-E5FB-E99EA71604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41211462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814039"/>
            <a:ext cx="10929690" cy="4638908"/>
          </a:xfrm>
          <a:prstGeom prst="rect">
            <a:avLst/>
          </a:prstGeom>
        </p:spPr>
        <p:txBody>
          <a:bodyPr anchor="ctr">
            <a:normAutofit/>
          </a:bodyPr>
          <a:lstStyle>
            <a:lvl1pPr marL="0" indent="0" algn="ctr" defTabSz="412750">
              <a:lnSpc>
                <a:spcPct val="120000"/>
              </a:lnSpc>
              <a:spcBef>
                <a:spcPts val="0"/>
              </a:spcBef>
              <a:buSzTx/>
              <a:buNone/>
              <a:defRPr sz="5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There is room for the copy to go to three or four lines if needed.</a:t>
            </a:r>
            <a:endParaRPr/>
          </a:p>
        </p:txBody>
      </p:sp>
      <p:sp>
        <p:nvSpPr>
          <p:cNvPr id="4" name="Slide Number Placeholder 3">
            <a:extLst>
              <a:ext uri="{FF2B5EF4-FFF2-40B4-BE49-F238E27FC236}">
                <a16:creationId xmlns:a16="http://schemas.microsoft.com/office/drawing/2014/main" id="{6771A339-C652-872E-8A94-63AF0FD335BE}"/>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5B5F20C8-155C-CE1C-3F13-9CAAE60D1F99}"/>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24526843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tement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07304"/>
            <a:ext cx="10929689" cy="952501"/>
          </a:xfrm>
          <a:prstGeom prst="rect">
            <a:avLst/>
          </a:prstGeom>
        </p:spPr>
        <p:txBody>
          <a:bodyPr anchor="t">
            <a:normAutofit/>
          </a:bodyPr>
          <a:lstStyle>
            <a:lvl1pPr algn="ctr">
              <a:lnSpc>
                <a:spcPct val="120000"/>
              </a:lnSpc>
              <a:defRPr sz="3500" spc="-116">
                <a:solidFill>
                  <a:schemeClr val="bg1"/>
                </a:solidFill>
                <a:latin typeface="Poppins Medium" panose="00000600000000000000" pitchFamily="2" charset="0"/>
                <a:cs typeface="Poppins Medium" panose="00000600000000000000" pitchFamily="2" charset="0"/>
              </a:defRPr>
            </a:lvl1pPr>
          </a:lstStyle>
          <a:p>
            <a:r>
              <a:rPr lang="en-CA"/>
              <a:t>Keep the copy short 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1014761"/>
            <a:ext cx="10929690" cy="2902611"/>
          </a:xfrm>
          <a:prstGeom prst="rect">
            <a:avLst/>
          </a:prstGeom>
        </p:spPr>
        <p:txBody>
          <a:bodyPr anchor="b">
            <a:normAutofit/>
          </a:bodyPr>
          <a:lstStyle>
            <a:lvl1pPr marL="0" indent="0" algn="ctr" defTabSz="412750">
              <a:lnSpc>
                <a:spcPct val="120000"/>
              </a:lnSpc>
              <a:spcBef>
                <a:spcPts val="0"/>
              </a:spcBef>
              <a:buSzTx/>
              <a:buNone/>
              <a:defRPr sz="5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a:t>
            </a:r>
          </a:p>
        </p:txBody>
      </p:sp>
      <p:sp>
        <p:nvSpPr>
          <p:cNvPr id="4" name="Slide Number Placeholder 3">
            <a:extLst>
              <a:ext uri="{FF2B5EF4-FFF2-40B4-BE49-F238E27FC236}">
                <a16:creationId xmlns:a16="http://schemas.microsoft.com/office/drawing/2014/main" id="{966B34E0-ADCE-FD97-90E6-F1609F8A572B}"/>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884CE601-2650-354F-F429-0256D1934F5F}"/>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61891254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tement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635619"/>
            <a:ext cx="7127124" cy="5296830"/>
          </a:xfrm>
          <a:prstGeom prst="rect">
            <a:avLst/>
          </a:prstGeom>
        </p:spPr>
        <p:txBody>
          <a:bodyPr anchor="ctr">
            <a:normAutofit/>
          </a:bodyPr>
          <a:lstStyle>
            <a:lvl1pPr marL="0" indent="0" algn="l" defTabSz="412750">
              <a:lnSpc>
                <a:spcPct val="120000"/>
              </a:lnSpc>
              <a:spcBef>
                <a:spcPts val="0"/>
              </a:spcBef>
              <a:buSzTx/>
              <a:buNone/>
              <a:defRPr sz="5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endParaRPr/>
          </a:p>
        </p:txBody>
      </p:sp>
      <p:sp>
        <p:nvSpPr>
          <p:cNvPr id="4" name="Slide Number Placeholder 3">
            <a:extLst>
              <a:ext uri="{FF2B5EF4-FFF2-40B4-BE49-F238E27FC236}">
                <a16:creationId xmlns:a16="http://schemas.microsoft.com/office/drawing/2014/main" id="{F57DE30E-6F21-DF6F-4C06-06382FD4334D}"/>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B5F927C-7092-C824-C58F-61FAA5B81567}"/>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433204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tement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90220"/>
            <a:ext cx="7093670" cy="952501"/>
          </a:xfrm>
          <a:prstGeom prst="rect">
            <a:avLst/>
          </a:prstGeom>
        </p:spPr>
        <p:txBody>
          <a:bodyPr anchor="t">
            <a:normAutofit/>
          </a:bodyPr>
          <a:lstStyle>
            <a:lvl1pPr algn="l">
              <a:lnSpc>
                <a:spcPct val="120000"/>
              </a:lnSpc>
              <a:defRPr sz="3500" b="0" i="0" spc="-116">
                <a:solidFill>
                  <a:schemeClr val="bg1"/>
                </a:solidFill>
                <a:latin typeface="Poppins Thin" pitchFamily="2" charset="77"/>
                <a:cs typeface="Poppins Thin" pitchFamily="2" charset="77"/>
              </a:defRPr>
            </a:lvl1pPr>
          </a:lstStyle>
          <a:p>
            <a:r>
              <a:rPr lang="en-CA"/>
              <a:t>Keep the copy short</a:t>
            </a:r>
            <a:br>
              <a:rPr lang="en-CA"/>
            </a:br>
            <a:r>
              <a:rPr lang="en-CA"/>
              <a:t>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635620"/>
            <a:ext cx="7093671" cy="3449021"/>
          </a:xfrm>
          <a:prstGeom prst="rect">
            <a:avLst/>
          </a:prstGeom>
        </p:spPr>
        <p:txBody>
          <a:bodyPr anchor="b">
            <a:normAutofit/>
          </a:bodyPr>
          <a:lstStyle>
            <a:lvl1pPr marL="0" indent="0" algn="l" defTabSz="412750">
              <a:lnSpc>
                <a:spcPct val="120000"/>
              </a:lnSpc>
              <a:spcBef>
                <a:spcPts val="0"/>
              </a:spcBef>
              <a:buSzTx/>
              <a:buNone/>
              <a:defRPr sz="5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p>
        </p:txBody>
      </p:sp>
      <p:sp>
        <p:nvSpPr>
          <p:cNvPr id="4" name="Slide Number Placeholder 3">
            <a:extLst>
              <a:ext uri="{FF2B5EF4-FFF2-40B4-BE49-F238E27FC236}">
                <a16:creationId xmlns:a16="http://schemas.microsoft.com/office/drawing/2014/main" id="{542E3D86-14F8-12BB-1BA4-83F25D97986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2948E0C-4A0B-521C-87A3-DC1ADAC6B9F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64189726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tement 9">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814039"/>
            <a:ext cx="10929690" cy="4638908"/>
          </a:xfrm>
          <a:prstGeom prst="rect">
            <a:avLst/>
          </a:prstGeom>
        </p:spPr>
        <p:txBody>
          <a:bodyPr anchor="ctr">
            <a:normAutofit/>
          </a:bodyPr>
          <a:lstStyle>
            <a:lvl1pPr marL="0" indent="0" algn="ctr" defTabSz="412750">
              <a:lnSpc>
                <a:spcPct val="120000"/>
              </a:lnSpc>
              <a:spcBef>
                <a:spcPts val="0"/>
              </a:spcBef>
              <a:buSzTx/>
              <a:buNone/>
              <a:defRPr sz="5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There is room for the copy to go to three or four lines if needed.</a:t>
            </a:r>
            <a:endParaRPr/>
          </a:p>
        </p:txBody>
      </p:sp>
      <p:sp>
        <p:nvSpPr>
          <p:cNvPr id="4" name="Slide Number Placeholder 3">
            <a:extLst>
              <a:ext uri="{FF2B5EF4-FFF2-40B4-BE49-F238E27FC236}">
                <a16:creationId xmlns:a16="http://schemas.microsoft.com/office/drawing/2014/main" id="{6771A339-C652-872E-8A94-63AF0FD335BE}"/>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solidFill>
                <a:latin typeface="Poppins Medium" pitchFamily="2" charset="77"/>
                <a:cs typeface="Poppins Medium" pitchFamily="2" charset="77"/>
              </a:rPr>
              <a:pPr algn="r" defTabSz="913224" hangingPunct="1">
                <a:defRPr/>
              </a:pPr>
              <a:t>‹#›</a:t>
            </a:fld>
            <a:r>
              <a:rPr lang="en-US" sz="900" b="0" i="0" kern="1200" dirty="0">
                <a:solidFill>
                  <a:schemeClr val="bg1"/>
                </a:solidFill>
                <a:latin typeface="Poppins Medium" pitchFamily="2" charset="77"/>
                <a:cs typeface="Poppins Medium" pitchFamily="2" charset="77"/>
              </a:rPr>
              <a:t>     </a:t>
            </a:r>
            <a:r>
              <a:rPr lang="en-US" sz="900" b="0" i="0" kern="1200" dirty="0">
                <a:solidFill>
                  <a:schemeClr val="bg1"/>
                </a:solidFill>
                <a:latin typeface="Poppins" pitchFamily="2" charset="77"/>
                <a:cs typeface="Poppins" pitchFamily="2" charset="77"/>
              </a:rPr>
              <a:t>|</a:t>
            </a:r>
            <a:r>
              <a:rPr lang="en-US" sz="900" b="0" i="0" kern="1200" dirty="0">
                <a:solidFill>
                  <a:schemeClr val="bg1"/>
                </a:solidFill>
                <a:latin typeface="Poppins Medium" pitchFamily="2" charset="77"/>
                <a:cs typeface="Poppins Medium" pitchFamily="2" charset="77"/>
              </a:rPr>
              <a:t>  </a:t>
            </a:r>
            <a:endParaRPr lang="en-US" sz="900" b="0" i="0" kern="1200" cap="small" dirty="0">
              <a:solidFill>
                <a:schemeClr val="bg1"/>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5B5F20C8-155C-CE1C-3F13-9CAAE60D1F99}"/>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bg1"/>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425106613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tement 10">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07304"/>
            <a:ext cx="10929689" cy="952501"/>
          </a:xfrm>
          <a:prstGeom prst="rect">
            <a:avLst/>
          </a:prstGeom>
        </p:spPr>
        <p:txBody>
          <a:bodyPr anchor="t">
            <a:normAutofit/>
          </a:bodyPr>
          <a:lstStyle>
            <a:lvl1pPr algn="ctr">
              <a:lnSpc>
                <a:spcPct val="120000"/>
              </a:lnSpc>
              <a:defRPr sz="3500" spc="-116">
                <a:solidFill>
                  <a:schemeClr val="bg1"/>
                </a:solidFill>
                <a:latin typeface="Poppins Medium" panose="00000600000000000000" pitchFamily="2" charset="0"/>
                <a:cs typeface="Poppins Medium" panose="00000600000000000000" pitchFamily="2" charset="0"/>
              </a:defRPr>
            </a:lvl1pPr>
          </a:lstStyle>
          <a:p>
            <a:r>
              <a:rPr lang="en-CA"/>
              <a:t>Keep the copy short 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1014761"/>
            <a:ext cx="10929690" cy="2902611"/>
          </a:xfrm>
          <a:prstGeom prst="rect">
            <a:avLst/>
          </a:prstGeom>
        </p:spPr>
        <p:txBody>
          <a:bodyPr anchor="b">
            <a:normAutofit/>
          </a:bodyPr>
          <a:lstStyle>
            <a:lvl1pPr marL="0" indent="0" algn="ctr" defTabSz="412750">
              <a:lnSpc>
                <a:spcPct val="120000"/>
              </a:lnSpc>
              <a:spcBef>
                <a:spcPts val="0"/>
              </a:spcBef>
              <a:buSzTx/>
              <a:buNone/>
              <a:defRPr sz="5000" b="0" i="0">
                <a:solidFill>
                  <a:schemeClr val="bg1"/>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a:t>
            </a:r>
          </a:p>
        </p:txBody>
      </p:sp>
      <p:sp>
        <p:nvSpPr>
          <p:cNvPr id="4" name="Slide Number Placeholder 3">
            <a:extLst>
              <a:ext uri="{FF2B5EF4-FFF2-40B4-BE49-F238E27FC236}">
                <a16:creationId xmlns:a16="http://schemas.microsoft.com/office/drawing/2014/main" id="{966B34E0-ADCE-FD97-90E6-F1609F8A572B}"/>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solidFill>
                <a:latin typeface="Poppins Medium" pitchFamily="2" charset="77"/>
                <a:cs typeface="Poppins Medium" pitchFamily="2" charset="77"/>
              </a:rPr>
              <a:pPr algn="r" defTabSz="913224" hangingPunct="1">
                <a:defRPr/>
              </a:pPr>
              <a:t>‹#›</a:t>
            </a:fld>
            <a:r>
              <a:rPr lang="en-US" sz="900" b="0" i="0" kern="1200" dirty="0">
                <a:solidFill>
                  <a:schemeClr val="bg1"/>
                </a:solidFill>
                <a:latin typeface="Poppins Medium" pitchFamily="2" charset="77"/>
                <a:cs typeface="Poppins Medium" pitchFamily="2" charset="77"/>
              </a:rPr>
              <a:t>     </a:t>
            </a:r>
            <a:r>
              <a:rPr lang="en-US" sz="900" b="0" i="0" kern="1200" dirty="0">
                <a:solidFill>
                  <a:schemeClr val="bg1"/>
                </a:solidFill>
                <a:latin typeface="Poppins" pitchFamily="2" charset="77"/>
                <a:cs typeface="Poppins" pitchFamily="2" charset="77"/>
              </a:rPr>
              <a:t>|</a:t>
            </a:r>
            <a:r>
              <a:rPr lang="en-US" sz="900" b="0" i="0" kern="1200" dirty="0">
                <a:solidFill>
                  <a:schemeClr val="bg1"/>
                </a:solidFill>
                <a:latin typeface="Poppins Medium" pitchFamily="2" charset="77"/>
                <a:cs typeface="Poppins Medium" pitchFamily="2" charset="77"/>
              </a:rPr>
              <a:t>  </a:t>
            </a:r>
            <a:endParaRPr lang="en-US" sz="900" b="0" i="0" kern="1200" cap="small" dirty="0">
              <a:solidFill>
                <a:schemeClr val="bg1"/>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884CE601-2650-354F-F429-0256D1934F5F}"/>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bg1"/>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4077818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tement 1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635619"/>
            <a:ext cx="7127124" cy="5296830"/>
          </a:xfrm>
          <a:prstGeom prst="rect">
            <a:avLst/>
          </a:prstGeom>
        </p:spPr>
        <p:txBody>
          <a:bodyPr anchor="ctr">
            <a:normAutofit/>
          </a:bodyPr>
          <a:lstStyle>
            <a:lvl1pPr marL="0" indent="0" algn="l" defTabSz="412750">
              <a:lnSpc>
                <a:spcPct val="120000"/>
              </a:lnSpc>
              <a:spcBef>
                <a:spcPts val="0"/>
              </a:spcBef>
              <a:buSzTx/>
              <a:buNone/>
              <a:defRPr sz="5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endParaRPr/>
          </a:p>
        </p:txBody>
      </p:sp>
      <p:sp>
        <p:nvSpPr>
          <p:cNvPr id="4" name="Slide Number Placeholder 3">
            <a:extLst>
              <a:ext uri="{FF2B5EF4-FFF2-40B4-BE49-F238E27FC236}">
                <a16:creationId xmlns:a16="http://schemas.microsoft.com/office/drawing/2014/main" id="{F57DE30E-6F21-DF6F-4C06-06382FD4334D}"/>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solidFill>
                <a:latin typeface="Poppins Medium" pitchFamily="2" charset="77"/>
                <a:cs typeface="Poppins Medium" pitchFamily="2" charset="77"/>
              </a:rPr>
              <a:pPr algn="r" defTabSz="913224" hangingPunct="1">
                <a:defRPr/>
              </a:pPr>
              <a:t>‹#›</a:t>
            </a:fld>
            <a:r>
              <a:rPr lang="en-US" sz="900" b="0" i="0" kern="1200" dirty="0">
                <a:solidFill>
                  <a:schemeClr val="bg1"/>
                </a:solidFill>
                <a:latin typeface="Poppins Medium" pitchFamily="2" charset="77"/>
                <a:cs typeface="Poppins Medium" pitchFamily="2" charset="77"/>
              </a:rPr>
              <a:t>     </a:t>
            </a:r>
            <a:r>
              <a:rPr lang="en-US" sz="900" b="0" i="0" kern="1200" dirty="0">
                <a:solidFill>
                  <a:schemeClr val="bg1"/>
                </a:solidFill>
                <a:latin typeface="Poppins" pitchFamily="2" charset="77"/>
                <a:cs typeface="Poppins" pitchFamily="2" charset="77"/>
              </a:rPr>
              <a:t>|</a:t>
            </a:r>
            <a:r>
              <a:rPr lang="en-US" sz="900" b="0" i="0" kern="1200" dirty="0">
                <a:solidFill>
                  <a:schemeClr val="bg1"/>
                </a:solidFill>
                <a:latin typeface="Poppins Medium" pitchFamily="2" charset="77"/>
                <a:cs typeface="Poppins Medium" pitchFamily="2" charset="77"/>
              </a:rPr>
              <a:t>  </a:t>
            </a:r>
            <a:endParaRPr lang="en-US" sz="900" b="0" i="0" kern="1200" cap="small" dirty="0">
              <a:solidFill>
                <a:schemeClr val="bg1"/>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B5F927C-7092-C824-C58F-61FAA5B81567}"/>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bg1"/>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291593718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atement 1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7BC46-0DE6-591A-C434-1080395A04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90220"/>
            <a:ext cx="7093670" cy="952501"/>
          </a:xfrm>
          <a:prstGeom prst="rect">
            <a:avLst/>
          </a:prstGeom>
        </p:spPr>
        <p:txBody>
          <a:bodyPr anchor="t">
            <a:normAutofit/>
          </a:bodyPr>
          <a:lstStyle>
            <a:lvl1pPr algn="l">
              <a:lnSpc>
                <a:spcPct val="120000"/>
              </a:lnSpc>
              <a:defRPr sz="3500" b="0" i="0" spc="-116">
                <a:solidFill>
                  <a:schemeClr val="bg1"/>
                </a:solidFill>
                <a:latin typeface="Poppins Thin" pitchFamily="2" charset="77"/>
                <a:cs typeface="Poppins Thin" pitchFamily="2" charset="77"/>
              </a:defRPr>
            </a:lvl1pPr>
          </a:lstStyle>
          <a:p>
            <a:r>
              <a:rPr lang="en-CA"/>
              <a:t>Keep the copy short</a:t>
            </a:r>
            <a:br>
              <a:rPr lang="en-CA"/>
            </a:br>
            <a:r>
              <a:rPr lang="en-CA"/>
              <a:t>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635620"/>
            <a:ext cx="7093671" cy="3449021"/>
          </a:xfrm>
          <a:prstGeom prst="rect">
            <a:avLst/>
          </a:prstGeom>
        </p:spPr>
        <p:txBody>
          <a:bodyPr anchor="b">
            <a:normAutofit/>
          </a:bodyPr>
          <a:lstStyle>
            <a:lvl1pPr marL="0" indent="0" algn="l" defTabSz="412750">
              <a:lnSpc>
                <a:spcPct val="120000"/>
              </a:lnSpc>
              <a:spcBef>
                <a:spcPts val="0"/>
              </a:spcBef>
              <a:buSzTx/>
              <a:buNone/>
              <a:defRPr sz="5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p>
        </p:txBody>
      </p:sp>
      <p:sp>
        <p:nvSpPr>
          <p:cNvPr id="4" name="Slide Number Placeholder 3">
            <a:extLst>
              <a:ext uri="{FF2B5EF4-FFF2-40B4-BE49-F238E27FC236}">
                <a16:creationId xmlns:a16="http://schemas.microsoft.com/office/drawing/2014/main" id="{542E3D86-14F8-12BB-1BA4-83F25D97986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solidFill>
                <a:latin typeface="Poppins Medium" pitchFamily="2" charset="77"/>
                <a:cs typeface="Poppins Medium" pitchFamily="2" charset="77"/>
              </a:rPr>
              <a:pPr algn="r" defTabSz="913224" hangingPunct="1">
                <a:defRPr/>
              </a:pPr>
              <a:t>‹#›</a:t>
            </a:fld>
            <a:r>
              <a:rPr lang="en-US" sz="900" b="0" i="0" kern="1200" dirty="0">
                <a:solidFill>
                  <a:schemeClr val="bg1"/>
                </a:solidFill>
                <a:latin typeface="Poppins Medium" pitchFamily="2" charset="77"/>
                <a:cs typeface="Poppins Medium" pitchFamily="2" charset="77"/>
              </a:rPr>
              <a:t>     </a:t>
            </a:r>
            <a:r>
              <a:rPr lang="en-US" sz="900" b="0" i="0" kern="1200" dirty="0">
                <a:solidFill>
                  <a:schemeClr val="bg1"/>
                </a:solidFill>
                <a:latin typeface="Poppins" pitchFamily="2" charset="77"/>
                <a:cs typeface="Poppins" pitchFamily="2" charset="77"/>
              </a:rPr>
              <a:t>|</a:t>
            </a:r>
            <a:r>
              <a:rPr lang="en-US" sz="900" b="0" i="0" kern="1200" dirty="0">
                <a:solidFill>
                  <a:schemeClr val="bg1"/>
                </a:solidFill>
                <a:latin typeface="Poppins Medium" pitchFamily="2" charset="77"/>
                <a:cs typeface="Poppins Medium" pitchFamily="2" charset="77"/>
              </a:rPr>
              <a:t>  </a:t>
            </a:r>
            <a:endParaRPr lang="en-US" sz="900" b="0" i="0" kern="1200" cap="small" dirty="0">
              <a:solidFill>
                <a:schemeClr val="bg1"/>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2948E0C-4A0B-521C-87A3-DC1ADAC6B9F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bg1"/>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242566879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atement 13">
    <p:spTree>
      <p:nvGrpSpPr>
        <p:cNvPr id="1" name=""/>
        <p:cNvGrpSpPr/>
        <p:nvPr/>
      </p:nvGrpSpPr>
      <p:grpSpPr>
        <a:xfrm>
          <a:off x="0" y="0"/>
          <a:ext cx="0" cy="0"/>
          <a:chOff x="0" y="0"/>
          <a:chExt cx="0" cy="0"/>
        </a:xfrm>
      </p:grpSpPr>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814039"/>
            <a:ext cx="10929690" cy="4638908"/>
          </a:xfrm>
          <a:prstGeom prst="rect">
            <a:avLst/>
          </a:prstGeom>
        </p:spPr>
        <p:txBody>
          <a:bodyPr anchor="ctr">
            <a:normAutofit/>
          </a:bodyPr>
          <a:lstStyle>
            <a:lvl1pPr marL="0" indent="0" algn="ctr" defTabSz="412750">
              <a:lnSpc>
                <a:spcPct val="120000"/>
              </a:lnSpc>
              <a:spcBef>
                <a:spcPts val="0"/>
              </a:spcBef>
              <a:buSzTx/>
              <a:buNone/>
              <a:defRPr sz="5000" b="0" i="0">
                <a:solidFill>
                  <a:schemeClr val="accent2"/>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There is room for the copy to go to three or four lines if needed.</a:t>
            </a:r>
            <a:endParaRPr/>
          </a:p>
        </p:txBody>
      </p:sp>
      <p:sp>
        <p:nvSpPr>
          <p:cNvPr id="4" name="Slide Number Placeholder 3">
            <a:extLst>
              <a:ext uri="{FF2B5EF4-FFF2-40B4-BE49-F238E27FC236}">
                <a16:creationId xmlns:a16="http://schemas.microsoft.com/office/drawing/2014/main" id="{6771A339-C652-872E-8A94-63AF0FD335BE}"/>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5B5F20C8-155C-CE1C-3F13-9CAAE60D1F99}"/>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24428998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tement 14">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07304"/>
            <a:ext cx="10929689" cy="952501"/>
          </a:xfrm>
          <a:prstGeom prst="rect">
            <a:avLst/>
          </a:prstGeom>
        </p:spPr>
        <p:txBody>
          <a:bodyPr anchor="t">
            <a:normAutofit/>
          </a:bodyPr>
          <a:lstStyle>
            <a:lvl1pPr algn="ctr">
              <a:lnSpc>
                <a:spcPct val="120000"/>
              </a:lnSpc>
              <a:defRPr sz="3500" spc="-116">
                <a:solidFill>
                  <a:schemeClr val="accent2"/>
                </a:solidFill>
                <a:latin typeface="Poppins Medium" panose="00000600000000000000" pitchFamily="2" charset="0"/>
                <a:cs typeface="Poppins Medium" panose="00000600000000000000" pitchFamily="2" charset="0"/>
              </a:defRPr>
            </a:lvl1pPr>
          </a:lstStyle>
          <a:p>
            <a:r>
              <a:rPr lang="en-CA"/>
              <a:t>Keep the copy short 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1014761"/>
            <a:ext cx="10929690" cy="2902611"/>
          </a:xfrm>
          <a:prstGeom prst="rect">
            <a:avLst/>
          </a:prstGeom>
        </p:spPr>
        <p:txBody>
          <a:bodyPr anchor="b">
            <a:normAutofit/>
          </a:bodyPr>
          <a:lstStyle>
            <a:lvl1pPr marL="0" indent="0" algn="ctr" defTabSz="412750">
              <a:lnSpc>
                <a:spcPct val="120000"/>
              </a:lnSpc>
              <a:spcBef>
                <a:spcPts val="0"/>
              </a:spcBef>
              <a:buSzTx/>
              <a:buNone/>
              <a:defRPr sz="5000" b="0" i="0">
                <a:solidFill>
                  <a:schemeClr val="accent2"/>
                </a:solidFill>
                <a:latin typeface="Poppins Thin" pitchFamily="2" charset="77"/>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with the text centered within the page. </a:t>
            </a:r>
          </a:p>
        </p:txBody>
      </p:sp>
      <p:sp>
        <p:nvSpPr>
          <p:cNvPr id="4" name="Slide Number Placeholder 3">
            <a:extLst>
              <a:ext uri="{FF2B5EF4-FFF2-40B4-BE49-F238E27FC236}">
                <a16:creationId xmlns:a16="http://schemas.microsoft.com/office/drawing/2014/main" id="{966B34E0-ADCE-FD97-90E6-F1609F8A572B}"/>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884CE601-2650-354F-F429-0256D1934F5F}"/>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4884992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7325563" cy="318490"/>
          </a:xfrm>
          <a:prstGeom prst="rect">
            <a:avLst/>
          </a:prstGeom>
        </p:spPr>
        <p:txBody>
          <a:bodyPr lIns="45719" tIns="45719" rIns="45719" bIns="45719"/>
          <a:lstStyle>
            <a:lvl1pPr marL="0" indent="0" defTabSz="412750">
              <a:lnSpc>
                <a:spcPct val="100000"/>
              </a:lnSpc>
              <a:spcBef>
                <a:spcPts val="0"/>
              </a:spcBef>
              <a:buSzTx/>
              <a:buNone/>
              <a:defRPr sz="1800" b="1">
                <a:solidFill>
                  <a:schemeClr val="accent2"/>
                </a:solidFill>
                <a:latin typeface="Poppins-Light"/>
                <a:cs typeface="Poppins Medium" panose="00000600000000000000" pitchFamily="2" charset="0"/>
              </a:defRPr>
            </a:lvl1pPr>
          </a:lstStyle>
          <a:p>
            <a:r>
              <a:t>Author and Date</a:t>
            </a:r>
          </a:p>
        </p:txBody>
      </p:sp>
      <p:sp>
        <p:nvSpPr>
          <p:cNvPr id="12" name="Presentation Title"/>
          <p:cNvSpPr txBox="1">
            <a:spLocks noGrp="1"/>
          </p:cNvSpPr>
          <p:nvPr>
            <p:ph type="title" hasCustomPrompt="1"/>
          </p:nvPr>
        </p:nvSpPr>
        <p:spPr>
          <a:xfrm>
            <a:off x="603248" y="1287496"/>
            <a:ext cx="8464552" cy="2324101"/>
          </a:xfrm>
          <a:prstGeom prst="rect">
            <a:avLst/>
          </a:prstGeom>
        </p:spPr>
        <p:txBody>
          <a:bodyPr anchor="b">
            <a:normAutofit/>
          </a:bodyPr>
          <a:lstStyle>
            <a:lvl1pPr>
              <a:lnSpc>
                <a:spcPct val="120000"/>
              </a:lnSpc>
              <a:spcBef>
                <a:spcPts val="300"/>
              </a:spcBef>
              <a:spcAft>
                <a:spcPts val="300"/>
              </a:spcAft>
              <a:defRPr sz="4400" spc="-116">
                <a:solidFill>
                  <a:schemeClr val="accent2"/>
                </a:solidFill>
                <a:latin typeface="+mj-lt"/>
                <a:cs typeface="Poppins Medium" panose="00000600000000000000" pitchFamily="2" charset="0"/>
              </a:defRPr>
            </a:lvl1pPr>
          </a:lstStyle>
          <a:p>
            <a:r>
              <a:t>Presentation Title</a:t>
            </a:r>
          </a:p>
        </p:txBody>
      </p:sp>
      <p:sp>
        <p:nvSpPr>
          <p:cNvPr id="13" name="Body Level One…"/>
          <p:cNvSpPr txBox="1">
            <a:spLocks noGrp="1"/>
          </p:cNvSpPr>
          <p:nvPr>
            <p:ph type="body" sz="quarter" idx="1" hasCustomPrompt="1"/>
          </p:nvPr>
        </p:nvSpPr>
        <p:spPr>
          <a:xfrm>
            <a:off x="600671" y="3717920"/>
            <a:ext cx="7325563" cy="952501"/>
          </a:xfrm>
          <a:prstGeom prst="rect">
            <a:avLst/>
          </a:prstGeom>
        </p:spPr>
        <p:txBody>
          <a:bodyPr>
            <a:normAutofit/>
          </a:bodyPr>
          <a:lstStyle>
            <a:lvl1pPr marL="0" indent="0" defTabSz="412750">
              <a:lnSpc>
                <a:spcPct val="120000"/>
              </a:lnSpc>
              <a:spcBef>
                <a:spcPts val="300"/>
              </a:spcBef>
              <a:spcAft>
                <a:spcPts val="300"/>
              </a:spcAft>
              <a:buSzTx/>
              <a:buNone/>
              <a:defRPr sz="2200" b="0">
                <a:solidFill>
                  <a:schemeClr val="accent2"/>
                </a:solidFill>
                <a:latin typeface="+mn-lt"/>
                <a:cs typeface="Poppins Medium" panose="00000600000000000000" pitchFamily="2" charset="0"/>
              </a:defRPr>
            </a:lvl1pPr>
            <a:lvl2pPr marL="0" indent="228600" defTabSz="412750">
              <a:lnSpc>
                <a:spcPct val="120000"/>
              </a:lnSpc>
              <a:spcBef>
                <a:spcPts val="300"/>
              </a:spcBef>
              <a:spcAft>
                <a:spcPts val="300"/>
              </a:spcAft>
              <a:buSzTx/>
              <a:buNone/>
              <a:defRPr sz="2200" b="1">
                <a:solidFill>
                  <a:schemeClr val="accent2"/>
                </a:solidFill>
                <a:latin typeface="Poppins Medium" panose="00000600000000000000" pitchFamily="2" charset="0"/>
                <a:cs typeface="Poppins Medium" panose="00000600000000000000" pitchFamily="2" charset="0"/>
              </a:defRPr>
            </a:lvl2pPr>
            <a:lvl3pPr marL="0" indent="457200" defTabSz="412750">
              <a:lnSpc>
                <a:spcPct val="120000"/>
              </a:lnSpc>
              <a:spcBef>
                <a:spcPts val="300"/>
              </a:spcBef>
              <a:spcAft>
                <a:spcPts val="300"/>
              </a:spcAft>
              <a:buSzTx/>
              <a:buNone/>
              <a:defRPr sz="2200" b="1">
                <a:solidFill>
                  <a:schemeClr val="accent2"/>
                </a:solidFill>
                <a:latin typeface="Poppins Medium" panose="00000600000000000000" pitchFamily="2" charset="0"/>
                <a:cs typeface="Poppins Medium" panose="00000600000000000000" pitchFamily="2" charset="0"/>
              </a:defRPr>
            </a:lvl3pPr>
            <a:lvl4pPr marL="0" indent="685800" defTabSz="412750">
              <a:lnSpc>
                <a:spcPct val="120000"/>
              </a:lnSpc>
              <a:spcBef>
                <a:spcPts val="300"/>
              </a:spcBef>
              <a:spcAft>
                <a:spcPts val="300"/>
              </a:spcAft>
              <a:buSzTx/>
              <a:buNone/>
              <a:defRPr sz="2200" b="1">
                <a:solidFill>
                  <a:schemeClr val="accent2"/>
                </a:solidFill>
                <a:latin typeface="Poppins Medium" panose="00000600000000000000" pitchFamily="2" charset="0"/>
                <a:cs typeface="Poppins Medium" panose="00000600000000000000" pitchFamily="2" charset="0"/>
              </a:defRPr>
            </a:lvl4pPr>
            <a:lvl5pPr marL="0" indent="914400" defTabSz="412750">
              <a:lnSpc>
                <a:spcPct val="120000"/>
              </a:lnSpc>
              <a:spcBef>
                <a:spcPts val="300"/>
              </a:spcBef>
              <a:spcAft>
                <a:spcPts val="300"/>
              </a:spcAft>
              <a:buSzTx/>
              <a:buNone/>
              <a:defRPr sz="2200" b="1">
                <a:solidFill>
                  <a:schemeClr val="accent2"/>
                </a:solidFill>
                <a:latin typeface="Poppins Medium" panose="00000600000000000000" pitchFamily="2" charset="0"/>
                <a:cs typeface="Poppins Medium" panose="00000600000000000000" pitchFamily="2" charset="0"/>
              </a:defRPr>
            </a:lvl5pPr>
          </a:lstStyle>
          <a:p>
            <a:r>
              <a:t>Presentation Subtitle</a:t>
            </a:r>
          </a:p>
          <a:p>
            <a:pPr lvl="1"/>
            <a:endParaRPr/>
          </a:p>
          <a:p>
            <a:pPr lvl="2"/>
            <a:endParaRPr/>
          </a:p>
          <a:p>
            <a:pPr lvl="3"/>
            <a:endParaRPr/>
          </a:p>
          <a:p>
            <a:pPr lvl="4"/>
            <a:endParaRPr/>
          </a:p>
        </p:txBody>
      </p:sp>
      <p:sp>
        <p:nvSpPr>
          <p:cNvPr id="8" name="Slide Number Placeholder 3">
            <a:extLst>
              <a:ext uri="{FF2B5EF4-FFF2-40B4-BE49-F238E27FC236}">
                <a16:creationId xmlns:a16="http://schemas.microsoft.com/office/drawing/2014/main" id="{42615EC3-C573-6C3D-E5FB-E99EA71604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pic>
        <p:nvPicPr>
          <p:cNvPr id="9" name="Picture 8">
            <a:extLst>
              <a:ext uri="{FF2B5EF4-FFF2-40B4-BE49-F238E27FC236}">
                <a16:creationId xmlns:a16="http://schemas.microsoft.com/office/drawing/2014/main" id="{89CC0A42-645B-07D0-E2F0-D65B5CBF3D97}"/>
              </a:ext>
            </a:extLst>
          </p:cNvPr>
          <p:cNvPicPr>
            <a:picLocks noChangeAspect="1"/>
          </p:cNvPicPr>
          <p:nvPr/>
        </p:nvPicPr>
        <p:blipFill rotWithShape="1">
          <a:blip r:embed="rId2">
            <a:extLst>
              <a:ext uri="{28A0092B-C50C-407E-A947-70E740481C1C}">
                <a14:useLocalDpi xmlns:a14="http://schemas.microsoft.com/office/drawing/2010/main" val="0"/>
              </a:ext>
            </a:extLst>
          </a:blip>
          <a:srcRect l="17686" t="28608" r="17307" b="30141"/>
          <a:stretch/>
        </p:blipFill>
        <p:spPr>
          <a:xfrm>
            <a:off x="7926233" y="557323"/>
            <a:ext cx="3662520" cy="2324101"/>
          </a:xfrm>
          <a:prstGeom prst="rect">
            <a:avLst/>
          </a:prstGeom>
        </p:spPr>
      </p:pic>
    </p:spTree>
    <p:extLst>
      <p:ext uri="{BB962C8B-B14F-4D97-AF65-F5344CB8AC3E}">
        <p14:creationId xmlns:p14="http://schemas.microsoft.com/office/powerpoint/2010/main" val="242801372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tement 15">
    <p:spTree>
      <p:nvGrpSpPr>
        <p:cNvPr id="1" name=""/>
        <p:cNvGrpSpPr/>
        <p:nvPr/>
      </p:nvGrpSpPr>
      <p:grpSpPr>
        <a:xfrm>
          <a:off x="0" y="0"/>
          <a:ext cx="0" cy="0"/>
          <a:chOff x="0" y="0"/>
          <a:chExt cx="0" cy="0"/>
        </a:xfrm>
      </p:grpSpPr>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2" y="635619"/>
            <a:ext cx="7127124" cy="5296830"/>
          </a:xfrm>
          <a:prstGeom prst="rect">
            <a:avLst/>
          </a:prstGeom>
        </p:spPr>
        <p:txBody>
          <a:bodyPr anchor="ctr">
            <a:normAutofit/>
          </a:bodyPr>
          <a:lstStyle>
            <a:lvl1pPr marL="0" indent="0" algn="l" defTabSz="412750">
              <a:lnSpc>
                <a:spcPct val="120000"/>
              </a:lnSpc>
              <a:spcBef>
                <a:spcPts val="0"/>
              </a:spcBef>
              <a:buSzTx/>
              <a:buNone/>
              <a:defRPr sz="5000" b="0" i="0">
                <a:solidFill>
                  <a:schemeClr val="accent2"/>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endParaRPr/>
          </a:p>
        </p:txBody>
      </p:sp>
      <p:sp>
        <p:nvSpPr>
          <p:cNvPr id="4" name="Slide Number Placeholder 3">
            <a:extLst>
              <a:ext uri="{FF2B5EF4-FFF2-40B4-BE49-F238E27FC236}">
                <a16:creationId xmlns:a16="http://schemas.microsoft.com/office/drawing/2014/main" id="{F57DE30E-6F21-DF6F-4C06-06382FD4334D}"/>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B5F927C-7092-C824-C58F-61FAA5B81567}"/>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10271452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tement 16">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97E0DF6C-C99D-C0F2-BD01-CDE3183A25BA}"/>
              </a:ext>
            </a:extLst>
          </p:cNvPr>
          <p:cNvSpPr txBox="1">
            <a:spLocks noGrp="1"/>
          </p:cNvSpPr>
          <p:nvPr>
            <p:ph type="title" hasCustomPrompt="1"/>
          </p:nvPr>
        </p:nvSpPr>
        <p:spPr>
          <a:xfrm>
            <a:off x="600672" y="4290220"/>
            <a:ext cx="7093670" cy="952501"/>
          </a:xfrm>
          <a:prstGeom prst="rect">
            <a:avLst/>
          </a:prstGeom>
        </p:spPr>
        <p:txBody>
          <a:bodyPr anchor="t">
            <a:normAutofit/>
          </a:bodyPr>
          <a:lstStyle>
            <a:lvl1pPr algn="l">
              <a:lnSpc>
                <a:spcPct val="120000"/>
              </a:lnSpc>
              <a:defRPr sz="3500" b="0" i="0" spc="-116">
                <a:solidFill>
                  <a:schemeClr val="accent2"/>
                </a:solidFill>
                <a:latin typeface="Poppins Thin" pitchFamily="2" charset="77"/>
                <a:cs typeface="Poppins Thin" pitchFamily="2" charset="77"/>
              </a:defRPr>
            </a:lvl1pPr>
          </a:lstStyle>
          <a:p>
            <a:r>
              <a:rPr lang="en-CA"/>
              <a:t>Keep the copy short</a:t>
            </a:r>
            <a:br>
              <a:rPr lang="en-CA"/>
            </a:br>
            <a:r>
              <a:rPr lang="en-CA"/>
              <a:t>for this layout</a:t>
            </a:r>
            <a:endParaRPr/>
          </a:p>
        </p:txBody>
      </p:sp>
      <p:sp>
        <p:nvSpPr>
          <p:cNvPr id="11" name="Body Level One…">
            <a:extLst>
              <a:ext uri="{FF2B5EF4-FFF2-40B4-BE49-F238E27FC236}">
                <a16:creationId xmlns:a16="http://schemas.microsoft.com/office/drawing/2014/main" id="{7CBA5F0C-5080-A3BE-814F-1D8397718C71}"/>
              </a:ext>
            </a:extLst>
          </p:cNvPr>
          <p:cNvSpPr txBox="1">
            <a:spLocks noGrp="1"/>
          </p:cNvSpPr>
          <p:nvPr>
            <p:ph type="body" sz="quarter" idx="1" hasCustomPrompt="1"/>
          </p:nvPr>
        </p:nvSpPr>
        <p:spPr>
          <a:xfrm>
            <a:off x="600671" y="635620"/>
            <a:ext cx="7093671" cy="3449021"/>
          </a:xfrm>
          <a:prstGeom prst="rect">
            <a:avLst/>
          </a:prstGeom>
        </p:spPr>
        <p:txBody>
          <a:bodyPr anchor="b">
            <a:normAutofit/>
          </a:bodyPr>
          <a:lstStyle>
            <a:lvl1pPr marL="0" indent="0" algn="l" defTabSz="412750">
              <a:lnSpc>
                <a:spcPct val="120000"/>
              </a:lnSpc>
              <a:spcBef>
                <a:spcPts val="0"/>
              </a:spcBef>
              <a:buSzTx/>
              <a:buNone/>
              <a:defRPr sz="5000" b="0" i="0">
                <a:solidFill>
                  <a:schemeClr val="accent2"/>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that has large text aligned to the left of the page</a:t>
            </a:r>
          </a:p>
        </p:txBody>
      </p:sp>
      <p:sp>
        <p:nvSpPr>
          <p:cNvPr id="4" name="Slide Number Placeholder 3">
            <a:extLst>
              <a:ext uri="{FF2B5EF4-FFF2-40B4-BE49-F238E27FC236}">
                <a16:creationId xmlns:a16="http://schemas.microsoft.com/office/drawing/2014/main" id="{542E3D86-14F8-12BB-1BA4-83F25D97986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D2948E0C-4A0B-521C-87A3-DC1ADAC6B9F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3830672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tement Photo">
    <p:bg>
      <p:bgPr>
        <a:solidFill>
          <a:srgbClr val="052D2B"/>
        </a:solidFill>
        <a:effectLst/>
      </p:bgPr>
    </p:bg>
    <p:spTree>
      <p:nvGrpSpPr>
        <p:cNvPr id="1" name=""/>
        <p:cNvGrpSpPr/>
        <p:nvPr/>
      </p:nvGrpSpPr>
      <p:grpSpPr>
        <a:xfrm>
          <a:off x="0" y="0"/>
          <a:ext cx="0" cy="0"/>
          <a:chOff x="0" y="0"/>
          <a:chExt cx="0" cy="0"/>
        </a:xfrm>
      </p:grpSpPr>
      <p:sp>
        <p:nvSpPr>
          <p:cNvPr id="13" name="Marcador de posición de imagen 2">
            <a:extLst>
              <a:ext uri="{FF2B5EF4-FFF2-40B4-BE49-F238E27FC236}">
                <a16:creationId xmlns:a16="http://schemas.microsoft.com/office/drawing/2014/main" id="{31140BDB-16F8-9A85-9BAA-95CDBA80EB79}"/>
              </a:ext>
            </a:extLst>
          </p:cNvPr>
          <p:cNvSpPr>
            <a:spLocks noGrp="1"/>
          </p:cNvSpPr>
          <p:nvPr>
            <p:ph type="pic" sz="quarter" idx="21" hasCustomPrompt="1"/>
          </p:nvPr>
        </p:nvSpPr>
        <p:spPr>
          <a:xfrm>
            <a:off x="-1" y="11111"/>
            <a:ext cx="12204000" cy="6192000"/>
          </a:xfrm>
          <a:prstGeom prst="rect">
            <a:avLst/>
          </a:prstGeom>
          <a:solidFill>
            <a:schemeClr val="bg1">
              <a:lumMod val="75000"/>
            </a:schemeClr>
          </a:solidFill>
          <a:ln>
            <a:noFill/>
          </a:ln>
        </p:spPr>
        <p:txBody>
          <a:bodyPr anchor="ctr"/>
          <a:lstStyle>
            <a:lvl1pPr marL="0" indent="0" algn="ctr">
              <a:buFontTx/>
              <a:buNone/>
              <a:defRPr>
                <a:latin typeface="Montserrat"/>
              </a:defRPr>
            </a:lvl1pPr>
          </a:lstStyle>
          <a:p>
            <a:r>
              <a:rPr lang="en-CA" noProof="0" dirty="0"/>
              <a:t>image</a:t>
            </a:r>
          </a:p>
        </p:txBody>
      </p:sp>
      <p:sp>
        <p:nvSpPr>
          <p:cNvPr id="2" name="Body Level One…">
            <a:extLst>
              <a:ext uri="{FF2B5EF4-FFF2-40B4-BE49-F238E27FC236}">
                <a16:creationId xmlns:a16="http://schemas.microsoft.com/office/drawing/2014/main" id="{1D2A620F-242E-8570-BB71-4687AFF9854A}"/>
              </a:ext>
            </a:extLst>
          </p:cNvPr>
          <p:cNvSpPr txBox="1">
            <a:spLocks noGrp="1"/>
          </p:cNvSpPr>
          <p:nvPr>
            <p:ph type="body" sz="quarter" idx="1" hasCustomPrompt="1"/>
          </p:nvPr>
        </p:nvSpPr>
        <p:spPr>
          <a:xfrm>
            <a:off x="600671" y="635619"/>
            <a:ext cx="10951993" cy="5296830"/>
          </a:xfrm>
          <a:prstGeom prst="rect">
            <a:avLst/>
          </a:prstGeom>
        </p:spPr>
        <p:txBody>
          <a:bodyPr anchor="ctr">
            <a:normAutofit/>
          </a:bodyPr>
          <a:lstStyle>
            <a:lvl1pPr marL="0" indent="0" algn="ctr" defTabSz="412750">
              <a:lnSpc>
                <a:spcPct val="120000"/>
              </a:lnSpc>
              <a:spcBef>
                <a:spcPts val="0"/>
              </a:spcBef>
              <a:buSzTx/>
              <a:buNone/>
              <a:defRPr sz="5000" b="0" i="0">
                <a:solidFill>
                  <a:schemeClr val="bg1"/>
                </a:solidFill>
                <a:latin typeface="+mj-lt"/>
                <a:cs typeface="Poppins Thin" pitchFamily="2" charset="77"/>
              </a:defRPr>
            </a:lvl1pPr>
            <a:lvl2pPr marL="0" indent="228600" defTabSz="412750">
              <a:lnSpc>
                <a:spcPct val="100000"/>
              </a:lnSpc>
              <a:spcBef>
                <a:spcPts val="0"/>
              </a:spcBef>
              <a:buSzTx/>
              <a:buNone/>
              <a:defRPr sz="6000" b="0" i="0">
                <a:solidFill>
                  <a:schemeClr val="bg1"/>
                </a:solidFill>
                <a:latin typeface="Poppins Thin" pitchFamily="2" charset="77"/>
                <a:cs typeface="Poppins Thin" pitchFamily="2" charset="77"/>
              </a:defRPr>
            </a:lvl2pPr>
            <a:lvl3pPr marL="0" indent="457200" defTabSz="412750">
              <a:lnSpc>
                <a:spcPct val="100000"/>
              </a:lnSpc>
              <a:spcBef>
                <a:spcPts val="0"/>
              </a:spcBef>
              <a:buSzTx/>
              <a:buNone/>
              <a:defRPr sz="6000" b="0" i="0">
                <a:solidFill>
                  <a:schemeClr val="bg1"/>
                </a:solidFill>
                <a:latin typeface="Poppins Thin" pitchFamily="2" charset="77"/>
                <a:cs typeface="Poppins Thin" pitchFamily="2" charset="77"/>
              </a:defRPr>
            </a:lvl3pPr>
            <a:lvl4pPr marL="0" indent="685800" defTabSz="412750">
              <a:lnSpc>
                <a:spcPct val="100000"/>
              </a:lnSpc>
              <a:spcBef>
                <a:spcPts val="0"/>
              </a:spcBef>
              <a:buSzTx/>
              <a:buNone/>
              <a:defRPr sz="6000" b="0" i="0">
                <a:solidFill>
                  <a:schemeClr val="bg1"/>
                </a:solidFill>
                <a:latin typeface="Poppins Thin" pitchFamily="2" charset="77"/>
                <a:cs typeface="Poppins Thin" pitchFamily="2" charset="77"/>
              </a:defRPr>
            </a:lvl4pPr>
            <a:lvl5pPr marL="0" indent="914400" defTabSz="412750">
              <a:lnSpc>
                <a:spcPct val="100000"/>
              </a:lnSpc>
              <a:spcBef>
                <a:spcPts val="0"/>
              </a:spcBef>
              <a:buSzTx/>
              <a:buNone/>
              <a:defRPr sz="6000" b="0" i="0">
                <a:solidFill>
                  <a:schemeClr val="bg1"/>
                </a:solidFill>
                <a:latin typeface="Poppins Thin" pitchFamily="2" charset="77"/>
                <a:cs typeface="Poppins Thin" pitchFamily="2" charset="77"/>
              </a:defRPr>
            </a:lvl5pPr>
          </a:lstStyle>
          <a:p>
            <a:r>
              <a:rPr lang="en-CA"/>
              <a:t>This is a statement slide using a photo as a background. Align your text to work with the image.</a:t>
            </a:r>
            <a:endParaRPr/>
          </a:p>
        </p:txBody>
      </p:sp>
      <p:sp>
        <p:nvSpPr>
          <p:cNvPr id="4" name="Slide Number Placeholder 3">
            <a:extLst>
              <a:ext uri="{FF2B5EF4-FFF2-40B4-BE49-F238E27FC236}">
                <a16:creationId xmlns:a16="http://schemas.microsoft.com/office/drawing/2014/main" id="{6D579D0C-6FB6-CABE-3983-CD13EA502A1D}"/>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7" name="TextBox 6">
            <a:extLst>
              <a:ext uri="{FF2B5EF4-FFF2-40B4-BE49-F238E27FC236}">
                <a16:creationId xmlns:a16="http://schemas.microsoft.com/office/drawing/2014/main" id="{58FD021A-3C63-9B67-90D1-80F90EF3CA69}"/>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253206039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line + Subhead - 1 column">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7" name="Agenda Subtitle">
            <a:extLst>
              <a:ext uri="{FF2B5EF4-FFF2-40B4-BE49-F238E27FC236}">
                <a16:creationId xmlns:a16="http://schemas.microsoft.com/office/drawing/2014/main" id="{1F5D6A42-6B1A-C848-052C-7F97666AA367}"/>
              </a:ext>
            </a:extLst>
          </p:cNvPr>
          <p:cNvSpPr txBox="1">
            <a:spLocks noGrp="1"/>
          </p:cNvSpPr>
          <p:nvPr>
            <p:ph type="body" sz="quarter" idx="21" hasCustomPrompt="1"/>
          </p:nvPr>
        </p:nvSpPr>
        <p:spPr>
          <a:xfrm>
            <a:off x="603249" y="1242160"/>
            <a:ext cx="11072284" cy="671701"/>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tx1"/>
                </a:solidFill>
                <a:latin typeface="+mn-lt"/>
              </a:defRPr>
            </a:lvl1pPr>
          </a:lstStyle>
          <a:p>
            <a:r>
              <a:rPr lang="en-CA"/>
              <a:t>Subhead goes here</a:t>
            </a:r>
            <a:endParaRPr/>
          </a:p>
        </p:txBody>
      </p:sp>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9" name="Rectangle 8">
            <a:extLst>
              <a:ext uri="{FF2B5EF4-FFF2-40B4-BE49-F238E27FC236}">
                <a16:creationId xmlns:a16="http://schemas.microsoft.com/office/drawing/2014/main" id="{EB2C92E9-3B39-75EA-DDD7-A1C26C9F17B1}"/>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6441D44C-D377-30D7-AABA-241C40BA8361}"/>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618E720E-F9A4-DC44-0A80-C36CBA3CA7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0" name="Content Placeholder 2">
            <a:extLst>
              <a:ext uri="{FF2B5EF4-FFF2-40B4-BE49-F238E27FC236}">
                <a16:creationId xmlns:a16="http://schemas.microsoft.com/office/drawing/2014/main" id="{B6F6E0CC-2E00-AF1D-2613-40D12A6D97D7}"/>
              </a:ext>
            </a:extLst>
          </p:cNvPr>
          <p:cNvSpPr>
            <a:spLocks noGrp="1"/>
          </p:cNvSpPr>
          <p:nvPr>
            <p:ph sz="quarter" idx="10" hasCustomPrompt="1"/>
          </p:nvPr>
        </p:nvSpPr>
        <p:spPr>
          <a:xfrm>
            <a:off x="603249" y="2083982"/>
            <a:ext cx="11072284" cy="3808819"/>
          </a:xfrm>
        </p:spPr>
        <p:txBody>
          <a:bodyPr numCol="1">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3">
            <a:extLst>
              <a:ext uri="{FF2B5EF4-FFF2-40B4-BE49-F238E27FC236}">
                <a16:creationId xmlns:a16="http://schemas.microsoft.com/office/drawing/2014/main" id="{6BCA7EE2-914F-073F-D111-C004156155E1}"/>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CC9390BE-7CAA-9A5F-5C8B-D42EF65059FC}"/>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31768563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line - 1 column">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5" name="Rectangle 4">
            <a:extLst>
              <a:ext uri="{FF2B5EF4-FFF2-40B4-BE49-F238E27FC236}">
                <a16:creationId xmlns:a16="http://schemas.microsoft.com/office/drawing/2014/main" id="{C9AC5E54-0101-2447-75ED-B6BF57BA64FC}"/>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EB5A3EA0-D19C-38CD-DEEF-5C3C24935192}"/>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5E542807-8F5F-244C-7A56-3BD2FD4E7C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Content Placeholder 2">
            <a:extLst>
              <a:ext uri="{FF2B5EF4-FFF2-40B4-BE49-F238E27FC236}">
                <a16:creationId xmlns:a16="http://schemas.microsoft.com/office/drawing/2014/main" id="{BA9DC8ED-2458-F3B5-A782-1959B84E4B60}"/>
              </a:ext>
            </a:extLst>
          </p:cNvPr>
          <p:cNvSpPr>
            <a:spLocks noGrp="1"/>
          </p:cNvSpPr>
          <p:nvPr>
            <p:ph sz="quarter" idx="10" hasCustomPrompt="1"/>
          </p:nvPr>
        </p:nvSpPr>
        <p:spPr>
          <a:xfrm>
            <a:off x="603249" y="1617134"/>
            <a:ext cx="11072284" cy="4275667"/>
          </a:xfrm>
        </p:spPr>
        <p:txBody>
          <a:bodyPr numCol="1">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3">
            <a:extLst>
              <a:ext uri="{FF2B5EF4-FFF2-40B4-BE49-F238E27FC236}">
                <a16:creationId xmlns:a16="http://schemas.microsoft.com/office/drawing/2014/main" id="{EA170916-632F-8F71-2167-6F33790ED75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1" name="TextBox 10">
            <a:extLst>
              <a:ext uri="{FF2B5EF4-FFF2-40B4-BE49-F238E27FC236}">
                <a16:creationId xmlns:a16="http://schemas.microsoft.com/office/drawing/2014/main" id="{D7DD1448-7417-2C30-D569-B160552A0ED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20376762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Headline no copy">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5" name="Rectangle 4">
            <a:extLst>
              <a:ext uri="{FF2B5EF4-FFF2-40B4-BE49-F238E27FC236}">
                <a16:creationId xmlns:a16="http://schemas.microsoft.com/office/drawing/2014/main" id="{C9AC5E54-0101-2447-75ED-B6BF57BA64FC}"/>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EB5A3EA0-D19C-38CD-DEEF-5C3C24935192}"/>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5E542807-8F5F-244C-7A56-3BD2FD4E7C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Slide Number Placeholder 3">
            <a:extLst>
              <a:ext uri="{FF2B5EF4-FFF2-40B4-BE49-F238E27FC236}">
                <a16:creationId xmlns:a16="http://schemas.microsoft.com/office/drawing/2014/main" id="{EA170916-632F-8F71-2167-6F33790ED75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1" name="TextBox 10">
            <a:extLst>
              <a:ext uri="{FF2B5EF4-FFF2-40B4-BE49-F238E27FC236}">
                <a16:creationId xmlns:a16="http://schemas.microsoft.com/office/drawing/2014/main" id="{D7DD1448-7417-2C30-D569-B160552A0ED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88220742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line + Subhead - 2 column">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7" name="Agenda Subtitle">
            <a:extLst>
              <a:ext uri="{FF2B5EF4-FFF2-40B4-BE49-F238E27FC236}">
                <a16:creationId xmlns:a16="http://schemas.microsoft.com/office/drawing/2014/main" id="{1F5D6A42-6B1A-C848-052C-7F97666AA367}"/>
              </a:ext>
            </a:extLst>
          </p:cNvPr>
          <p:cNvSpPr txBox="1">
            <a:spLocks noGrp="1"/>
          </p:cNvSpPr>
          <p:nvPr>
            <p:ph type="body" sz="quarter" idx="21" hasCustomPrompt="1"/>
          </p:nvPr>
        </p:nvSpPr>
        <p:spPr>
          <a:xfrm>
            <a:off x="603249" y="1242160"/>
            <a:ext cx="11072284" cy="671701"/>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tx1"/>
                </a:solidFill>
                <a:latin typeface="+mn-lt"/>
              </a:defRPr>
            </a:lvl1pPr>
          </a:lstStyle>
          <a:p>
            <a:r>
              <a:rPr lang="en-CA"/>
              <a:t>Subhead goes here</a:t>
            </a:r>
            <a:endParaRPr/>
          </a:p>
        </p:txBody>
      </p:sp>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10" name="Rectangle 9">
            <a:extLst>
              <a:ext uri="{FF2B5EF4-FFF2-40B4-BE49-F238E27FC236}">
                <a16:creationId xmlns:a16="http://schemas.microsoft.com/office/drawing/2014/main" id="{8885D720-3DC0-67CD-8A4D-98022CDAD521}"/>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49E01FFD-256C-0D7D-3AE6-0B89BA39F232}"/>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2063BB3D-A05F-5DF2-01D3-E30D5DD6E39D}"/>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Content Placeholder 2">
            <a:extLst>
              <a:ext uri="{FF2B5EF4-FFF2-40B4-BE49-F238E27FC236}">
                <a16:creationId xmlns:a16="http://schemas.microsoft.com/office/drawing/2014/main" id="{6B94DA66-4E1C-8AEB-28FB-457E3CEC58C8}"/>
              </a:ext>
            </a:extLst>
          </p:cNvPr>
          <p:cNvSpPr>
            <a:spLocks noGrp="1"/>
          </p:cNvSpPr>
          <p:nvPr>
            <p:ph sz="quarter" idx="10" hasCustomPrompt="1"/>
          </p:nvPr>
        </p:nvSpPr>
        <p:spPr>
          <a:xfrm>
            <a:off x="603250" y="2083982"/>
            <a:ext cx="5347800" cy="3808819"/>
          </a:xfrm>
        </p:spPr>
        <p:txBody>
          <a:bodyPr numCol="1" spcCol="720000">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2">
            <a:extLst>
              <a:ext uri="{FF2B5EF4-FFF2-40B4-BE49-F238E27FC236}">
                <a16:creationId xmlns:a16="http://schemas.microsoft.com/office/drawing/2014/main" id="{68DAEBCD-08B6-AA4E-ABB5-5E2F0AD98E92}"/>
              </a:ext>
            </a:extLst>
          </p:cNvPr>
          <p:cNvSpPr>
            <a:spLocks noGrp="1"/>
          </p:cNvSpPr>
          <p:nvPr>
            <p:ph sz="quarter" idx="22" hasCustomPrompt="1"/>
          </p:nvPr>
        </p:nvSpPr>
        <p:spPr>
          <a:xfrm>
            <a:off x="6338455" y="2083982"/>
            <a:ext cx="5347800" cy="3808819"/>
          </a:xfrm>
        </p:spPr>
        <p:txBody>
          <a:bodyPr numCol="1" spcCol="720000">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3">
            <a:extLst>
              <a:ext uri="{FF2B5EF4-FFF2-40B4-BE49-F238E27FC236}">
                <a16:creationId xmlns:a16="http://schemas.microsoft.com/office/drawing/2014/main" id="{2CCCE75F-224E-0C59-58AD-7F9DB243BFCF}"/>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3" name="TextBox 12">
            <a:extLst>
              <a:ext uri="{FF2B5EF4-FFF2-40B4-BE49-F238E27FC236}">
                <a16:creationId xmlns:a16="http://schemas.microsoft.com/office/drawing/2014/main" id="{4139EC8E-A939-175E-DC13-82F563BDE27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274892345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line - 2 column">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5" name="Rectangle 4">
            <a:extLst>
              <a:ext uri="{FF2B5EF4-FFF2-40B4-BE49-F238E27FC236}">
                <a16:creationId xmlns:a16="http://schemas.microsoft.com/office/drawing/2014/main" id="{6A7BD833-DDCE-34CE-2A74-4C3DAEB2987E}"/>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D4D699F9-35C1-264F-318A-CEDFAE1CCDF6}"/>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006C97E3-2A03-183F-A1D9-62E03F016271}"/>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Content Placeholder 2">
            <a:extLst>
              <a:ext uri="{FF2B5EF4-FFF2-40B4-BE49-F238E27FC236}">
                <a16:creationId xmlns:a16="http://schemas.microsoft.com/office/drawing/2014/main" id="{E4711F62-02AC-3FCC-C40C-1CD56A9B472C}"/>
              </a:ext>
            </a:extLst>
          </p:cNvPr>
          <p:cNvSpPr>
            <a:spLocks noGrp="1"/>
          </p:cNvSpPr>
          <p:nvPr>
            <p:ph sz="quarter" idx="10" hasCustomPrompt="1"/>
          </p:nvPr>
        </p:nvSpPr>
        <p:spPr>
          <a:xfrm>
            <a:off x="603250" y="1727201"/>
            <a:ext cx="5347800" cy="4165600"/>
          </a:xfrm>
        </p:spPr>
        <p:txBody>
          <a:bodyPr numCol="1" spcCol="720000">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2">
            <a:extLst>
              <a:ext uri="{FF2B5EF4-FFF2-40B4-BE49-F238E27FC236}">
                <a16:creationId xmlns:a16="http://schemas.microsoft.com/office/drawing/2014/main" id="{CBCF7371-E4DF-A082-0AEC-FEC65D007EC2}"/>
              </a:ext>
            </a:extLst>
          </p:cNvPr>
          <p:cNvSpPr>
            <a:spLocks noGrp="1"/>
          </p:cNvSpPr>
          <p:nvPr>
            <p:ph sz="quarter" idx="22" hasCustomPrompt="1"/>
          </p:nvPr>
        </p:nvSpPr>
        <p:spPr>
          <a:xfrm>
            <a:off x="6338455" y="1727201"/>
            <a:ext cx="5347800" cy="4165600"/>
          </a:xfrm>
        </p:spPr>
        <p:txBody>
          <a:bodyPr numCol="1" spcCol="720000">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3">
            <a:extLst>
              <a:ext uri="{FF2B5EF4-FFF2-40B4-BE49-F238E27FC236}">
                <a16:creationId xmlns:a16="http://schemas.microsoft.com/office/drawing/2014/main" id="{3C406708-DD51-AF2B-6BA9-752874D77370}"/>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7464A787-5C49-0F83-C826-13B7A4A83B53}"/>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26954105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Headline - 2 column with headline">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5" name="Rectangle 4">
            <a:extLst>
              <a:ext uri="{FF2B5EF4-FFF2-40B4-BE49-F238E27FC236}">
                <a16:creationId xmlns:a16="http://schemas.microsoft.com/office/drawing/2014/main" id="{6A7BD833-DDCE-34CE-2A74-4C3DAEB2987E}"/>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D4D699F9-35C1-264F-318A-CEDFAE1CCDF6}"/>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006C97E3-2A03-183F-A1D9-62E03F016271}"/>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Content Placeholder 2">
            <a:extLst>
              <a:ext uri="{FF2B5EF4-FFF2-40B4-BE49-F238E27FC236}">
                <a16:creationId xmlns:a16="http://schemas.microsoft.com/office/drawing/2014/main" id="{E4711F62-02AC-3FCC-C40C-1CD56A9B472C}"/>
              </a:ext>
            </a:extLst>
          </p:cNvPr>
          <p:cNvSpPr>
            <a:spLocks noGrp="1"/>
          </p:cNvSpPr>
          <p:nvPr>
            <p:ph sz="quarter" idx="10" hasCustomPrompt="1"/>
          </p:nvPr>
        </p:nvSpPr>
        <p:spPr>
          <a:xfrm>
            <a:off x="603250" y="2067048"/>
            <a:ext cx="5347800" cy="3808819"/>
          </a:xfrm>
        </p:spPr>
        <p:txBody>
          <a:bodyPr numCol="1" spcCol="720000">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2">
            <a:extLst>
              <a:ext uri="{FF2B5EF4-FFF2-40B4-BE49-F238E27FC236}">
                <a16:creationId xmlns:a16="http://schemas.microsoft.com/office/drawing/2014/main" id="{CBCF7371-E4DF-A082-0AEC-FEC65D007EC2}"/>
              </a:ext>
            </a:extLst>
          </p:cNvPr>
          <p:cNvSpPr>
            <a:spLocks noGrp="1"/>
          </p:cNvSpPr>
          <p:nvPr>
            <p:ph sz="quarter" idx="22" hasCustomPrompt="1"/>
          </p:nvPr>
        </p:nvSpPr>
        <p:spPr>
          <a:xfrm>
            <a:off x="6338455" y="2067048"/>
            <a:ext cx="5347800" cy="3808819"/>
          </a:xfrm>
        </p:spPr>
        <p:txBody>
          <a:bodyPr numCol="1" spcCol="720000">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3">
            <a:extLst>
              <a:ext uri="{FF2B5EF4-FFF2-40B4-BE49-F238E27FC236}">
                <a16:creationId xmlns:a16="http://schemas.microsoft.com/office/drawing/2014/main" id="{3C406708-DD51-AF2B-6BA9-752874D77370}"/>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7464A787-5C49-0F83-C826-13B7A4A83B53}"/>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11" name="Agenda Subtitle">
            <a:extLst>
              <a:ext uri="{FF2B5EF4-FFF2-40B4-BE49-F238E27FC236}">
                <a16:creationId xmlns:a16="http://schemas.microsoft.com/office/drawing/2014/main" id="{1F5D6A42-6B1A-C848-052C-7F97666AA367}"/>
              </a:ext>
            </a:extLst>
          </p:cNvPr>
          <p:cNvSpPr txBox="1">
            <a:spLocks noGrp="1"/>
          </p:cNvSpPr>
          <p:nvPr>
            <p:ph type="body" sz="quarter" idx="21" hasCustomPrompt="1"/>
          </p:nvPr>
        </p:nvSpPr>
        <p:spPr>
          <a:xfrm>
            <a:off x="603250" y="1591612"/>
            <a:ext cx="5347800" cy="358663"/>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tx1"/>
                </a:solidFill>
                <a:latin typeface="+mn-lt"/>
              </a:defRPr>
            </a:lvl1pPr>
          </a:lstStyle>
          <a:p>
            <a:r>
              <a:rPr lang="en-CA"/>
              <a:t>Subhead goes here</a:t>
            </a:r>
            <a:endParaRPr/>
          </a:p>
        </p:txBody>
      </p:sp>
      <p:sp>
        <p:nvSpPr>
          <p:cNvPr id="13" name="Agenda Subtitle">
            <a:extLst>
              <a:ext uri="{FF2B5EF4-FFF2-40B4-BE49-F238E27FC236}">
                <a16:creationId xmlns:a16="http://schemas.microsoft.com/office/drawing/2014/main" id="{1F5D6A42-6B1A-C848-052C-7F97666AA367}"/>
              </a:ext>
            </a:extLst>
          </p:cNvPr>
          <p:cNvSpPr txBox="1">
            <a:spLocks noGrp="1"/>
          </p:cNvSpPr>
          <p:nvPr>
            <p:ph type="body" sz="quarter" idx="23" hasCustomPrompt="1"/>
          </p:nvPr>
        </p:nvSpPr>
        <p:spPr>
          <a:xfrm>
            <a:off x="6327733" y="1591612"/>
            <a:ext cx="5347800" cy="358663"/>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tx1"/>
                </a:solidFill>
                <a:latin typeface="+mn-lt"/>
              </a:defRPr>
            </a:lvl1pPr>
          </a:lstStyle>
          <a:p>
            <a:r>
              <a:rPr lang="en-CA"/>
              <a:t>Subhead goes here</a:t>
            </a:r>
            <a:endParaRPr/>
          </a:p>
        </p:txBody>
      </p:sp>
    </p:spTree>
    <p:extLst>
      <p:ext uri="{BB962C8B-B14F-4D97-AF65-F5344CB8AC3E}">
        <p14:creationId xmlns:p14="http://schemas.microsoft.com/office/powerpoint/2010/main" val="2116793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line + Subhead - Copy Left">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7" name="Agenda Subtitle">
            <a:extLst>
              <a:ext uri="{FF2B5EF4-FFF2-40B4-BE49-F238E27FC236}">
                <a16:creationId xmlns:a16="http://schemas.microsoft.com/office/drawing/2014/main" id="{1F5D6A42-6B1A-C848-052C-7F97666AA367}"/>
              </a:ext>
            </a:extLst>
          </p:cNvPr>
          <p:cNvSpPr txBox="1">
            <a:spLocks noGrp="1"/>
          </p:cNvSpPr>
          <p:nvPr>
            <p:ph type="body" sz="quarter" idx="21" hasCustomPrompt="1"/>
          </p:nvPr>
        </p:nvSpPr>
        <p:spPr>
          <a:xfrm>
            <a:off x="603249" y="1242160"/>
            <a:ext cx="11072284" cy="671701"/>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tx1"/>
                </a:solidFill>
                <a:latin typeface="+mn-lt"/>
              </a:defRPr>
            </a:lvl1pPr>
          </a:lstStyle>
          <a:p>
            <a:r>
              <a:rPr lang="en-CA"/>
              <a:t>Subhead goes here</a:t>
            </a:r>
            <a:endParaRPr/>
          </a:p>
        </p:txBody>
      </p:sp>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9" name="Rectangle 8">
            <a:extLst>
              <a:ext uri="{FF2B5EF4-FFF2-40B4-BE49-F238E27FC236}">
                <a16:creationId xmlns:a16="http://schemas.microsoft.com/office/drawing/2014/main" id="{EB2C92E9-3B39-75EA-DDD7-A1C26C9F17B1}"/>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6441D44C-D377-30D7-AABA-241C40BA8361}"/>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618E720E-F9A4-DC44-0A80-C36CBA3CA7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Chart Placeholder 11">
            <a:extLst>
              <a:ext uri="{FF2B5EF4-FFF2-40B4-BE49-F238E27FC236}">
                <a16:creationId xmlns:a16="http://schemas.microsoft.com/office/drawing/2014/main" id="{BFDC1CF6-661E-806F-59F1-147B02E6F649}"/>
              </a:ext>
            </a:extLst>
          </p:cNvPr>
          <p:cNvSpPr>
            <a:spLocks noGrp="1"/>
          </p:cNvSpPr>
          <p:nvPr>
            <p:ph type="chart" sz="quarter" idx="22" hasCustomPrompt="1"/>
          </p:nvPr>
        </p:nvSpPr>
        <p:spPr>
          <a:xfrm>
            <a:off x="6251575" y="2083594"/>
            <a:ext cx="5423694" cy="3809206"/>
          </a:xfrm>
        </p:spPr>
        <p:txBody>
          <a:bodyPr>
            <a:normAutofit/>
          </a:bodyPr>
          <a:lstStyle>
            <a:lvl1pPr marL="0" indent="0">
              <a:buFont typeface="Arial" panose="020B0604020202020204" pitchFamily="34" charset="0"/>
              <a:buNone/>
              <a:defRPr sz="1250">
                <a:solidFill>
                  <a:schemeClr val="tx1"/>
                </a:solidFill>
              </a:defRPr>
            </a:lvl1pPr>
          </a:lstStyle>
          <a:p>
            <a:r>
              <a:rPr lang="en-CA" dirty="0"/>
              <a:t>Click to add chart</a:t>
            </a:r>
          </a:p>
        </p:txBody>
      </p:sp>
      <p:sp>
        <p:nvSpPr>
          <p:cNvPr id="11" name="Content Placeholder 2">
            <a:extLst>
              <a:ext uri="{FF2B5EF4-FFF2-40B4-BE49-F238E27FC236}">
                <a16:creationId xmlns:a16="http://schemas.microsoft.com/office/drawing/2014/main" id="{745ED8E4-1366-3691-2A86-23E15B95FD97}"/>
              </a:ext>
            </a:extLst>
          </p:cNvPr>
          <p:cNvSpPr>
            <a:spLocks noGrp="1"/>
          </p:cNvSpPr>
          <p:nvPr>
            <p:ph sz="quarter" idx="23" hasCustomPrompt="1"/>
          </p:nvPr>
        </p:nvSpPr>
        <p:spPr>
          <a:xfrm>
            <a:off x="603250" y="2083982"/>
            <a:ext cx="5423695" cy="3808819"/>
          </a:xfrm>
        </p:spPr>
        <p:txBody>
          <a:bodyPr numCol="1">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3">
            <a:extLst>
              <a:ext uri="{FF2B5EF4-FFF2-40B4-BE49-F238E27FC236}">
                <a16:creationId xmlns:a16="http://schemas.microsoft.com/office/drawing/2014/main" id="{2ECB8F6B-33A3-CAE5-E4DF-01C7550BE9DB}"/>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3" name="TextBox 12">
            <a:extLst>
              <a:ext uri="{FF2B5EF4-FFF2-40B4-BE49-F238E27FC236}">
                <a16:creationId xmlns:a16="http://schemas.microsoft.com/office/drawing/2014/main" id="{E6E64863-8D31-6CCE-0163-F766C51667FE}"/>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37006210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pic>
        <p:nvPicPr>
          <p:cNvPr id="6" name="Xplore_BrandGuide_RD2-72.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1" name="Author and Date"/>
          <p:cNvSpPr txBox="1">
            <a:spLocks noGrp="1"/>
          </p:cNvSpPr>
          <p:nvPr>
            <p:ph type="body" sz="quarter" idx="21" hasCustomPrompt="1"/>
          </p:nvPr>
        </p:nvSpPr>
        <p:spPr>
          <a:xfrm>
            <a:off x="600670" y="4435541"/>
            <a:ext cx="7325563" cy="318490"/>
          </a:xfrm>
          <a:prstGeom prst="rect">
            <a:avLst/>
          </a:prstGeom>
        </p:spPr>
        <p:txBody>
          <a:bodyPr lIns="45719" tIns="45719" rIns="45719" bIns="45719">
            <a:normAutofit/>
          </a:bodyPr>
          <a:lstStyle>
            <a:lvl1pPr marL="0" indent="0" defTabSz="412750">
              <a:lnSpc>
                <a:spcPct val="120000"/>
              </a:lnSpc>
              <a:spcBef>
                <a:spcPts val="300"/>
              </a:spcBef>
              <a:spcAft>
                <a:spcPts val="300"/>
              </a:spcAft>
              <a:buSzTx/>
              <a:buNone/>
              <a:defRPr sz="1500" b="0" i="0">
                <a:solidFill>
                  <a:schemeClr val="bg1"/>
                </a:solidFill>
                <a:latin typeface="Poppins Light" pitchFamily="2" charset="77"/>
                <a:cs typeface="Poppins Light" pitchFamily="2" charset="77"/>
              </a:defRPr>
            </a:lvl1pPr>
          </a:lstStyle>
          <a:p>
            <a:r>
              <a:t>Author and Date</a:t>
            </a:r>
          </a:p>
        </p:txBody>
      </p:sp>
      <p:sp>
        <p:nvSpPr>
          <p:cNvPr id="12" name="Presentation Title"/>
          <p:cNvSpPr txBox="1">
            <a:spLocks noGrp="1"/>
          </p:cNvSpPr>
          <p:nvPr>
            <p:ph type="title" hasCustomPrompt="1"/>
          </p:nvPr>
        </p:nvSpPr>
        <p:spPr>
          <a:xfrm>
            <a:off x="603249" y="1579133"/>
            <a:ext cx="7626352" cy="2179675"/>
          </a:xfrm>
          <a:prstGeom prst="rect">
            <a:avLst/>
          </a:prstGeom>
        </p:spPr>
        <p:txBody>
          <a:bodyPr bIns="0" anchor="b">
            <a:noAutofit/>
          </a:bodyPr>
          <a:lstStyle>
            <a:lvl1pPr>
              <a:lnSpc>
                <a:spcPct val="120000"/>
              </a:lnSpc>
              <a:spcBef>
                <a:spcPts val="300"/>
              </a:spcBef>
              <a:spcAft>
                <a:spcPts val="300"/>
              </a:spcAft>
              <a:defRPr sz="4400" b="0" i="0" spc="-116">
                <a:solidFill>
                  <a:schemeClr val="bg1"/>
                </a:solidFill>
                <a:latin typeface="Poppins Thin" pitchFamily="2" charset="77"/>
                <a:cs typeface="Poppins Thin" pitchFamily="2" charset="77"/>
              </a:defRPr>
            </a:lvl1pPr>
          </a:lstStyle>
          <a:p>
            <a:r>
              <a:t>Presentation Title</a:t>
            </a:r>
          </a:p>
        </p:txBody>
      </p:sp>
      <p:sp>
        <p:nvSpPr>
          <p:cNvPr id="13" name="Body Level One…"/>
          <p:cNvSpPr txBox="1">
            <a:spLocks noGrp="1"/>
          </p:cNvSpPr>
          <p:nvPr>
            <p:ph type="body" sz="quarter" idx="1" hasCustomPrompt="1"/>
          </p:nvPr>
        </p:nvSpPr>
        <p:spPr>
          <a:xfrm>
            <a:off x="600671" y="3763148"/>
            <a:ext cx="7325563" cy="457978"/>
          </a:xfrm>
          <a:prstGeom prst="rect">
            <a:avLst/>
          </a:prstGeom>
        </p:spPr>
        <p:txBody>
          <a:bodyPr>
            <a:normAutofit/>
          </a:bodyPr>
          <a:lstStyle>
            <a:lvl1pPr marL="0" indent="0" defTabSz="412750">
              <a:lnSpc>
                <a:spcPct val="120000"/>
              </a:lnSpc>
              <a:spcBef>
                <a:spcPts val="300"/>
              </a:spcBef>
              <a:spcAft>
                <a:spcPts val="300"/>
              </a:spcAft>
              <a:buSzTx/>
              <a:buNone/>
              <a:defRPr sz="2200" b="1" i="0">
                <a:solidFill>
                  <a:schemeClr val="bg1"/>
                </a:solidFill>
                <a:latin typeface="Poppins SemiBold" pitchFamily="2" charset="77"/>
                <a:cs typeface="Poppins SemiBold" pitchFamily="2" charset="77"/>
              </a:defRPr>
            </a:lvl1pPr>
            <a:lvl2pPr marL="0" indent="228600" defTabSz="412750">
              <a:lnSpc>
                <a:spcPct val="100000"/>
              </a:lnSpc>
              <a:spcBef>
                <a:spcPts val="0"/>
              </a:spcBef>
              <a:buSzTx/>
              <a:buNone/>
              <a:defRPr sz="2200" b="1" i="0">
                <a:solidFill>
                  <a:schemeClr val="bg1"/>
                </a:solidFill>
                <a:latin typeface="Poppins SemiBold" pitchFamily="2" charset="77"/>
                <a:cs typeface="Poppins SemiBold" pitchFamily="2" charset="77"/>
              </a:defRPr>
            </a:lvl2pPr>
            <a:lvl3pPr marL="0" indent="457200" defTabSz="412750">
              <a:lnSpc>
                <a:spcPct val="100000"/>
              </a:lnSpc>
              <a:spcBef>
                <a:spcPts val="0"/>
              </a:spcBef>
              <a:buSzTx/>
              <a:buNone/>
              <a:defRPr sz="1600" b="1" i="0">
                <a:solidFill>
                  <a:schemeClr val="bg1"/>
                </a:solidFill>
                <a:latin typeface="Poppins SemiBold" pitchFamily="2" charset="77"/>
                <a:cs typeface="Poppins SemiBold" pitchFamily="2" charset="77"/>
              </a:defRPr>
            </a:lvl3pPr>
            <a:lvl4pPr marL="0" indent="685800" defTabSz="412750">
              <a:lnSpc>
                <a:spcPct val="100000"/>
              </a:lnSpc>
              <a:spcBef>
                <a:spcPts val="0"/>
              </a:spcBef>
              <a:buSzTx/>
              <a:buNone/>
              <a:defRPr sz="2200" b="1" i="0">
                <a:solidFill>
                  <a:schemeClr val="bg1"/>
                </a:solidFill>
                <a:latin typeface="Poppins SemiBold" pitchFamily="2" charset="77"/>
                <a:cs typeface="Poppins SemiBold" pitchFamily="2" charset="77"/>
              </a:defRPr>
            </a:lvl4pPr>
            <a:lvl5pPr marL="0" indent="914400" defTabSz="412750">
              <a:lnSpc>
                <a:spcPct val="100000"/>
              </a:lnSpc>
              <a:spcBef>
                <a:spcPts val="0"/>
              </a:spcBef>
              <a:buSzTx/>
              <a:buNone/>
              <a:defRPr sz="2200" b="1" i="0">
                <a:solidFill>
                  <a:schemeClr val="bg1"/>
                </a:solidFill>
                <a:latin typeface="Poppins SemiBold" pitchFamily="2" charset="77"/>
                <a:cs typeface="Poppins SemiBold" pitchFamily="2" charset="77"/>
              </a:defRPr>
            </a:lvl5pPr>
          </a:lstStyle>
          <a:p>
            <a:r>
              <a:t>Presentation Subtitle</a:t>
            </a:r>
          </a:p>
        </p:txBody>
      </p:sp>
      <p:pic>
        <p:nvPicPr>
          <p:cNvPr id="2" name="Picture 1" descr="A picture containing icon&#10;&#10;Description automatically generated">
            <a:extLst>
              <a:ext uri="{FF2B5EF4-FFF2-40B4-BE49-F238E27FC236}">
                <a16:creationId xmlns:a16="http://schemas.microsoft.com/office/drawing/2014/main" id="{4BD2623C-8104-10B2-C546-613E023CF22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7883" t="30041" r="17332" b="31349"/>
          <a:stretch/>
        </p:blipFill>
        <p:spPr>
          <a:xfrm>
            <a:off x="7931388" y="637953"/>
            <a:ext cx="3657365" cy="2179675"/>
          </a:xfrm>
          <a:prstGeom prst="rect">
            <a:avLst/>
          </a:prstGeom>
        </p:spPr>
      </p:pic>
      <p:sp>
        <p:nvSpPr>
          <p:cNvPr id="8" name="Slide Number Placeholder 3">
            <a:extLst>
              <a:ext uri="{FF2B5EF4-FFF2-40B4-BE49-F238E27FC236}">
                <a16:creationId xmlns:a16="http://schemas.microsoft.com/office/drawing/2014/main" id="{E507D1C2-15DE-54DC-A5CF-533114236AB1}"/>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8D2EE0A8-E71F-D1EB-2357-3D94786F794A}"/>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03830873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eadline - Copy Left">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5" name="Rectangle 4">
            <a:extLst>
              <a:ext uri="{FF2B5EF4-FFF2-40B4-BE49-F238E27FC236}">
                <a16:creationId xmlns:a16="http://schemas.microsoft.com/office/drawing/2014/main" id="{C9AC5E54-0101-2447-75ED-B6BF57BA64FC}"/>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EB5A3EA0-D19C-38CD-DEEF-5C3C24935192}"/>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5E542807-8F5F-244C-7A56-3BD2FD4E7C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Chart Placeholder 11">
            <a:extLst>
              <a:ext uri="{FF2B5EF4-FFF2-40B4-BE49-F238E27FC236}">
                <a16:creationId xmlns:a16="http://schemas.microsoft.com/office/drawing/2014/main" id="{2D6E4747-736B-253C-BAA5-C360427B0116}"/>
              </a:ext>
            </a:extLst>
          </p:cNvPr>
          <p:cNvSpPr>
            <a:spLocks noGrp="1"/>
          </p:cNvSpPr>
          <p:nvPr>
            <p:ph type="chart" sz="quarter" idx="22" hasCustomPrompt="1"/>
          </p:nvPr>
        </p:nvSpPr>
        <p:spPr>
          <a:xfrm>
            <a:off x="6251575" y="1676400"/>
            <a:ext cx="5423694" cy="4216400"/>
          </a:xfrm>
        </p:spPr>
        <p:txBody>
          <a:bodyPr>
            <a:normAutofit/>
          </a:bodyPr>
          <a:lstStyle>
            <a:lvl1pPr marL="0" indent="0">
              <a:buFont typeface="Arial" panose="020B0604020202020204" pitchFamily="34" charset="0"/>
              <a:buNone/>
              <a:defRPr sz="1250">
                <a:solidFill>
                  <a:schemeClr val="tx1"/>
                </a:solidFill>
              </a:defRPr>
            </a:lvl1pPr>
          </a:lstStyle>
          <a:p>
            <a:r>
              <a:rPr lang="en-CA" dirty="0"/>
              <a:t>Click to add chart</a:t>
            </a:r>
          </a:p>
        </p:txBody>
      </p:sp>
      <p:sp>
        <p:nvSpPr>
          <p:cNvPr id="10" name="Content Placeholder 2">
            <a:extLst>
              <a:ext uri="{FF2B5EF4-FFF2-40B4-BE49-F238E27FC236}">
                <a16:creationId xmlns:a16="http://schemas.microsoft.com/office/drawing/2014/main" id="{19D1FFE6-9AA0-530A-3FCF-3FFBC8CCA450}"/>
              </a:ext>
            </a:extLst>
          </p:cNvPr>
          <p:cNvSpPr>
            <a:spLocks noGrp="1"/>
          </p:cNvSpPr>
          <p:nvPr>
            <p:ph sz="quarter" idx="23" hasCustomPrompt="1"/>
          </p:nvPr>
        </p:nvSpPr>
        <p:spPr>
          <a:xfrm>
            <a:off x="603250" y="1676830"/>
            <a:ext cx="5423695" cy="4215971"/>
          </a:xfrm>
        </p:spPr>
        <p:txBody>
          <a:bodyPr numCol="1">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3">
            <a:extLst>
              <a:ext uri="{FF2B5EF4-FFF2-40B4-BE49-F238E27FC236}">
                <a16:creationId xmlns:a16="http://schemas.microsoft.com/office/drawing/2014/main" id="{BDF619EB-8B63-2FF2-9686-18EE4E4ACEB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4BB7127F-80D5-EB10-D77F-3B9F7A4F61D6}"/>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78676333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eadline + Subhead - Copy Right">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7" name="Agenda Subtitle">
            <a:extLst>
              <a:ext uri="{FF2B5EF4-FFF2-40B4-BE49-F238E27FC236}">
                <a16:creationId xmlns:a16="http://schemas.microsoft.com/office/drawing/2014/main" id="{1F5D6A42-6B1A-C848-052C-7F97666AA367}"/>
              </a:ext>
            </a:extLst>
          </p:cNvPr>
          <p:cNvSpPr txBox="1">
            <a:spLocks noGrp="1"/>
          </p:cNvSpPr>
          <p:nvPr>
            <p:ph type="body" sz="quarter" idx="21" hasCustomPrompt="1"/>
          </p:nvPr>
        </p:nvSpPr>
        <p:spPr>
          <a:xfrm>
            <a:off x="603249" y="1242160"/>
            <a:ext cx="11072284" cy="671701"/>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accent1"/>
                </a:solidFill>
                <a:latin typeface="+mn-lt"/>
              </a:defRPr>
            </a:lvl1pPr>
          </a:lstStyle>
          <a:p>
            <a:r>
              <a:rPr lang="en-CA"/>
              <a:t>Subhead goes here</a:t>
            </a:r>
            <a:endParaRPr/>
          </a:p>
        </p:txBody>
      </p:sp>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9" name="Rectangle 8">
            <a:extLst>
              <a:ext uri="{FF2B5EF4-FFF2-40B4-BE49-F238E27FC236}">
                <a16:creationId xmlns:a16="http://schemas.microsoft.com/office/drawing/2014/main" id="{EB2C92E9-3B39-75EA-DDD7-A1C26C9F17B1}"/>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6441D44C-D377-30D7-AABA-241C40BA8361}"/>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618E720E-F9A4-DC44-0A80-C36CBA3CA7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Chart Placeholder 11">
            <a:extLst>
              <a:ext uri="{FF2B5EF4-FFF2-40B4-BE49-F238E27FC236}">
                <a16:creationId xmlns:a16="http://schemas.microsoft.com/office/drawing/2014/main" id="{BFDC1CF6-661E-806F-59F1-147B02E6F649}"/>
              </a:ext>
            </a:extLst>
          </p:cNvPr>
          <p:cNvSpPr>
            <a:spLocks noGrp="1"/>
          </p:cNvSpPr>
          <p:nvPr>
            <p:ph type="chart" sz="quarter" idx="22" hasCustomPrompt="1"/>
          </p:nvPr>
        </p:nvSpPr>
        <p:spPr>
          <a:xfrm>
            <a:off x="604233" y="2083594"/>
            <a:ext cx="5423694" cy="3809206"/>
          </a:xfrm>
        </p:spPr>
        <p:txBody>
          <a:bodyPr>
            <a:normAutofit/>
          </a:bodyPr>
          <a:lstStyle>
            <a:lvl1pPr marL="0" indent="0">
              <a:buFont typeface="Arial" panose="020B0604020202020204" pitchFamily="34" charset="0"/>
              <a:buNone/>
              <a:defRPr sz="1250">
                <a:solidFill>
                  <a:schemeClr val="tx1"/>
                </a:solidFill>
              </a:defRPr>
            </a:lvl1pPr>
          </a:lstStyle>
          <a:p>
            <a:r>
              <a:rPr lang="en-CA" dirty="0"/>
              <a:t>Click to add chart</a:t>
            </a:r>
          </a:p>
        </p:txBody>
      </p:sp>
      <p:sp>
        <p:nvSpPr>
          <p:cNvPr id="11" name="Content Placeholder 2">
            <a:extLst>
              <a:ext uri="{FF2B5EF4-FFF2-40B4-BE49-F238E27FC236}">
                <a16:creationId xmlns:a16="http://schemas.microsoft.com/office/drawing/2014/main" id="{EAD349DE-0A9C-EB1B-2A84-B65AB524A5F8}"/>
              </a:ext>
            </a:extLst>
          </p:cNvPr>
          <p:cNvSpPr>
            <a:spLocks noGrp="1"/>
          </p:cNvSpPr>
          <p:nvPr>
            <p:ph sz="quarter" idx="23" hasCustomPrompt="1"/>
          </p:nvPr>
        </p:nvSpPr>
        <p:spPr>
          <a:xfrm>
            <a:off x="6251838" y="2083982"/>
            <a:ext cx="5423695" cy="3808819"/>
          </a:xfrm>
        </p:spPr>
        <p:txBody>
          <a:bodyPr numCol="1">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Slide Number Placeholder 3">
            <a:extLst>
              <a:ext uri="{FF2B5EF4-FFF2-40B4-BE49-F238E27FC236}">
                <a16:creationId xmlns:a16="http://schemas.microsoft.com/office/drawing/2014/main" id="{1A32F042-E680-2C17-8C13-4940FF9D770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3" name="TextBox 12">
            <a:extLst>
              <a:ext uri="{FF2B5EF4-FFF2-40B4-BE49-F238E27FC236}">
                <a16:creationId xmlns:a16="http://schemas.microsoft.com/office/drawing/2014/main" id="{54C02CD7-8F9B-EA52-0720-8D2940971013}"/>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26006989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eadline - Copy Right">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5" name="Rectangle 4">
            <a:extLst>
              <a:ext uri="{FF2B5EF4-FFF2-40B4-BE49-F238E27FC236}">
                <a16:creationId xmlns:a16="http://schemas.microsoft.com/office/drawing/2014/main" id="{C9AC5E54-0101-2447-75ED-B6BF57BA64FC}"/>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EB5A3EA0-D19C-38CD-DEEF-5C3C24935192}"/>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5E542807-8F5F-244C-7A56-3BD2FD4E7C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Chart Placeholder 11">
            <a:extLst>
              <a:ext uri="{FF2B5EF4-FFF2-40B4-BE49-F238E27FC236}">
                <a16:creationId xmlns:a16="http://schemas.microsoft.com/office/drawing/2014/main" id="{91DFF678-D7A2-B1B6-6150-D335C274C7E4}"/>
              </a:ext>
            </a:extLst>
          </p:cNvPr>
          <p:cNvSpPr>
            <a:spLocks noGrp="1"/>
          </p:cNvSpPr>
          <p:nvPr>
            <p:ph type="chart" sz="quarter" idx="22" hasCustomPrompt="1"/>
          </p:nvPr>
        </p:nvSpPr>
        <p:spPr>
          <a:xfrm>
            <a:off x="604233" y="1836854"/>
            <a:ext cx="5423694" cy="4055946"/>
          </a:xfrm>
        </p:spPr>
        <p:txBody>
          <a:bodyPr>
            <a:normAutofit/>
          </a:bodyPr>
          <a:lstStyle>
            <a:lvl1pPr marL="0" indent="0">
              <a:lnSpc>
                <a:spcPct val="120000"/>
              </a:lnSpc>
              <a:spcAft>
                <a:spcPts val="300"/>
              </a:spcAft>
              <a:buFont typeface="Arial" panose="020B0604020202020204" pitchFamily="34" charset="0"/>
              <a:buNone/>
              <a:defRPr sz="1250">
                <a:solidFill>
                  <a:schemeClr val="tx1"/>
                </a:solidFill>
              </a:defRPr>
            </a:lvl1pPr>
          </a:lstStyle>
          <a:p>
            <a:r>
              <a:rPr lang="en-CA" dirty="0"/>
              <a:t>Click to add chart</a:t>
            </a:r>
          </a:p>
        </p:txBody>
      </p:sp>
      <p:sp>
        <p:nvSpPr>
          <p:cNvPr id="3" name="Content Placeholder 2">
            <a:extLst>
              <a:ext uri="{FF2B5EF4-FFF2-40B4-BE49-F238E27FC236}">
                <a16:creationId xmlns:a16="http://schemas.microsoft.com/office/drawing/2014/main" id="{610008DA-D79B-F99A-F892-443396DF3C23}"/>
              </a:ext>
            </a:extLst>
          </p:cNvPr>
          <p:cNvSpPr>
            <a:spLocks noGrp="1"/>
          </p:cNvSpPr>
          <p:nvPr>
            <p:ph sz="quarter" idx="23" hasCustomPrompt="1"/>
          </p:nvPr>
        </p:nvSpPr>
        <p:spPr>
          <a:xfrm>
            <a:off x="6251838" y="1837267"/>
            <a:ext cx="5423695" cy="4055534"/>
          </a:xfrm>
        </p:spPr>
        <p:txBody>
          <a:bodyPr numCol="1">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20000"/>
              </a:lnSpc>
              <a:spcBef>
                <a:spcPts val="300"/>
              </a:spcBef>
              <a:spcAft>
                <a:spcPts val="300"/>
              </a:spcAft>
              <a:buFontTx/>
              <a:buBlip>
                <a:blip r:embed="rId4"/>
              </a:buBlip>
              <a:defRPr sz="1250" b="0" i="0">
                <a:solidFill>
                  <a:schemeClr val="tx1"/>
                </a:solidFill>
                <a:latin typeface="Poppins" pitchFamily="2" charset="77"/>
                <a:cs typeface="Poppins" pitchFamily="2" charset="77"/>
              </a:defRPr>
            </a:lvl2pPr>
            <a:lvl3pPr marL="781050" indent="-171450">
              <a:lnSpc>
                <a:spcPct val="120000"/>
              </a:lnSpc>
              <a:spcBef>
                <a:spcPts val="300"/>
              </a:spcBef>
              <a:spcAft>
                <a:spcPts val="300"/>
              </a:spcAft>
              <a:buFontTx/>
              <a:buBlip>
                <a:blip r:embed="rId5"/>
              </a:buBlip>
              <a:defRPr sz="1250" b="0" i="0">
                <a:solidFill>
                  <a:schemeClr val="tx1"/>
                </a:solidFill>
                <a:latin typeface="Poppins" pitchFamily="2" charset="77"/>
                <a:cs typeface="Poppins" pitchFamily="2" charset="77"/>
              </a:defRPr>
            </a:lvl3pPr>
            <a:lvl4pPr marL="1085850" indent="-171450">
              <a:lnSpc>
                <a:spcPct val="120000"/>
              </a:lnSpc>
              <a:spcBef>
                <a:spcPts val="300"/>
              </a:spcBef>
              <a:spcAft>
                <a:spcPts val="300"/>
              </a:spcAft>
              <a:buFontTx/>
              <a:buBlip>
                <a:blip r:embed="rId6"/>
              </a:buBlip>
              <a:defRPr sz="1250" b="0" i="0">
                <a:solidFill>
                  <a:schemeClr val="tx1"/>
                </a:solidFill>
                <a:latin typeface="Poppins" pitchFamily="2" charset="77"/>
                <a:cs typeface="Poppins" pitchFamily="2" charset="77"/>
              </a:defRPr>
            </a:lvl4pPr>
            <a:lvl5pPr marL="1390650" indent="-171450">
              <a:lnSpc>
                <a:spcPct val="120000"/>
              </a:lnSpc>
              <a:spcBef>
                <a:spcPts val="300"/>
              </a:spcBef>
              <a:spcAft>
                <a:spcPts val="300"/>
              </a:spcAft>
              <a:buFontTx/>
              <a:buBlip>
                <a:blip r:embed="rId7"/>
              </a:buBlip>
              <a:defRPr sz="1250" b="0" i="0">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3">
            <a:extLst>
              <a:ext uri="{FF2B5EF4-FFF2-40B4-BE49-F238E27FC236}">
                <a16:creationId xmlns:a16="http://schemas.microsoft.com/office/drawing/2014/main" id="{48AC1799-AE22-33F0-9B6E-F2586D1DAE8C}"/>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806C635A-E2AE-52A0-8916-134E11BE015D}"/>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06478395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Xplore_BrandGuide_RD2-73.png" descr="Xplore_BrandGuide_RD2-73.png">
            <a:extLst>
              <a:ext uri="{FF2B5EF4-FFF2-40B4-BE49-F238E27FC236}">
                <a16:creationId xmlns:a16="http://schemas.microsoft.com/office/drawing/2014/main" id="{50034892-78DE-1BB5-69AF-B6B21D38D944}"/>
              </a:ext>
            </a:extLst>
          </p:cNvPr>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6" name="Rectangle 5">
            <a:extLst>
              <a:ext uri="{FF2B5EF4-FFF2-40B4-BE49-F238E27FC236}">
                <a16:creationId xmlns:a16="http://schemas.microsoft.com/office/drawing/2014/main" id="{1B33DE6D-85F2-0F68-1FD8-B91C88CAE8B3}"/>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BA2BE1B3-1039-F114-77F0-49738AA2F241}"/>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7432BAD-F2B0-FAE3-3378-FA332F0E058B}"/>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4" name="Slide Number Placeholder 3">
            <a:extLst>
              <a:ext uri="{FF2B5EF4-FFF2-40B4-BE49-F238E27FC236}">
                <a16:creationId xmlns:a16="http://schemas.microsoft.com/office/drawing/2014/main" id="{486267BF-FA0A-A949-2863-3D0619D9AA8B}"/>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9" name="TextBox 8">
            <a:extLst>
              <a:ext uri="{FF2B5EF4-FFF2-40B4-BE49-F238E27FC236}">
                <a16:creationId xmlns:a16="http://schemas.microsoft.com/office/drawing/2014/main" id="{30671A66-1F15-531F-3D91-E02657D491C1}"/>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440747430"/>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6">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2615EC3-C573-6C3D-E5FB-E99EA71604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pic>
        <p:nvPicPr>
          <p:cNvPr id="9" name="Picture 8">
            <a:extLst>
              <a:ext uri="{FF2B5EF4-FFF2-40B4-BE49-F238E27FC236}">
                <a16:creationId xmlns:a16="http://schemas.microsoft.com/office/drawing/2014/main" id="{89CC0A42-645B-07D0-E2F0-D65B5CBF3D97}"/>
              </a:ext>
            </a:extLst>
          </p:cNvPr>
          <p:cNvPicPr>
            <a:picLocks noChangeAspect="1"/>
          </p:cNvPicPr>
          <p:nvPr/>
        </p:nvPicPr>
        <p:blipFill rotWithShape="1">
          <a:blip r:embed="rId2">
            <a:extLst>
              <a:ext uri="{28A0092B-C50C-407E-A947-70E740481C1C}">
                <a14:useLocalDpi xmlns:a14="http://schemas.microsoft.com/office/drawing/2010/main" val="0"/>
              </a:ext>
            </a:extLst>
          </a:blip>
          <a:srcRect l="17686" t="28608" r="17307" b="30141"/>
          <a:stretch/>
        </p:blipFill>
        <p:spPr>
          <a:xfrm>
            <a:off x="7926233" y="557323"/>
            <a:ext cx="3662520" cy="2324101"/>
          </a:xfrm>
          <a:prstGeom prst="rect">
            <a:avLst/>
          </a:prstGeom>
        </p:spPr>
      </p:pic>
      <p:sp>
        <p:nvSpPr>
          <p:cNvPr id="2" name="Author and Date">
            <a:extLst>
              <a:ext uri="{FF2B5EF4-FFF2-40B4-BE49-F238E27FC236}">
                <a16:creationId xmlns:a16="http://schemas.microsoft.com/office/drawing/2014/main" id="{01AFC20A-06D1-3C52-2CC3-0FE5155E5495}"/>
              </a:ext>
            </a:extLst>
          </p:cNvPr>
          <p:cNvSpPr txBox="1">
            <a:spLocks noGrp="1"/>
          </p:cNvSpPr>
          <p:nvPr>
            <p:ph type="body" sz="quarter" idx="21" hasCustomPrompt="1"/>
          </p:nvPr>
        </p:nvSpPr>
        <p:spPr>
          <a:xfrm>
            <a:off x="600670" y="4435541"/>
            <a:ext cx="7325563" cy="318490"/>
          </a:xfrm>
          <a:prstGeom prst="rect">
            <a:avLst/>
          </a:prstGeom>
        </p:spPr>
        <p:txBody>
          <a:bodyPr lIns="45719" tIns="45719" rIns="45719" bIns="45719">
            <a:normAutofit/>
          </a:bodyPr>
          <a:lstStyle>
            <a:lvl1pPr marL="0" indent="0" defTabSz="412750">
              <a:lnSpc>
                <a:spcPct val="100000"/>
              </a:lnSpc>
              <a:spcBef>
                <a:spcPts val="0"/>
              </a:spcBef>
              <a:buSzTx/>
              <a:buNone/>
              <a:defRPr sz="1500" b="0" i="0">
                <a:solidFill>
                  <a:schemeClr val="accent2"/>
                </a:solidFill>
                <a:latin typeface="Poppins Light" pitchFamily="2" charset="77"/>
                <a:cs typeface="Poppins Light" pitchFamily="2" charset="77"/>
              </a:defRPr>
            </a:lvl1pPr>
          </a:lstStyle>
          <a:p>
            <a:r>
              <a:t>Author and Date</a:t>
            </a:r>
          </a:p>
        </p:txBody>
      </p:sp>
      <p:sp>
        <p:nvSpPr>
          <p:cNvPr id="3" name="Presentation Title">
            <a:extLst>
              <a:ext uri="{FF2B5EF4-FFF2-40B4-BE49-F238E27FC236}">
                <a16:creationId xmlns:a16="http://schemas.microsoft.com/office/drawing/2014/main" id="{A6C63274-73EE-5B8B-0DD8-6665037EB384}"/>
              </a:ext>
            </a:extLst>
          </p:cNvPr>
          <p:cNvSpPr txBox="1">
            <a:spLocks noGrp="1"/>
          </p:cNvSpPr>
          <p:nvPr>
            <p:ph type="title" hasCustomPrompt="1"/>
          </p:nvPr>
        </p:nvSpPr>
        <p:spPr>
          <a:xfrm>
            <a:off x="603248" y="1579133"/>
            <a:ext cx="7897286" cy="2179675"/>
          </a:xfrm>
          <a:prstGeom prst="rect">
            <a:avLst/>
          </a:prstGeom>
        </p:spPr>
        <p:txBody>
          <a:bodyPr bIns="0" anchor="b">
            <a:normAutofit/>
          </a:bodyPr>
          <a:lstStyle>
            <a:lvl1pPr>
              <a:lnSpc>
                <a:spcPct val="120000"/>
              </a:lnSpc>
              <a:spcBef>
                <a:spcPts val="300"/>
              </a:spcBef>
              <a:spcAft>
                <a:spcPts val="300"/>
              </a:spcAft>
              <a:defRPr sz="4800" b="0" i="0" spc="-116">
                <a:solidFill>
                  <a:schemeClr val="accent2"/>
                </a:solidFill>
                <a:latin typeface="Poppins Thin" pitchFamily="2" charset="77"/>
                <a:cs typeface="Poppins Thin" pitchFamily="2" charset="77"/>
              </a:defRPr>
            </a:lvl1pPr>
          </a:lstStyle>
          <a:p>
            <a:r>
              <a:t>Presentation Title</a:t>
            </a:r>
            <a:r>
              <a:rPr lang="en-US"/>
              <a:t> </a:t>
            </a:r>
            <a:endParaRPr/>
          </a:p>
        </p:txBody>
      </p:sp>
      <p:sp>
        <p:nvSpPr>
          <p:cNvPr id="5" name="Body Level One…">
            <a:extLst>
              <a:ext uri="{FF2B5EF4-FFF2-40B4-BE49-F238E27FC236}">
                <a16:creationId xmlns:a16="http://schemas.microsoft.com/office/drawing/2014/main" id="{ADEB6BFD-463A-74DF-4B35-AD70B51DA9D3}"/>
              </a:ext>
            </a:extLst>
          </p:cNvPr>
          <p:cNvSpPr txBox="1">
            <a:spLocks noGrp="1"/>
          </p:cNvSpPr>
          <p:nvPr>
            <p:ph type="body" sz="quarter" idx="1" hasCustomPrompt="1"/>
          </p:nvPr>
        </p:nvSpPr>
        <p:spPr>
          <a:xfrm>
            <a:off x="600671" y="3805481"/>
            <a:ext cx="7325563" cy="457978"/>
          </a:xfrm>
          <a:prstGeom prst="rect">
            <a:avLst/>
          </a:prstGeom>
        </p:spPr>
        <p:txBody>
          <a:bodyPr>
            <a:normAutofit/>
          </a:bodyPr>
          <a:lstStyle>
            <a:lvl1pPr marL="0" indent="0" defTabSz="412750">
              <a:lnSpc>
                <a:spcPct val="100000"/>
              </a:lnSpc>
              <a:spcBef>
                <a:spcPts val="0"/>
              </a:spcBef>
              <a:buSzTx/>
              <a:buNone/>
              <a:defRPr sz="2200" b="1" i="0">
                <a:solidFill>
                  <a:schemeClr val="accent2"/>
                </a:solidFill>
                <a:latin typeface="Poppins SemiBold" pitchFamily="2" charset="77"/>
                <a:cs typeface="Poppins SemiBold" pitchFamily="2" charset="77"/>
              </a:defRPr>
            </a:lvl1pPr>
            <a:lvl2pPr marL="0" indent="228600" defTabSz="412750">
              <a:lnSpc>
                <a:spcPct val="100000"/>
              </a:lnSpc>
              <a:spcBef>
                <a:spcPts val="0"/>
              </a:spcBef>
              <a:buSzTx/>
              <a:buNone/>
              <a:defRPr sz="2200" b="1" i="0">
                <a:solidFill>
                  <a:schemeClr val="bg1"/>
                </a:solidFill>
                <a:latin typeface="Poppins SemiBold" pitchFamily="2" charset="77"/>
                <a:cs typeface="Poppins SemiBold" pitchFamily="2" charset="77"/>
              </a:defRPr>
            </a:lvl2pPr>
            <a:lvl3pPr marL="0" indent="457200" defTabSz="412750">
              <a:lnSpc>
                <a:spcPct val="100000"/>
              </a:lnSpc>
              <a:spcBef>
                <a:spcPts val="0"/>
              </a:spcBef>
              <a:buSzTx/>
              <a:buNone/>
              <a:defRPr sz="1600" b="1" i="0">
                <a:solidFill>
                  <a:schemeClr val="bg1"/>
                </a:solidFill>
                <a:latin typeface="Poppins SemiBold" pitchFamily="2" charset="77"/>
                <a:cs typeface="Poppins SemiBold" pitchFamily="2" charset="77"/>
              </a:defRPr>
            </a:lvl3pPr>
            <a:lvl4pPr marL="0" indent="685800" defTabSz="412750">
              <a:lnSpc>
                <a:spcPct val="100000"/>
              </a:lnSpc>
              <a:spcBef>
                <a:spcPts val="0"/>
              </a:spcBef>
              <a:buSzTx/>
              <a:buNone/>
              <a:defRPr sz="2200" b="1" i="0">
                <a:solidFill>
                  <a:schemeClr val="bg1"/>
                </a:solidFill>
                <a:latin typeface="Poppins SemiBold" pitchFamily="2" charset="77"/>
                <a:cs typeface="Poppins SemiBold" pitchFamily="2" charset="77"/>
              </a:defRPr>
            </a:lvl4pPr>
            <a:lvl5pPr marL="0" indent="914400" defTabSz="412750">
              <a:lnSpc>
                <a:spcPct val="100000"/>
              </a:lnSpc>
              <a:spcBef>
                <a:spcPts val="0"/>
              </a:spcBef>
              <a:buSzTx/>
              <a:buNone/>
              <a:defRPr sz="2200" b="1" i="0">
                <a:solidFill>
                  <a:schemeClr val="bg1"/>
                </a:solidFill>
                <a:latin typeface="Poppins SemiBold" pitchFamily="2" charset="77"/>
                <a:cs typeface="Poppins SemiBold" pitchFamily="2" charset="77"/>
              </a:defRPr>
            </a:lvl5pPr>
          </a:lstStyle>
          <a:p>
            <a:r>
              <a:t>Presentation Subtitle</a:t>
            </a:r>
          </a:p>
        </p:txBody>
      </p:sp>
    </p:spTree>
    <p:extLst>
      <p:ext uri="{BB962C8B-B14F-4D97-AF65-F5344CB8AC3E}">
        <p14:creationId xmlns:p14="http://schemas.microsoft.com/office/powerpoint/2010/main" val="219970740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ake Away - 3 Points">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7" name="Agenda Subtitle">
            <a:extLst>
              <a:ext uri="{FF2B5EF4-FFF2-40B4-BE49-F238E27FC236}">
                <a16:creationId xmlns:a16="http://schemas.microsoft.com/office/drawing/2014/main" id="{1F5D6A42-6B1A-C848-052C-7F97666AA367}"/>
              </a:ext>
            </a:extLst>
          </p:cNvPr>
          <p:cNvSpPr txBox="1">
            <a:spLocks noGrp="1"/>
          </p:cNvSpPr>
          <p:nvPr>
            <p:ph type="body" sz="quarter" idx="21" hasCustomPrompt="1"/>
          </p:nvPr>
        </p:nvSpPr>
        <p:spPr>
          <a:xfrm>
            <a:off x="603249" y="1242160"/>
            <a:ext cx="11072284" cy="671701"/>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tx1"/>
                </a:solidFill>
                <a:latin typeface="+mn-lt"/>
              </a:defRPr>
            </a:lvl1pPr>
          </a:lstStyle>
          <a:p>
            <a:r>
              <a:rPr lang="en-CA"/>
              <a:t>Subhead goes here</a:t>
            </a:r>
            <a:endParaRPr/>
          </a:p>
        </p:txBody>
      </p:sp>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9" name="Rectangle 8">
            <a:extLst>
              <a:ext uri="{FF2B5EF4-FFF2-40B4-BE49-F238E27FC236}">
                <a16:creationId xmlns:a16="http://schemas.microsoft.com/office/drawing/2014/main" id="{EB2C92E9-3B39-75EA-DDD7-A1C26C9F17B1}"/>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6441D44C-D377-30D7-AABA-241C40BA8361}"/>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618E720E-F9A4-DC44-0A80-C36CBA3CA7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Slide Number Placeholder 3">
            <a:extLst>
              <a:ext uri="{FF2B5EF4-FFF2-40B4-BE49-F238E27FC236}">
                <a16:creationId xmlns:a16="http://schemas.microsoft.com/office/drawing/2014/main" id="{6BCA7EE2-914F-073F-D111-C004156155E1}"/>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CC9390BE-7CAA-9A5F-5C8B-D42EF65059FC}"/>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45" name="Picture Placeholder 8">
            <a:extLst>
              <a:ext uri="{FF2B5EF4-FFF2-40B4-BE49-F238E27FC236}">
                <a16:creationId xmlns:a16="http://schemas.microsoft.com/office/drawing/2014/main" id="{686CBFE3-A1F8-2DC2-84DC-204EC96930B1}"/>
              </a:ext>
            </a:extLst>
          </p:cNvPr>
          <p:cNvSpPr>
            <a:spLocks noGrp="1"/>
          </p:cNvSpPr>
          <p:nvPr>
            <p:ph type="pic" sz="quarter" idx="47" hasCustomPrompt="1"/>
          </p:nvPr>
        </p:nvSpPr>
        <p:spPr>
          <a:xfrm rot="5400000" flipH="1">
            <a:off x="6028349" y="-573424"/>
            <a:ext cx="18000" cy="10836000"/>
          </a:xfrm>
          <a:prstGeom prst="rect">
            <a:avLst/>
          </a:prstGeom>
          <a:solidFill>
            <a:schemeClr val="accent3"/>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46" name="Picture Placeholder 8">
            <a:extLst>
              <a:ext uri="{FF2B5EF4-FFF2-40B4-BE49-F238E27FC236}">
                <a16:creationId xmlns:a16="http://schemas.microsoft.com/office/drawing/2014/main" id="{D03F2BC9-1657-668D-0C82-A6310CCAB3EC}"/>
              </a:ext>
            </a:extLst>
          </p:cNvPr>
          <p:cNvSpPr>
            <a:spLocks noGrp="1"/>
          </p:cNvSpPr>
          <p:nvPr>
            <p:ph type="pic" sz="quarter" idx="37" hasCustomPrompt="1"/>
          </p:nvPr>
        </p:nvSpPr>
        <p:spPr>
          <a:xfrm rot="5400000" flipH="1">
            <a:off x="6030149" y="-1574955"/>
            <a:ext cx="14400" cy="10836000"/>
          </a:xfrm>
          <a:prstGeom prst="rect">
            <a:avLst/>
          </a:prstGeom>
          <a:solidFill>
            <a:schemeClr val="accent2"/>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47" name="Content Placeholder 2">
            <a:extLst>
              <a:ext uri="{FF2B5EF4-FFF2-40B4-BE49-F238E27FC236}">
                <a16:creationId xmlns:a16="http://schemas.microsoft.com/office/drawing/2014/main" id="{9C7EBBDC-4505-B637-7788-89127F7F1569}"/>
              </a:ext>
            </a:extLst>
          </p:cNvPr>
          <p:cNvSpPr>
            <a:spLocks noGrp="1"/>
          </p:cNvSpPr>
          <p:nvPr>
            <p:ph sz="quarter" idx="10" hasCustomPrompt="1"/>
          </p:nvPr>
        </p:nvSpPr>
        <p:spPr>
          <a:xfrm>
            <a:off x="3138966" y="1943513"/>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48" name="Picture Placeholder 8">
            <a:extLst>
              <a:ext uri="{FF2B5EF4-FFF2-40B4-BE49-F238E27FC236}">
                <a16:creationId xmlns:a16="http://schemas.microsoft.com/office/drawing/2014/main" id="{5035EDB1-D8B6-C8B7-C1A0-7B3688A83F21}"/>
              </a:ext>
            </a:extLst>
          </p:cNvPr>
          <p:cNvSpPr>
            <a:spLocks noGrp="1"/>
          </p:cNvSpPr>
          <p:nvPr>
            <p:ph type="pic" sz="quarter" idx="22" hasCustomPrompt="1"/>
          </p:nvPr>
        </p:nvSpPr>
        <p:spPr>
          <a:xfrm rot="5400000" flipH="1">
            <a:off x="6028349" y="-2572886"/>
            <a:ext cx="18000" cy="10836000"/>
          </a:xfrm>
          <a:prstGeom prst="rect">
            <a:avLst/>
          </a:prstGeom>
          <a:solidFill>
            <a:schemeClr val="accent1"/>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49" name="Text Placeholder 9">
            <a:extLst>
              <a:ext uri="{FF2B5EF4-FFF2-40B4-BE49-F238E27FC236}">
                <a16:creationId xmlns:a16="http://schemas.microsoft.com/office/drawing/2014/main" id="{F53EA7F6-1234-4B7C-A975-A56F1279E5BF}"/>
              </a:ext>
            </a:extLst>
          </p:cNvPr>
          <p:cNvSpPr>
            <a:spLocks noGrp="1"/>
          </p:cNvSpPr>
          <p:nvPr>
            <p:ph type="body" sz="quarter" idx="35" hasCustomPrompt="1"/>
          </p:nvPr>
        </p:nvSpPr>
        <p:spPr>
          <a:xfrm>
            <a:off x="602999" y="1944947"/>
            <a:ext cx="2148418" cy="850068"/>
          </a:xfrm>
        </p:spPr>
        <p:txBody>
          <a:bodyPr anchor="ctr">
            <a:normAutofit/>
          </a:bodyPr>
          <a:lstStyle>
            <a:lvl1pPr marL="0" indent="0">
              <a:lnSpc>
                <a:spcPct val="120000"/>
              </a:lnSpc>
              <a:spcAft>
                <a:spcPts val="300"/>
              </a:spcAft>
              <a:buFontTx/>
              <a:buNone/>
              <a:defRPr sz="1500">
                <a:solidFill>
                  <a:schemeClr val="accent1"/>
                </a:solidFill>
                <a:latin typeface="+mj-lt"/>
              </a:defRPr>
            </a:lvl1pPr>
          </a:lstStyle>
          <a:p>
            <a:pPr lvl="0"/>
            <a:r>
              <a:rPr lang="en-US"/>
              <a:t>Add text here</a:t>
            </a:r>
            <a:endParaRPr lang="en-CA"/>
          </a:p>
        </p:txBody>
      </p:sp>
      <p:sp>
        <p:nvSpPr>
          <p:cNvPr id="50" name="Content Placeholder 2">
            <a:extLst>
              <a:ext uri="{FF2B5EF4-FFF2-40B4-BE49-F238E27FC236}">
                <a16:creationId xmlns:a16="http://schemas.microsoft.com/office/drawing/2014/main" id="{F273636A-F5C0-A33B-D0FE-70F84C96032E}"/>
              </a:ext>
            </a:extLst>
          </p:cNvPr>
          <p:cNvSpPr>
            <a:spLocks noGrp="1"/>
          </p:cNvSpPr>
          <p:nvPr>
            <p:ph sz="quarter" idx="36" hasCustomPrompt="1"/>
          </p:nvPr>
        </p:nvSpPr>
        <p:spPr>
          <a:xfrm>
            <a:off x="3138966" y="2919456"/>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51" name="Text Placeholder 9">
            <a:extLst>
              <a:ext uri="{FF2B5EF4-FFF2-40B4-BE49-F238E27FC236}">
                <a16:creationId xmlns:a16="http://schemas.microsoft.com/office/drawing/2014/main" id="{310B9037-0278-0578-0C68-051CDA60613F}"/>
              </a:ext>
            </a:extLst>
          </p:cNvPr>
          <p:cNvSpPr>
            <a:spLocks noGrp="1"/>
          </p:cNvSpPr>
          <p:nvPr>
            <p:ph type="body" sz="quarter" idx="39" hasCustomPrompt="1"/>
          </p:nvPr>
        </p:nvSpPr>
        <p:spPr>
          <a:xfrm>
            <a:off x="602999" y="2938998"/>
            <a:ext cx="2148418" cy="850068"/>
          </a:xfrm>
        </p:spPr>
        <p:txBody>
          <a:bodyPr anchor="ctr">
            <a:normAutofit/>
          </a:bodyPr>
          <a:lstStyle>
            <a:lvl1pPr marL="0" indent="0">
              <a:lnSpc>
                <a:spcPct val="120000"/>
              </a:lnSpc>
              <a:spcAft>
                <a:spcPts val="300"/>
              </a:spcAft>
              <a:buFontTx/>
              <a:buNone/>
              <a:defRPr sz="1500">
                <a:solidFill>
                  <a:schemeClr val="accent2"/>
                </a:solidFill>
                <a:latin typeface="+mj-lt"/>
              </a:defRPr>
            </a:lvl1pPr>
          </a:lstStyle>
          <a:p>
            <a:pPr lvl="0"/>
            <a:r>
              <a:rPr lang="en-US"/>
              <a:t>Add text here</a:t>
            </a:r>
            <a:endParaRPr lang="en-CA"/>
          </a:p>
        </p:txBody>
      </p:sp>
      <p:sp>
        <p:nvSpPr>
          <p:cNvPr id="52" name="Content Placeholder 2">
            <a:extLst>
              <a:ext uri="{FF2B5EF4-FFF2-40B4-BE49-F238E27FC236}">
                <a16:creationId xmlns:a16="http://schemas.microsoft.com/office/drawing/2014/main" id="{19037C41-769C-DEF2-3CBA-5C25A1DDA81A}"/>
              </a:ext>
            </a:extLst>
          </p:cNvPr>
          <p:cNvSpPr>
            <a:spLocks noGrp="1"/>
          </p:cNvSpPr>
          <p:nvPr>
            <p:ph sz="quarter" idx="40" hasCustomPrompt="1"/>
          </p:nvPr>
        </p:nvSpPr>
        <p:spPr>
          <a:xfrm>
            <a:off x="3138966" y="3920799"/>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53" name="Text Placeholder 9">
            <a:extLst>
              <a:ext uri="{FF2B5EF4-FFF2-40B4-BE49-F238E27FC236}">
                <a16:creationId xmlns:a16="http://schemas.microsoft.com/office/drawing/2014/main" id="{3141B8EA-BEF2-29AB-F98D-7031728FE58E}"/>
              </a:ext>
            </a:extLst>
          </p:cNvPr>
          <p:cNvSpPr>
            <a:spLocks noGrp="1"/>
          </p:cNvSpPr>
          <p:nvPr>
            <p:ph type="body" sz="quarter" idx="43" hasCustomPrompt="1"/>
          </p:nvPr>
        </p:nvSpPr>
        <p:spPr>
          <a:xfrm>
            <a:off x="602999" y="3933050"/>
            <a:ext cx="2148418" cy="850068"/>
          </a:xfrm>
        </p:spPr>
        <p:txBody>
          <a:bodyPr anchor="ctr">
            <a:normAutofit/>
          </a:bodyPr>
          <a:lstStyle>
            <a:lvl1pPr marL="0" indent="0">
              <a:lnSpc>
                <a:spcPct val="120000"/>
              </a:lnSpc>
              <a:spcAft>
                <a:spcPts val="300"/>
              </a:spcAft>
              <a:buFontTx/>
              <a:buNone/>
              <a:defRPr sz="1500">
                <a:solidFill>
                  <a:schemeClr val="accent3"/>
                </a:solidFill>
                <a:latin typeface="+mj-lt"/>
              </a:defRPr>
            </a:lvl1pPr>
          </a:lstStyle>
          <a:p>
            <a:pPr lvl="0"/>
            <a:r>
              <a:rPr lang="en-US"/>
              <a:t>Add text here</a:t>
            </a:r>
            <a:endParaRPr lang="en-CA"/>
          </a:p>
        </p:txBody>
      </p:sp>
      <p:sp>
        <p:nvSpPr>
          <p:cNvPr id="62" name="Picture Placeholder 8">
            <a:extLst>
              <a:ext uri="{FF2B5EF4-FFF2-40B4-BE49-F238E27FC236}">
                <a16:creationId xmlns:a16="http://schemas.microsoft.com/office/drawing/2014/main" id="{247ABE2B-1EAB-5D59-AAA8-CC6904B2177C}"/>
              </a:ext>
            </a:extLst>
          </p:cNvPr>
          <p:cNvSpPr>
            <a:spLocks noGrp="1"/>
          </p:cNvSpPr>
          <p:nvPr>
            <p:ph type="pic" sz="quarter" idx="59" hasCustomPrompt="1"/>
          </p:nvPr>
        </p:nvSpPr>
        <p:spPr>
          <a:xfrm>
            <a:off x="2933492" y="3933050"/>
            <a:ext cx="23400" cy="850068"/>
          </a:xfrm>
          <a:prstGeom prst="rect">
            <a:avLst/>
          </a:prstGeom>
          <a:solidFill>
            <a:schemeClr val="accent3"/>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63" name="Picture Placeholder 8">
            <a:extLst>
              <a:ext uri="{FF2B5EF4-FFF2-40B4-BE49-F238E27FC236}">
                <a16:creationId xmlns:a16="http://schemas.microsoft.com/office/drawing/2014/main" id="{ED11B1E2-D4AF-12F8-7A84-186A65BEECBD}"/>
              </a:ext>
            </a:extLst>
          </p:cNvPr>
          <p:cNvSpPr>
            <a:spLocks noGrp="1"/>
          </p:cNvSpPr>
          <p:nvPr>
            <p:ph type="pic" sz="quarter" idx="60" hasCustomPrompt="1"/>
          </p:nvPr>
        </p:nvSpPr>
        <p:spPr>
          <a:xfrm>
            <a:off x="2933492" y="2938998"/>
            <a:ext cx="23400" cy="850068"/>
          </a:xfrm>
          <a:prstGeom prst="rect">
            <a:avLst/>
          </a:prstGeom>
          <a:solidFill>
            <a:schemeClr val="accent2"/>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64" name="Picture Placeholder 8">
            <a:extLst>
              <a:ext uri="{FF2B5EF4-FFF2-40B4-BE49-F238E27FC236}">
                <a16:creationId xmlns:a16="http://schemas.microsoft.com/office/drawing/2014/main" id="{1E09618C-CE0F-A9E8-FF32-B7F1302FBC72}"/>
              </a:ext>
            </a:extLst>
          </p:cNvPr>
          <p:cNvSpPr>
            <a:spLocks noGrp="1"/>
          </p:cNvSpPr>
          <p:nvPr>
            <p:ph type="pic" sz="quarter" idx="61" hasCustomPrompt="1"/>
          </p:nvPr>
        </p:nvSpPr>
        <p:spPr>
          <a:xfrm>
            <a:off x="2933492" y="1944947"/>
            <a:ext cx="23400" cy="850068"/>
          </a:xfrm>
          <a:prstGeom prst="rect">
            <a:avLst/>
          </a:prstGeom>
          <a:solidFill>
            <a:schemeClr val="accent1"/>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Tree>
    <p:extLst>
      <p:ext uri="{BB962C8B-B14F-4D97-AF65-F5344CB8AC3E}">
        <p14:creationId xmlns:p14="http://schemas.microsoft.com/office/powerpoint/2010/main" val="6242818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48"/>
                                        </p:tgtEl>
                                      </p:cBhvr>
                                      <p:by x="105000" y="105000"/>
                                    </p:animScale>
                                  </p:childTnLst>
                                </p:cTn>
                              </p:par>
                              <p:par>
                                <p:cTn id="10" presetID="22" presetClass="entr" presetSubtype="4" fill="hold" grpId="0" nodeType="withEffect">
                                  <p:stCondLst>
                                    <p:cond delay="75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par>
                                <p:cTn id="13" presetID="6" presetClass="emph" presetSubtype="0" accel="50000" decel="50000" autoRev="1" fill="hold" grpId="1" nodeType="withEffect">
                                  <p:stCondLst>
                                    <p:cond delay="750"/>
                                  </p:stCondLst>
                                  <p:childTnLst>
                                    <p:animScale>
                                      <p:cBhvr>
                                        <p:cTn id="14" dur="500" fill="hold"/>
                                        <p:tgtEl>
                                          <p:spTgt spid="46"/>
                                        </p:tgtEl>
                                      </p:cBhvr>
                                      <p:by x="105000" y="105000"/>
                                    </p:animScale>
                                  </p:childTnLst>
                                </p:cTn>
                              </p:par>
                              <p:par>
                                <p:cTn id="15" presetID="22" presetClass="entr" presetSubtype="4" fill="hold" grpId="0" nodeType="withEffect">
                                  <p:stCondLst>
                                    <p:cond delay="75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par>
                                <p:cTn id="18" presetID="6" presetClass="emph" presetSubtype="0" accel="50000" decel="50000" autoRev="1" fill="hold" grpId="1" nodeType="withEffect">
                                  <p:stCondLst>
                                    <p:cond delay="750"/>
                                  </p:stCondLst>
                                  <p:childTnLst>
                                    <p:animScale>
                                      <p:cBhvr>
                                        <p:cTn id="19" dur="500" fill="hold"/>
                                        <p:tgtEl>
                                          <p:spTgt spid="45"/>
                                        </p:tgtEl>
                                      </p:cBhvr>
                                      <p:by x="105000" y="105000"/>
                                    </p:animScale>
                                  </p:childTnLst>
                                </p:cTn>
                              </p:par>
                              <p:par>
                                <p:cTn id="20" presetID="22" presetClass="entr" presetSubtype="4" fill="hold" grpId="0" nodeType="withEffect">
                                  <p:stCondLst>
                                    <p:cond delay="75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62"/>
                                        </p:tgtEl>
                                      </p:cBhvr>
                                      <p:by x="105000" y="105000"/>
                                    </p:animScale>
                                  </p:childTnLst>
                                </p:cTn>
                              </p:par>
                              <p:par>
                                <p:cTn id="25" presetID="22" presetClass="entr" presetSubtype="4" fill="hold" grpId="0" nodeType="withEffect">
                                  <p:stCondLst>
                                    <p:cond delay="75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par>
                                <p:cTn id="28" presetID="6" presetClass="emph" presetSubtype="0" accel="50000" decel="50000" autoRev="1" fill="hold" grpId="1" nodeType="withEffect">
                                  <p:stCondLst>
                                    <p:cond delay="750"/>
                                  </p:stCondLst>
                                  <p:childTnLst>
                                    <p:animScale>
                                      <p:cBhvr>
                                        <p:cTn id="29" dur="500" fill="hold"/>
                                        <p:tgtEl>
                                          <p:spTgt spid="63"/>
                                        </p:tgtEl>
                                      </p:cBhvr>
                                      <p:by x="105000" y="105000"/>
                                    </p:animScale>
                                  </p:childTnLst>
                                </p:cTn>
                              </p:par>
                              <p:par>
                                <p:cTn id="30" presetID="22" presetClass="entr" presetSubtype="4" fill="hold" grpId="0" nodeType="withEffect">
                                  <p:stCondLst>
                                    <p:cond delay="75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par>
                                <p:cTn id="33" presetID="6" presetClass="emph" presetSubtype="0" accel="50000" decel="50000" autoRev="1" fill="hold" grpId="1" nodeType="withEffect">
                                  <p:stCondLst>
                                    <p:cond delay="750"/>
                                  </p:stCondLst>
                                  <p:childTnLst>
                                    <p:animScale>
                                      <p:cBhvr>
                                        <p:cTn id="34" dur="500"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8" grpId="0" animBg="1"/>
      <p:bldP spid="48" grpId="1" animBg="1"/>
      <p:bldP spid="62" grpId="0" animBg="1"/>
      <p:bldP spid="62" grpId="1" animBg="1"/>
      <p:bldP spid="63" grpId="0" animBg="1"/>
      <p:bldP spid="63" grpId="1" animBg="1"/>
      <p:bldP spid="64" grpId="0" animBg="1"/>
      <p:bldP spid="64"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ake Away - 4 Points">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7" name="Agenda Subtitle">
            <a:extLst>
              <a:ext uri="{FF2B5EF4-FFF2-40B4-BE49-F238E27FC236}">
                <a16:creationId xmlns:a16="http://schemas.microsoft.com/office/drawing/2014/main" id="{1F5D6A42-6B1A-C848-052C-7F97666AA367}"/>
              </a:ext>
            </a:extLst>
          </p:cNvPr>
          <p:cNvSpPr txBox="1">
            <a:spLocks noGrp="1"/>
          </p:cNvSpPr>
          <p:nvPr>
            <p:ph type="body" sz="quarter" idx="21" hasCustomPrompt="1"/>
          </p:nvPr>
        </p:nvSpPr>
        <p:spPr>
          <a:xfrm>
            <a:off x="603249" y="1242160"/>
            <a:ext cx="11072284" cy="671701"/>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000" b="0">
                <a:solidFill>
                  <a:schemeClr val="tx1"/>
                </a:solidFill>
                <a:latin typeface="+mn-lt"/>
              </a:defRPr>
            </a:lvl1pPr>
          </a:lstStyle>
          <a:p>
            <a:r>
              <a:rPr lang="en-CA"/>
              <a:t>Subhead goes here</a:t>
            </a:r>
            <a:endParaRPr/>
          </a:p>
        </p:txBody>
      </p:sp>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9" name="Rectangle 8">
            <a:extLst>
              <a:ext uri="{FF2B5EF4-FFF2-40B4-BE49-F238E27FC236}">
                <a16:creationId xmlns:a16="http://schemas.microsoft.com/office/drawing/2014/main" id="{EB2C92E9-3B39-75EA-DDD7-A1C26C9F17B1}"/>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6441D44C-D377-30D7-AABA-241C40BA8361}"/>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618E720E-F9A4-DC44-0A80-C36CBA3CA7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Slide Number Placeholder 3">
            <a:extLst>
              <a:ext uri="{FF2B5EF4-FFF2-40B4-BE49-F238E27FC236}">
                <a16:creationId xmlns:a16="http://schemas.microsoft.com/office/drawing/2014/main" id="{6BCA7EE2-914F-073F-D111-C004156155E1}"/>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CC9390BE-7CAA-9A5F-5C8B-D42EF65059FC}"/>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20" name="Picture Placeholder 8">
            <a:extLst>
              <a:ext uri="{FF2B5EF4-FFF2-40B4-BE49-F238E27FC236}">
                <a16:creationId xmlns:a16="http://schemas.microsoft.com/office/drawing/2014/main" id="{52B3BBA0-0516-C910-67A1-DD19BB1B719B}"/>
              </a:ext>
            </a:extLst>
          </p:cNvPr>
          <p:cNvSpPr>
            <a:spLocks noGrp="1"/>
          </p:cNvSpPr>
          <p:nvPr>
            <p:ph type="pic" sz="quarter" idx="47" hasCustomPrompt="1"/>
          </p:nvPr>
        </p:nvSpPr>
        <p:spPr>
          <a:xfrm rot="5400000" flipH="1">
            <a:off x="6030149" y="-575224"/>
            <a:ext cx="14400" cy="10836000"/>
          </a:xfrm>
          <a:prstGeom prst="rect">
            <a:avLst/>
          </a:prstGeom>
          <a:solidFill>
            <a:schemeClr val="accent3"/>
          </a:solidFill>
          <a:ln w="57150">
            <a:noFill/>
          </a:ln>
        </p:spPr>
        <p:txBody>
          <a:bodyPr wrap="square" anchor="ctr">
            <a:noAutofit/>
          </a:bodyPr>
          <a:lstStyle>
            <a:lvl1pPr marL="0" indent="0" algn="ctr">
              <a:lnSpc>
                <a:spcPct val="120000"/>
              </a:lnSpc>
              <a:spcAft>
                <a:spcPts val="300"/>
              </a:spcAft>
              <a:buFontTx/>
              <a:buNone/>
              <a:defRPr sz="250" baseline="0">
                <a:solidFill>
                  <a:schemeClr val="accent1"/>
                </a:solidFill>
              </a:defRPr>
            </a:lvl1pPr>
          </a:lstStyle>
          <a:p>
            <a:r>
              <a:rPr lang="en-US" dirty="0"/>
              <a:t> </a:t>
            </a:r>
          </a:p>
        </p:txBody>
      </p:sp>
      <p:sp>
        <p:nvSpPr>
          <p:cNvPr id="21" name="Picture Placeholder 8">
            <a:extLst>
              <a:ext uri="{FF2B5EF4-FFF2-40B4-BE49-F238E27FC236}">
                <a16:creationId xmlns:a16="http://schemas.microsoft.com/office/drawing/2014/main" id="{8710E671-2FD6-F6D9-00F7-B2F24480C555}"/>
              </a:ext>
            </a:extLst>
          </p:cNvPr>
          <p:cNvSpPr>
            <a:spLocks noGrp="1"/>
          </p:cNvSpPr>
          <p:nvPr>
            <p:ph type="pic" sz="quarter" idx="37" hasCustomPrompt="1"/>
          </p:nvPr>
        </p:nvSpPr>
        <p:spPr>
          <a:xfrm rot="5400000" flipH="1">
            <a:off x="6030149" y="-1574955"/>
            <a:ext cx="14400" cy="10836000"/>
          </a:xfrm>
          <a:prstGeom prst="rect">
            <a:avLst/>
          </a:prstGeom>
          <a:solidFill>
            <a:schemeClr val="accent2"/>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22" name="Content Placeholder 2">
            <a:extLst>
              <a:ext uri="{FF2B5EF4-FFF2-40B4-BE49-F238E27FC236}">
                <a16:creationId xmlns:a16="http://schemas.microsoft.com/office/drawing/2014/main" id="{85986B7A-10E6-BCE1-B0B3-CB5E1EEF3B97}"/>
              </a:ext>
            </a:extLst>
          </p:cNvPr>
          <p:cNvSpPr>
            <a:spLocks noGrp="1"/>
          </p:cNvSpPr>
          <p:nvPr>
            <p:ph sz="quarter" idx="10" hasCustomPrompt="1"/>
          </p:nvPr>
        </p:nvSpPr>
        <p:spPr>
          <a:xfrm>
            <a:off x="3138966" y="1943513"/>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24" name="Picture Placeholder 8">
            <a:extLst>
              <a:ext uri="{FF2B5EF4-FFF2-40B4-BE49-F238E27FC236}">
                <a16:creationId xmlns:a16="http://schemas.microsoft.com/office/drawing/2014/main" id="{8F7E0DF4-FBD3-B5A0-5E52-D6932D5A85A9}"/>
              </a:ext>
            </a:extLst>
          </p:cNvPr>
          <p:cNvSpPr>
            <a:spLocks noGrp="1"/>
          </p:cNvSpPr>
          <p:nvPr>
            <p:ph type="pic" sz="quarter" idx="22" hasCustomPrompt="1"/>
          </p:nvPr>
        </p:nvSpPr>
        <p:spPr>
          <a:xfrm rot="5400000" flipH="1">
            <a:off x="6028349" y="-2572886"/>
            <a:ext cx="18000" cy="10836000"/>
          </a:xfrm>
          <a:prstGeom prst="rect">
            <a:avLst/>
          </a:prstGeom>
          <a:solidFill>
            <a:schemeClr val="accent1"/>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26" name="Text Placeholder 9">
            <a:extLst>
              <a:ext uri="{FF2B5EF4-FFF2-40B4-BE49-F238E27FC236}">
                <a16:creationId xmlns:a16="http://schemas.microsoft.com/office/drawing/2014/main" id="{079903FA-9E43-A44B-23B3-F4366B6C5D56}"/>
              </a:ext>
            </a:extLst>
          </p:cNvPr>
          <p:cNvSpPr>
            <a:spLocks noGrp="1"/>
          </p:cNvSpPr>
          <p:nvPr>
            <p:ph type="body" sz="quarter" idx="35" hasCustomPrompt="1"/>
          </p:nvPr>
        </p:nvSpPr>
        <p:spPr>
          <a:xfrm>
            <a:off x="602999" y="1944947"/>
            <a:ext cx="2148418" cy="850068"/>
          </a:xfrm>
        </p:spPr>
        <p:txBody>
          <a:bodyPr anchor="ctr">
            <a:normAutofit/>
          </a:bodyPr>
          <a:lstStyle>
            <a:lvl1pPr marL="0" indent="0">
              <a:lnSpc>
                <a:spcPct val="120000"/>
              </a:lnSpc>
              <a:spcAft>
                <a:spcPts val="300"/>
              </a:spcAft>
              <a:buFontTx/>
              <a:buNone/>
              <a:defRPr sz="1500">
                <a:solidFill>
                  <a:schemeClr val="accent1"/>
                </a:solidFill>
                <a:latin typeface="+mj-lt"/>
              </a:defRPr>
            </a:lvl1pPr>
          </a:lstStyle>
          <a:p>
            <a:pPr lvl="0"/>
            <a:r>
              <a:rPr lang="en-US"/>
              <a:t>Add text here</a:t>
            </a:r>
            <a:endParaRPr lang="en-CA"/>
          </a:p>
        </p:txBody>
      </p:sp>
      <p:sp>
        <p:nvSpPr>
          <p:cNvPr id="27" name="Content Placeholder 2">
            <a:extLst>
              <a:ext uri="{FF2B5EF4-FFF2-40B4-BE49-F238E27FC236}">
                <a16:creationId xmlns:a16="http://schemas.microsoft.com/office/drawing/2014/main" id="{3419912A-BB88-13A6-31EA-936A0373F941}"/>
              </a:ext>
            </a:extLst>
          </p:cNvPr>
          <p:cNvSpPr>
            <a:spLocks noGrp="1"/>
          </p:cNvSpPr>
          <p:nvPr>
            <p:ph sz="quarter" idx="36" hasCustomPrompt="1"/>
          </p:nvPr>
        </p:nvSpPr>
        <p:spPr>
          <a:xfrm>
            <a:off x="3138966" y="2919456"/>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28" name="Text Placeholder 9">
            <a:extLst>
              <a:ext uri="{FF2B5EF4-FFF2-40B4-BE49-F238E27FC236}">
                <a16:creationId xmlns:a16="http://schemas.microsoft.com/office/drawing/2014/main" id="{384478A8-80C4-9E61-E2D6-A3BC5BB36681}"/>
              </a:ext>
            </a:extLst>
          </p:cNvPr>
          <p:cNvSpPr>
            <a:spLocks noGrp="1"/>
          </p:cNvSpPr>
          <p:nvPr>
            <p:ph type="body" sz="quarter" idx="39" hasCustomPrompt="1"/>
          </p:nvPr>
        </p:nvSpPr>
        <p:spPr>
          <a:xfrm>
            <a:off x="602999" y="2938998"/>
            <a:ext cx="2148418" cy="850068"/>
          </a:xfrm>
        </p:spPr>
        <p:txBody>
          <a:bodyPr anchor="ctr">
            <a:normAutofit/>
          </a:bodyPr>
          <a:lstStyle>
            <a:lvl1pPr marL="0" indent="0">
              <a:lnSpc>
                <a:spcPct val="120000"/>
              </a:lnSpc>
              <a:spcAft>
                <a:spcPts val="300"/>
              </a:spcAft>
              <a:buFontTx/>
              <a:buNone/>
              <a:defRPr sz="1500">
                <a:solidFill>
                  <a:schemeClr val="accent2"/>
                </a:solidFill>
                <a:latin typeface="+mj-lt"/>
              </a:defRPr>
            </a:lvl1pPr>
          </a:lstStyle>
          <a:p>
            <a:pPr lvl="0"/>
            <a:r>
              <a:rPr lang="en-US"/>
              <a:t>Add text here</a:t>
            </a:r>
            <a:endParaRPr lang="en-CA"/>
          </a:p>
        </p:txBody>
      </p:sp>
      <p:sp>
        <p:nvSpPr>
          <p:cNvPr id="29" name="Content Placeholder 2">
            <a:extLst>
              <a:ext uri="{FF2B5EF4-FFF2-40B4-BE49-F238E27FC236}">
                <a16:creationId xmlns:a16="http://schemas.microsoft.com/office/drawing/2014/main" id="{3781FA65-5809-D635-0644-358EE0E8FDC3}"/>
              </a:ext>
            </a:extLst>
          </p:cNvPr>
          <p:cNvSpPr>
            <a:spLocks noGrp="1"/>
          </p:cNvSpPr>
          <p:nvPr>
            <p:ph sz="quarter" idx="40" hasCustomPrompt="1"/>
          </p:nvPr>
        </p:nvSpPr>
        <p:spPr>
          <a:xfrm>
            <a:off x="3138966" y="3920799"/>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30" name="Text Placeholder 9">
            <a:extLst>
              <a:ext uri="{FF2B5EF4-FFF2-40B4-BE49-F238E27FC236}">
                <a16:creationId xmlns:a16="http://schemas.microsoft.com/office/drawing/2014/main" id="{E372D2A0-EDB3-1527-83AA-F42473CAED67}"/>
              </a:ext>
            </a:extLst>
          </p:cNvPr>
          <p:cNvSpPr>
            <a:spLocks noGrp="1"/>
          </p:cNvSpPr>
          <p:nvPr>
            <p:ph type="body" sz="quarter" idx="43" hasCustomPrompt="1"/>
          </p:nvPr>
        </p:nvSpPr>
        <p:spPr>
          <a:xfrm>
            <a:off x="602999" y="3933050"/>
            <a:ext cx="2148418" cy="850068"/>
          </a:xfrm>
        </p:spPr>
        <p:txBody>
          <a:bodyPr anchor="ctr">
            <a:normAutofit/>
          </a:bodyPr>
          <a:lstStyle>
            <a:lvl1pPr marL="0" indent="0">
              <a:lnSpc>
                <a:spcPct val="120000"/>
              </a:lnSpc>
              <a:spcAft>
                <a:spcPts val="300"/>
              </a:spcAft>
              <a:buFontTx/>
              <a:buNone/>
              <a:defRPr sz="1500">
                <a:solidFill>
                  <a:schemeClr val="accent3"/>
                </a:solidFill>
                <a:latin typeface="+mj-lt"/>
              </a:defRPr>
            </a:lvl1pPr>
          </a:lstStyle>
          <a:p>
            <a:pPr lvl="0"/>
            <a:r>
              <a:rPr lang="en-US"/>
              <a:t>Add text here</a:t>
            </a:r>
            <a:endParaRPr lang="en-CA"/>
          </a:p>
        </p:txBody>
      </p:sp>
      <p:sp>
        <p:nvSpPr>
          <p:cNvPr id="31" name="Picture Placeholder 8">
            <a:extLst>
              <a:ext uri="{FF2B5EF4-FFF2-40B4-BE49-F238E27FC236}">
                <a16:creationId xmlns:a16="http://schemas.microsoft.com/office/drawing/2014/main" id="{51C95747-6322-17A9-C1B0-937BBC28FC34}"/>
              </a:ext>
            </a:extLst>
          </p:cNvPr>
          <p:cNvSpPr>
            <a:spLocks noGrp="1"/>
          </p:cNvSpPr>
          <p:nvPr>
            <p:ph type="pic" sz="quarter" idx="49" hasCustomPrompt="1"/>
          </p:nvPr>
        </p:nvSpPr>
        <p:spPr>
          <a:xfrm rot="5400000" flipH="1">
            <a:off x="6030149" y="424507"/>
            <a:ext cx="14400" cy="10836000"/>
          </a:xfrm>
          <a:prstGeom prst="rect">
            <a:avLst/>
          </a:prstGeom>
          <a:solidFill>
            <a:schemeClr val="accent4"/>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32" name="Content Placeholder 2">
            <a:extLst>
              <a:ext uri="{FF2B5EF4-FFF2-40B4-BE49-F238E27FC236}">
                <a16:creationId xmlns:a16="http://schemas.microsoft.com/office/drawing/2014/main" id="{7FCD5940-A258-4BA3-6ACD-3F25640792AF}"/>
              </a:ext>
            </a:extLst>
          </p:cNvPr>
          <p:cNvSpPr>
            <a:spLocks noGrp="1"/>
          </p:cNvSpPr>
          <p:nvPr>
            <p:ph sz="quarter" idx="50" hasCustomPrompt="1"/>
          </p:nvPr>
        </p:nvSpPr>
        <p:spPr>
          <a:xfrm>
            <a:off x="3138966" y="4930892"/>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33" name="Text Placeholder 9">
            <a:extLst>
              <a:ext uri="{FF2B5EF4-FFF2-40B4-BE49-F238E27FC236}">
                <a16:creationId xmlns:a16="http://schemas.microsoft.com/office/drawing/2014/main" id="{37BA7456-0972-2607-D881-7004E0934523}"/>
              </a:ext>
            </a:extLst>
          </p:cNvPr>
          <p:cNvSpPr>
            <a:spLocks noGrp="1"/>
          </p:cNvSpPr>
          <p:nvPr>
            <p:ph type="body" sz="quarter" idx="51" hasCustomPrompt="1"/>
          </p:nvPr>
        </p:nvSpPr>
        <p:spPr>
          <a:xfrm>
            <a:off x="602999" y="4927101"/>
            <a:ext cx="2148418" cy="850068"/>
          </a:xfrm>
        </p:spPr>
        <p:txBody>
          <a:bodyPr anchor="ctr">
            <a:normAutofit/>
          </a:bodyPr>
          <a:lstStyle>
            <a:lvl1pPr marL="0" indent="0">
              <a:lnSpc>
                <a:spcPct val="120000"/>
              </a:lnSpc>
              <a:spcAft>
                <a:spcPts val="300"/>
              </a:spcAft>
              <a:buFontTx/>
              <a:buNone/>
              <a:defRPr sz="1500">
                <a:solidFill>
                  <a:schemeClr val="accent4"/>
                </a:solidFill>
                <a:latin typeface="+mj-lt"/>
              </a:defRPr>
            </a:lvl1pPr>
          </a:lstStyle>
          <a:p>
            <a:pPr lvl="0"/>
            <a:r>
              <a:rPr lang="en-US"/>
              <a:t>Add text here</a:t>
            </a:r>
            <a:endParaRPr lang="en-CA"/>
          </a:p>
        </p:txBody>
      </p:sp>
      <p:sp>
        <p:nvSpPr>
          <p:cNvPr id="42" name="Picture Placeholder 8">
            <a:extLst>
              <a:ext uri="{FF2B5EF4-FFF2-40B4-BE49-F238E27FC236}">
                <a16:creationId xmlns:a16="http://schemas.microsoft.com/office/drawing/2014/main" id="{1C4747FC-ED5A-4A0E-F0E9-0C5F6A864649}"/>
              </a:ext>
            </a:extLst>
          </p:cNvPr>
          <p:cNvSpPr>
            <a:spLocks noGrp="1"/>
          </p:cNvSpPr>
          <p:nvPr>
            <p:ph type="pic" sz="quarter" idx="58" hasCustomPrompt="1"/>
          </p:nvPr>
        </p:nvSpPr>
        <p:spPr>
          <a:xfrm>
            <a:off x="2933492" y="4927101"/>
            <a:ext cx="23400" cy="850068"/>
          </a:xfrm>
          <a:prstGeom prst="rect">
            <a:avLst/>
          </a:prstGeom>
          <a:solidFill>
            <a:schemeClr val="accent4"/>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43" name="Picture Placeholder 8">
            <a:extLst>
              <a:ext uri="{FF2B5EF4-FFF2-40B4-BE49-F238E27FC236}">
                <a16:creationId xmlns:a16="http://schemas.microsoft.com/office/drawing/2014/main" id="{6F31F364-F2BA-21B7-09FE-56500CDDBAB7}"/>
              </a:ext>
            </a:extLst>
          </p:cNvPr>
          <p:cNvSpPr>
            <a:spLocks noGrp="1"/>
          </p:cNvSpPr>
          <p:nvPr>
            <p:ph type="pic" sz="quarter" idx="59" hasCustomPrompt="1"/>
          </p:nvPr>
        </p:nvSpPr>
        <p:spPr>
          <a:xfrm>
            <a:off x="2933492" y="3933050"/>
            <a:ext cx="23400" cy="850068"/>
          </a:xfrm>
          <a:prstGeom prst="rect">
            <a:avLst/>
          </a:prstGeom>
          <a:solidFill>
            <a:schemeClr val="accent3"/>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44" name="Picture Placeholder 8">
            <a:extLst>
              <a:ext uri="{FF2B5EF4-FFF2-40B4-BE49-F238E27FC236}">
                <a16:creationId xmlns:a16="http://schemas.microsoft.com/office/drawing/2014/main" id="{BD99E866-76CD-E3C3-DB2D-B9C14E270A97}"/>
              </a:ext>
            </a:extLst>
          </p:cNvPr>
          <p:cNvSpPr>
            <a:spLocks noGrp="1"/>
          </p:cNvSpPr>
          <p:nvPr>
            <p:ph type="pic" sz="quarter" idx="60" hasCustomPrompt="1"/>
          </p:nvPr>
        </p:nvSpPr>
        <p:spPr>
          <a:xfrm>
            <a:off x="2933492" y="2938998"/>
            <a:ext cx="23400" cy="850068"/>
          </a:xfrm>
          <a:prstGeom prst="rect">
            <a:avLst/>
          </a:prstGeom>
          <a:solidFill>
            <a:schemeClr val="accent2"/>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45" name="Picture Placeholder 8">
            <a:extLst>
              <a:ext uri="{FF2B5EF4-FFF2-40B4-BE49-F238E27FC236}">
                <a16:creationId xmlns:a16="http://schemas.microsoft.com/office/drawing/2014/main" id="{11DDF796-6342-25B1-39CB-862FD00CAF07}"/>
              </a:ext>
            </a:extLst>
          </p:cNvPr>
          <p:cNvSpPr>
            <a:spLocks noGrp="1"/>
          </p:cNvSpPr>
          <p:nvPr>
            <p:ph type="pic" sz="quarter" idx="61" hasCustomPrompt="1"/>
          </p:nvPr>
        </p:nvSpPr>
        <p:spPr>
          <a:xfrm>
            <a:off x="2933492" y="1944947"/>
            <a:ext cx="23400" cy="850068"/>
          </a:xfrm>
          <a:prstGeom prst="rect">
            <a:avLst/>
          </a:prstGeom>
          <a:solidFill>
            <a:schemeClr val="accent1"/>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Tree>
    <p:extLst>
      <p:ext uri="{BB962C8B-B14F-4D97-AF65-F5344CB8AC3E}">
        <p14:creationId xmlns:p14="http://schemas.microsoft.com/office/powerpoint/2010/main" val="1244753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24"/>
                                        </p:tgtEl>
                                      </p:cBhvr>
                                      <p:by x="105000" y="105000"/>
                                    </p:animScale>
                                  </p:childTnLst>
                                </p:cTn>
                              </p:par>
                              <p:par>
                                <p:cTn id="10" presetID="22" presetClass="entr" presetSubtype="4" fill="hold" grpId="0" nodeType="withEffect">
                                  <p:stCondLst>
                                    <p:cond delay="75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6" presetClass="emph" presetSubtype="0" accel="50000" decel="50000" autoRev="1" fill="hold" grpId="1" nodeType="withEffect">
                                  <p:stCondLst>
                                    <p:cond delay="750"/>
                                  </p:stCondLst>
                                  <p:childTnLst>
                                    <p:animScale>
                                      <p:cBhvr>
                                        <p:cTn id="14" dur="500" fill="hold"/>
                                        <p:tgtEl>
                                          <p:spTgt spid="21"/>
                                        </p:tgtEl>
                                      </p:cBhvr>
                                      <p:by x="105000" y="105000"/>
                                    </p:animScale>
                                  </p:childTnLst>
                                </p:cTn>
                              </p:par>
                              <p:par>
                                <p:cTn id="15" presetID="22" presetClass="entr" presetSubtype="4" fill="hold" grpId="0" nodeType="withEffect">
                                  <p:stCondLst>
                                    <p:cond delay="75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6" presetClass="emph" presetSubtype="0" accel="50000" decel="50000" autoRev="1" fill="hold" grpId="1" nodeType="withEffect">
                                  <p:stCondLst>
                                    <p:cond delay="750"/>
                                  </p:stCondLst>
                                  <p:childTnLst>
                                    <p:animScale>
                                      <p:cBhvr>
                                        <p:cTn id="19" dur="500" fill="hold"/>
                                        <p:tgtEl>
                                          <p:spTgt spid="20"/>
                                        </p:tgtEl>
                                      </p:cBhvr>
                                      <p:by x="105000" y="105000"/>
                                    </p:animScale>
                                  </p:childTnLst>
                                </p:cTn>
                              </p:par>
                              <p:par>
                                <p:cTn id="20" presetID="22" presetClass="entr" presetSubtype="4" fill="hold" grpId="0" nodeType="withEffect">
                                  <p:stCondLst>
                                    <p:cond delay="75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31"/>
                                        </p:tgtEl>
                                      </p:cBhvr>
                                      <p:by x="105000" y="105000"/>
                                    </p:animScale>
                                  </p:childTnLst>
                                </p:cTn>
                              </p:par>
                              <p:par>
                                <p:cTn id="25" presetID="22" presetClass="entr" presetSubtype="4" fill="hold" grpId="0" nodeType="withEffect">
                                  <p:stCondLst>
                                    <p:cond delay="75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par>
                                <p:cTn id="28" presetID="6" presetClass="emph" presetSubtype="0" accel="50000" decel="50000" autoRev="1" fill="hold" grpId="1" nodeType="withEffect">
                                  <p:stCondLst>
                                    <p:cond delay="750"/>
                                  </p:stCondLst>
                                  <p:childTnLst>
                                    <p:animScale>
                                      <p:cBhvr>
                                        <p:cTn id="29" dur="500" fill="hold"/>
                                        <p:tgtEl>
                                          <p:spTgt spid="42"/>
                                        </p:tgtEl>
                                      </p:cBhvr>
                                      <p:by x="105000" y="105000"/>
                                    </p:animScale>
                                  </p:childTnLst>
                                </p:cTn>
                              </p:par>
                              <p:par>
                                <p:cTn id="30" presetID="22" presetClass="entr" presetSubtype="4" fill="hold" grpId="0" nodeType="withEffect">
                                  <p:stCondLst>
                                    <p:cond delay="75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par>
                                <p:cTn id="33" presetID="6" presetClass="emph" presetSubtype="0" accel="50000" decel="50000" autoRev="1" fill="hold" grpId="1" nodeType="withEffect">
                                  <p:stCondLst>
                                    <p:cond delay="750"/>
                                  </p:stCondLst>
                                  <p:childTnLst>
                                    <p:animScale>
                                      <p:cBhvr>
                                        <p:cTn id="34" dur="500" fill="hold"/>
                                        <p:tgtEl>
                                          <p:spTgt spid="43"/>
                                        </p:tgtEl>
                                      </p:cBhvr>
                                      <p:by x="105000" y="105000"/>
                                    </p:animScale>
                                  </p:childTnLst>
                                </p:cTn>
                              </p:par>
                              <p:par>
                                <p:cTn id="35" presetID="22" presetClass="entr" presetSubtype="4" fill="hold" grpId="0" nodeType="withEffect">
                                  <p:stCondLst>
                                    <p:cond delay="75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6" presetClass="emph" presetSubtype="0" accel="50000" decel="50000" autoRev="1" fill="hold" grpId="1" nodeType="withEffect">
                                  <p:stCondLst>
                                    <p:cond delay="750"/>
                                  </p:stCondLst>
                                  <p:childTnLst>
                                    <p:animScale>
                                      <p:cBhvr>
                                        <p:cTn id="39" dur="500" fill="hold"/>
                                        <p:tgtEl>
                                          <p:spTgt spid="44"/>
                                        </p:tgtEl>
                                      </p:cBhvr>
                                      <p:by x="105000" y="105000"/>
                                    </p:animScale>
                                  </p:childTnLst>
                                </p:cTn>
                              </p:par>
                              <p:par>
                                <p:cTn id="40" presetID="22" presetClass="entr" presetSubtype="4" fill="hold" grpId="0" nodeType="withEffect">
                                  <p:stCondLst>
                                    <p:cond delay="75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par>
                                <p:cTn id="43" presetID="6" presetClass="emph" presetSubtype="0" accel="50000" decel="50000" autoRev="1" fill="hold" grpId="1" nodeType="withEffect">
                                  <p:stCondLst>
                                    <p:cond delay="750"/>
                                  </p:stCondLst>
                                  <p:childTnLst>
                                    <p:animScale>
                                      <p:cBhvr>
                                        <p:cTn id="44" dur="500"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4" grpId="0" animBg="1"/>
      <p:bldP spid="24" grpId="1" animBg="1"/>
      <p:bldP spid="31" grpId="0" animBg="1"/>
      <p:bldP spid="31" grpId="1" animBg="1"/>
      <p:bldP spid="42" grpId="0" animBg="1"/>
      <p:bldP spid="42" grpId="1" animBg="1"/>
      <p:bldP spid="43" grpId="0" animBg="1"/>
      <p:bldP spid="43" grpId="1" animBg="1"/>
      <p:bldP spid="44" grpId="0" animBg="1"/>
      <p:bldP spid="44" grpId="1" animBg="1"/>
      <p:bldP spid="45" grpId="0" animBg="1"/>
      <p:bldP spid="45" grpId="1"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ke Away - 5 Points">
    <p:spTree>
      <p:nvGrpSpPr>
        <p:cNvPr id="1" name=""/>
        <p:cNvGrpSpPr/>
        <p:nvPr/>
      </p:nvGrpSpPr>
      <p:grpSpPr>
        <a:xfrm>
          <a:off x="0" y="0"/>
          <a:ext cx="0" cy="0"/>
          <a:chOff x="0" y="0"/>
          <a:chExt cx="0" cy="0"/>
        </a:xfrm>
      </p:grpSpPr>
      <p:pic>
        <p:nvPicPr>
          <p:cNvPr id="4" name="Xplore_BrandGuide_RD2-73.png" descr="Xplore_BrandGuide_RD2-73.png"/>
          <p:cNvPicPr>
            <a:picLocks noChangeAspect="1"/>
          </p:cNvPicPr>
          <p:nvPr/>
        </p:nvPicPr>
        <p:blipFill rotWithShape="1">
          <a:blip r:embed="rId2"/>
          <a:srcRect l="87900" t="82533" b="1200"/>
          <a:stretch/>
        </p:blipFill>
        <p:spPr>
          <a:xfrm>
            <a:off x="10716768" y="5736335"/>
            <a:ext cx="1475232" cy="1115568"/>
          </a:xfrm>
          <a:prstGeom prst="rect">
            <a:avLst/>
          </a:prstGeom>
          <a:ln w="12700">
            <a:miter lim="400000"/>
          </a:ln>
        </p:spPr>
      </p:pic>
      <p:sp>
        <p:nvSpPr>
          <p:cNvPr id="8" name="Title 5">
            <a:extLst>
              <a:ext uri="{FF2B5EF4-FFF2-40B4-BE49-F238E27FC236}">
                <a16:creationId xmlns:a16="http://schemas.microsoft.com/office/drawing/2014/main" id="{512C6671-128C-8784-8698-F5EE4777437D}"/>
              </a:ext>
            </a:extLst>
          </p:cNvPr>
          <p:cNvSpPr>
            <a:spLocks noGrp="1"/>
          </p:cNvSpPr>
          <p:nvPr>
            <p:ph type="title" hasCustomPrompt="1"/>
          </p:nvPr>
        </p:nvSpPr>
        <p:spPr>
          <a:xfrm>
            <a:off x="603249" y="283057"/>
            <a:ext cx="11072284" cy="959103"/>
          </a:xfrm>
        </p:spPr>
        <p:txBody>
          <a:bodyPr anchor="b">
            <a:normAutofit/>
          </a:bodyPr>
          <a:lstStyle>
            <a:lvl1pPr>
              <a:defRPr sz="2750" b="0">
                <a:solidFill>
                  <a:srgbClr val="002B2B"/>
                </a:solidFill>
              </a:defRPr>
            </a:lvl1pPr>
          </a:lstStyle>
          <a:p>
            <a:r>
              <a:rPr lang="en-US"/>
              <a:t>Headline goes here</a:t>
            </a:r>
            <a:endParaRPr lang="en-CA"/>
          </a:p>
        </p:txBody>
      </p:sp>
      <p:sp>
        <p:nvSpPr>
          <p:cNvPr id="9" name="Rectangle 8">
            <a:extLst>
              <a:ext uri="{FF2B5EF4-FFF2-40B4-BE49-F238E27FC236}">
                <a16:creationId xmlns:a16="http://schemas.microsoft.com/office/drawing/2014/main" id="{EB2C92E9-3B39-75EA-DDD7-A1C26C9F17B1}"/>
              </a:ext>
            </a:extLst>
          </p:cNvPr>
          <p:cNvSpPr>
            <a:spLocks/>
          </p:cNvSpPr>
          <p:nvPr/>
        </p:nvSpPr>
        <p:spPr>
          <a:xfrm>
            <a:off x="0" y="-2691"/>
            <a:ext cx="12192000" cy="109016"/>
          </a:xfrm>
          <a:prstGeom prst="rect">
            <a:avLst/>
          </a:prstGeom>
          <a:solidFill>
            <a:srgbClr val="0F32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6441D44C-D377-30D7-AABA-241C40BA8361}"/>
              </a:ext>
            </a:extLst>
          </p:cNvPr>
          <p:cNvSpPr>
            <a:spLocks/>
          </p:cNvSpPr>
          <p:nvPr/>
        </p:nvSpPr>
        <p:spPr>
          <a:xfrm>
            <a:off x="9303489" y="-2691"/>
            <a:ext cx="2888512" cy="109016"/>
          </a:xfrm>
          <a:prstGeom prst="rect">
            <a:avLst/>
          </a:prstGeom>
          <a:solidFill>
            <a:srgbClr val="386C5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618E720E-F9A4-DC44-0A80-C36CBA3CA7F3}"/>
              </a:ext>
            </a:extLst>
          </p:cNvPr>
          <p:cNvSpPr>
            <a:spLocks/>
          </p:cNvSpPr>
          <p:nvPr/>
        </p:nvSpPr>
        <p:spPr>
          <a:xfrm>
            <a:off x="10547498" y="-2691"/>
            <a:ext cx="1644503" cy="109017"/>
          </a:xfrm>
          <a:prstGeom prst="rect">
            <a:avLst/>
          </a:prstGeom>
          <a:solidFill>
            <a:srgbClr val="65BA7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 name="Slide Number Placeholder 3">
            <a:extLst>
              <a:ext uri="{FF2B5EF4-FFF2-40B4-BE49-F238E27FC236}">
                <a16:creationId xmlns:a16="http://schemas.microsoft.com/office/drawing/2014/main" id="{6BCA7EE2-914F-073F-D111-C004156155E1}"/>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2" name="TextBox 11">
            <a:extLst>
              <a:ext uri="{FF2B5EF4-FFF2-40B4-BE49-F238E27FC236}">
                <a16:creationId xmlns:a16="http://schemas.microsoft.com/office/drawing/2014/main" id="{CC9390BE-7CAA-9A5F-5C8B-D42EF65059FC}"/>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56" name="Picture Placeholder 8">
            <a:extLst>
              <a:ext uri="{FF2B5EF4-FFF2-40B4-BE49-F238E27FC236}">
                <a16:creationId xmlns:a16="http://schemas.microsoft.com/office/drawing/2014/main" id="{6E6A7039-FFFE-F33E-ED61-4BBE7834B075}"/>
              </a:ext>
            </a:extLst>
          </p:cNvPr>
          <p:cNvSpPr>
            <a:spLocks noGrp="1"/>
          </p:cNvSpPr>
          <p:nvPr>
            <p:ph type="pic" sz="quarter" idx="47" hasCustomPrompt="1"/>
          </p:nvPr>
        </p:nvSpPr>
        <p:spPr>
          <a:xfrm rot="5400000" flipH="1">
            <a:off x="6028349" y="-1111304"/>
            <a:ext cx="18000" cy="10836000"/>
          </a:xfrm>
          <a:prstGeom prst="rect">
            <a:avLst/>
          </a:prstGeom>
          <a:solidFill>
            <a:schemeClr val="accent3"/>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57" name="Picture Placeholder 8">
            <a:extLst>
              <a:ext uri="{FF2B5EF4-FFF2-40B4-BE49-F238E27FC236}">
                <a16:creationId xmlns:a16="http://schemas.microsoft.com/office/drawing/2014/main" id="{0A6F076C-BE58-F624-E4EC-1AB2992C1E13}"/>
              </a:ext>
            </a:extLst>
          </p:cNvPr>
          <p:cNvSpPr>
            <a:spLocks noGrp="1"/>
          </p:cNvSpPr>
          <p:nvPr>
            <p:ph type="pic" sz="quarter" idx="37" hasCustomPrompt="1"/>
          </p:nvPr>
        </p:nvSpPr>
        <p:spPr>
          <a:xfrm rot="5400000" flipH="1">
            <a:off x="6030149" y="-2112835"/>
            <a:ext cx="14400" cy="10836000"/>
          </a:xfrm>
          <a:prstGeom prst="rect">
            <a:avLst/>
          </a:prstGeom>
          <a:solidFill>
            <a:schemeClr val="accent2"/>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58" name="Content Placeholder 2">
            <a:extLst>
              <a:ext uri="{FF2B5EF4-FFF2-40B4-BE49-F238E27FC236}">
                <a16:creationId xmlns:a16="http://schemas.microsoft.com/office/drawing/2014/main" id="{3219C199-BD64-0E35-39A3-7DEA71870DA4}"/>
              </a:ext>
            </a:extLst>
          </p:cNvPr>
          <p:cNvSpPr>
            <a:spLocks noGrp="1"/>
          </p:cNvSpPr>
          <p:nvPr>
            <p:ph sz="quarter" idx="10" hasCustomPrompt="1"/>
          </p:nvPr>
        </p:nvSpPr>
        <p:spPr>
          <a:xfrm>
            <a:off x="3138966" y="1405633"/>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59" name="Picture Placeholder 8">
            <a:extLst>
              <a:ext uri="{FF2B5EF4-FFF2-40B4-BE49-F238E27FC236}">
                <a16:creationId xmlns:a16="http://schemas.microsoft.com/office/drawing/2014/main" id="{CF1F269C-9564-A568-0998-4E24DB4443A5}"/>
              </a:ext>
            </a:extLst>
          </p:cNvPr>
          <p:cNvSpPr>
            <a:spLocks noGrp="1"/>
          </p:cNvSpPr>
          <p:nvPr>
            <p:ph type="pic" sz="quarter" idx="22" hasCustomPrompt="1"/>
          </p:nvPr>
        </p:nvSpPr>
        <p:spPr>
          <a:xfrm rot="5400000" flipH="1">
            <a:off x="6028349" y="-3110766"/>
            <a:ext cx="18000" cy="10836000"/>
          </a:xfrm>
          <a:prstGeom prst="rect">
            <a:avLst/>
          </a:prstGeom>
          <a:solidFill>
            <a:schemeClr val="accent1"/>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60" name="Text Placeholder 9">
            <a:extLst>
              <a:ext uri="{FF2B5EF4-FFF2-40B4-BE49-F238E27FC236}">
                <a16:creationId xmlns:a16="http://schemas.microsoft.com/office/drawing/2014/main" id="{8BC8F040-B212-FD7F-81E2-B686E997C997}"/>
              </a:ext>
            </a:extLst>
          </p:cNvPr>
          <p:cNvSpPr>
            <a:spLocks noGrp="1"/>
          </p:cNvSpPr>
          <p:nvPr>
            <p:ph type="body" sz="quarter" idx="35" hasCustomPrompt="1"/>
          </p:nvPr>
        </p:nvSpPr>
        <p:spPr>
          <a:xfrm>
            <a:off x="602999" y="1407067"/>
            <a:ext cx="2148418" cy="850068"/>
          </a:xfrm>
        </p:spPr>
        <p:txBody>
          <a:bodyPr anchor="ctr">
            <a:normAutofit/>
          </a:bodyPr>
          <a:lstStyle>
            <a:lvl1pPr marL="0" indent="0">
              <a:lnSpc>
                <a:spcPct val="120000"/>
              </a:lnSpc>
              <a:spcAft>
                <a:spcPts val="300"/>
              </a:spcAft>
              <a:buFontTx/>
              <a:buNone/>
              <a:defRPr sz="1500">
                <a:solidFill>
                  <a:schemeClr val="accent1"/>
                </a:solidFill>
                <a:latin typeface="+mj-lt"/>
              </a:defRPr>
            </a:lvl1pPr>
          </a:lstStyle>
          <a:p>
            <a:pPr lvl="0"/>
            <a:r>
              <a:rPr lang="en-US"/>
              <a:t>Add text here</a:t>
            </a:r>
            <a:endParaRPr lang="en-CA"/>
          </a:p>
        </p:txBody>
      </p:sp>
      <p:sp>
        <p:nvSpPr>
          <p:cNvPr id="61" name="Content Placeholder 2">
            <a:extLst>
              <a:ext uri="{FF2B5EF4-FFF2-40B4-BE49-F238E27FC236}">
                <a16:creationId xmlns:a16="http://schemas.microsoft.com/office/drawing/2014/main" id="{999E0DCB-937C-3212-46EB-0D1379ECCAF7}"/>
              </a:ext>
            </a:extLst>
          </p:cNvPr>
          <p:cNvSpPr>
            <a:spLocks noGrp="1"/>
          </p:cNvSpPr>
          <p:nvPr>
            <p:ph sz="quarter" idx="36" hasCustomPrompt="1"/>
          </p:nvPr>
        </p:nvSpPr>
        <p:spPr>
          <a:xfrm>
            <a:off x="3138966" y="2381576"/>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62" name="Text Placeholder 9">
            <a:extLst>
              <a:ext uri="{FF2B5EF4-FFF2-40B4-BE49-F238E27FC236}">
                <a16:creationId xmlns:a16="http://schemas.microsoft.com/office/drawing/2014/main" id="{00198A04-FB30-1EDA-8F2B-47222908B9DA}"/>
              </a:ext>
            </a:extLst>
          </p:cNvPr>
          <p:cNvSpPr>
            <a:spLocks noGrp="1"/>
          </p:cNvSpPr>
          <p:nvPr>
            <p:ph type="body" sz="quarter" idx="39" hasCustomPrompt="1"/>
          </p:nvPr>
        </p:nvSpPr>
        <p:spPr>
          <a:xfrm>
            <a:off x="602999" y="2401118"/>
            <a:ext cx="2148418" cy="850068"/>
          </a:xfrm>
        </p:spPr>
        <p:txBody>
          <a:bodyPr anchor="ctr">
            <a:normAutofit/>
          </a:bodyPr>
          <a:lstStyle>
            <a:lvl1pPr marL="0" indent="0">
              <a:lnSpc>
                <a:spcPct val="120000"/>
              </a:lnSpc>
              <a:spcAft>
                <a:spcPts val="300"/>
              </a:spcAft>
              <a:buFontTx/>
              <a:buNone/>
              <a:defRPr sz="1500">
                <a:solidFill>
                  <a:schemeClr val="accent2"/>
                </a:solidFill>
                <a:latin typeface="+mj-lt"/>
              </a:defRPr>
            </a:lvl1pPr>
          </a:lstStyle>
          <a:p>
            <a:pPr lvl="0"/>
            <a:r>
              <a:rPr lang="en-US"/>
              <a:t>Add text here</a:t>
            </a:r>
            <a:endParaRPr lang="en-CA"/>
          </a:p>
        </p:txBody>
      </p:sp>
      <p:sp>
        <p:nvSpPr>
          <p:cNvPr id="63" name="Content Placeholder 2">
            <a:extLst>
              <a:ext uri="{FF2B5EF4-FFF2-40B4-BE49-F238E27FC236}">
                <a16:creationId xmlns:a16="http://schemas.microsoft.com/office/drawing/2014/main" id="{7D28EA74-BF45-F89E-34CD-0715B6BC0317}"/>
              </a:ext>
            </a:extLst>
          </p:cNvPr>
          <p:cNvSpPr>
            <a:spLocks noGrp="1"/>
          </p:cNvSpPr>
          <p:nvPr>
            <p:ph sz="quarter" idx="40" hasCustomPrompt="1"/>
          </p:nvPr>
        </p:nvSpPr>
        <p:spPr>
          <a:xfrm>
            <a:off x="3138966" y="3382919"/>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64" name="Text Placeholder 9">
            <a:extLst>
              <a:ext uri="{FF2B5EF4-FFF2-40B4-BE49-F238E27FC236}">
                <a16:creationId xmlns:a16="http://schemas.microsoft.com/office/drawing/2014/main" id="{28C5008C-51A0-E01B-EDFB-569FE2EA114F}"/>
              </a:ext>
            </a:extLst>
          </p:cNvPr>
          <p:cNvSpPr>
            <a:spLocks noGrp="1"/>
          </p:cNvSpPr>
          <p:nvPr>
            <p:ph type="body" sz="quarter" idx="43" hasCustomPrompt="1"/>
          </p:nvPr>
        </p:nvSpPr>
        <p:spPr>
          <a:xfrm>
            <a:off x="602999" y="3395170"/>
            <a:ext cx="2148418" cy="850068"/>
          </a:xfrm>
        </p:spPr>
        <p:txBody>
          <a:bodyPr anchor="ctr">
            <a:normAutofit/>
          </a:bodyPr>
          <a:lstStyle>
            <a:lvl1pPr marL="0" indent="0">
              <a:lnSpc>
                <a:spcPct val="120000"/>
              </a:lnSpc>
              <a:spcAft>
                <a:spcPts val="300"/>
              </a:spcAft>
              <a:buFontTx/>
              <a:buNone/>
              <a:defRPr sz="1500">
                <a:solidFill>
                  <a:schemeClr val="accent3"/>
                </a:solidFill>
                <a:latin typeface="+mj-lt"/>
              </a:defRPr>
            </a:lvl1pPr>
          </a:lstStyle>
          <a:p>
            <a:pPr lvl="0"/>
            <a:r>
              <a:rPr lang="en-US"/>
              <a:t>Add text here</a:t>
            </a:r>
            <a:endParaRPr lang="en-CA"/>
          </a:p>
        </p:txBody>
      </p:sp>
      <p:sp>
        <p:nvSpPr>
          <p:cNvPr id="65" name="Picture Placeholder 8">
            <a:extLst>
              <a:ext uri="{FF2B5EF4-FFF2-40B4-BE49-F238E27FC236}">
                <a16:creationId xmlns:a16="http://schemas.microsoft.com/office/drawing/2014/main" id="{3808CD07-D119-9F7B-0ECC-644249017DB9}"/>
              </a:ext>
            </a:extLst>
          </p:cNvPr>
          <p:cNvSpPr>
            <a:spLocks noGrp="1"/>
          </p:cNvSpPr>
          <p:nvPr>
            <p:ph type="pic" sz="quarter" idx="49" hasCustomPrompt="1"/>
          </p:nvPr>
        </p:nvSpPr>
        <p:spPr>
          <a:xfrm rot="5400000" flipH="1">
            <a:off x="6030149" y="-113373"/>
            <a:ext cx="14400" cy="10836000"/>
          </a:xfrm>
          <a:prstGeom prst="rect">
            <a:avLst/>
          </a:prstGeom>
          <a:solidFill>
            <a:schemeClr val="accent4"/>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66" name="Content Placeholder 2">
            <a:extLst>
              <a:ext uri="{FF2B5EF4-FFF2-40B4-BE49-F238E27FC236}">
                <a16:creationId xmlns:a16="http://schemas.microsoft.com/office/drawing/2014/main" id="{33404D02-B6BE-56F1-F5EB-C3F7B6F836E0}"/>
              </a:ext>
            </a:extLst>
          </p:cNvPr>
          <p:cNvSpPr>
            <a:spLocks noGrp="1"/>
          </p:cNvSpPr>
          <p:nvPr>
            <p:ph sz="quarter" idx="50" hasCustomPrompt="1"/>
          </p:nvPr>
        </p:nvSpPr>
        <p:spPr>
          <a:xfrm>
            <a:off x="3138966" y="4393012"/>
            <a:ext cx="8316383"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67" name="Text Placeholder 9">
            <a:extLst>
              <a:ext uri="{FF2B5EF4-FFF2-40B4-BE49-F238E27FC236}">
                <a16:creationId xmlns:a16="http://schemas.microsoft.com/office/drawing/2014/main" id="{444B2070-325C-F68A-6FA7-BC880E94610E}"/>
              </a:ext>
            </a:extLst>
          </p:cNvPr>
          <p:cNvSpPr>
            <a:spLocks noGrp="1"/>
          </p:cNvSpPr>
          <p:nvPr>
            <p:ph type="body" sz="quarter" idx="51" hasCustomPrompt="1"/>
          </p:nvPr>
        </p:nvSpPr>
        <p:spPr>
          <a:xfrm>
            <a:off x="602999" y="4389221"/>
            <a:ext cx="2148418" cy="850068"/>
          </a:xfrm>
        </p:spPr>
        <p:txBody>
          <a:bodyPr anchor="ctr">
            <a:normAutofit/>
          </a:bodyPr>
          <a:lstStyle>
            <a:lvl1pPr marL="0" indent="0">
              <a:lnSpc>
                <a:spcPct val="120000"/>
              </a:lnSpc>
              <a:spcAft>
                <a:spcPts val="300"/>
              </a:spcAft>
              <a:buFontTx/>
              <a:buNone/>
              <a:defRPr sz="1500">
                <a:solidFill>
                  <a:schemeClr val="accent4"/>
                </a:solidFill>
                <a:latin typeface="+mj-lt"/>
              </a:defRPr>
            </a:lvl1pPr>
          </a:lstStyle>
          <a:p>
            <a:pPr lvl="0"/>
            <a:r>
              <a:rPr lang="en-US"/>
              <a:t>Add text here</a:t>
            </a:r>
            <a:endParaRPr lang="en-CA"/>
          </a:p>
        </p:txBody>
      </p:sp>
      <p:sp>
        <p:nvSpPr>
          <p:cNvPr id="68" name="Content Placeholder 2">
            <a:extLst>
              <a:ext uri="{FF2B5EF4-FFF2-40B4-BE49-F238E27FC236}">
                <a16:creationId xmlns:a16="http://schemas.microsoft.com/office/drawing/2014/main" id="{2DE4C89D-599A-8761-CA26-EA95BDB03E9E}"/>
              </a:ext>
            </a:extLst>
          </p:cNvPr>
          <p:cNvSpPr>
            <a:spLocks noGrp="1"/>
          </p:cNvSpPr>
          <p:nvPr>
            <p:ph sz="quarter" idx="54" hasCustomPrompt="1"/>
          </p:nvPr>
        </p:nvSpPr>
        <p:spPr>
          <a:xfrm>
            <a:off x="3138966" y="5381840"/>
            <a:ext cx="7152144" cy="851501"/>
          </a:xfrm>
        </p:spPr>
        <p:txBody>
          <a:bodyPr numCol="1" spcCol="720000" anchor="ctr">
            <a:normAutofit/>
          </a:bodyPr>
          <a:lstStyle>
            <a:lvl1pPr marL="171450" indent="-171450">
              <a:lnSpc>
                <a:spcPct val="120000"/>
              </a:lnSpc>
              <a:spcBef>
                <a:spcPts val="300"/>
              </a:spcBef>
              <a:spcAft>
                <a:spcPts val="300"/>
              </a:spcAft>
              <a:buFontTx/>
              <a:buBlip>
                <a:blip r:embed="rId3"/>
              </a:buBlip>
              <a:defRPr sz="1250" b="0" i="0">
                <a:solidFill>
                  <a:schemeClr val="tx1"/>
                </a:solidFill>
                <a:latin typeface="Poppins" pitchFamily="2" charset="77"/>
                <a:cs typeface="Poppins" pitchFamily="2" charset="77"/>
              </a:defRPr>
            </a:lvl1pPr>
            <a:lvl2pPr marL="476250" indent="-171450">
              <a:lnSpc>
                <a:spcPct val="100000"/>
              </a:lnSpc>
              <a:spcBef>
                <a:spcPts val="300"/>
              </a:spcBef>
              <a:spcAft>
                <a:spcPts val="1200"/>
              </a:spcAft>
              <a:buFontTx/>
              <a:buBlip>
                <a:blip r:embed="rId4"/>
              </a:buBlip>
              <a:defRPr sz="1250" b="0" i="0">
                <a:solidFill>
                  <a:schemeClr val="tx1"/>
                </a:solidFill>
                <a:latin typeface="Poppins" pitchFamily="2" charset="77"/>
                <a:cs typeface="Poppins" pitchFamily="2" charset="77"/>
              </a:defRPr>
            </a:lvl2pPr>
            <a:lvl3pPr marL="781050" indent="-171450">
              <a:lnSpc>
                <a:spcPct val="100000"/>
              </a:lnSpc>
              <a:spcBef>
                <a:spcPts val="300"/>
              </a:spcBef>
              <a:spcAft>
                <a:spcPts val="1200"/>
              </a:spcAft>
              <a:buFontTx/>
              <a:buBlip>
                <a:blip r:embed="rId5"/>
              </a:buBlip>
              <a:defRPr sz="1250" b="0" i="0">
                <a:solidFill>
                  <a:schemeClr val="tx1"/>
                </a:solidFill>
                <a:latin typeface="Poppins" pitchFamily="2" charset="77"/>
                <a:cs typeface="Poppins" pitchFamily="2" charset="77"/>
              </a:defRPr>
            </a:lvl3pPr>
            <a:lvl4pPr marL="1085850" indent="-171450">
              <a:lnSpc>
                <a:spcPct val="100000"/>
              </a:lnSpc>
              <a:spcBef>
                <a:spcPts val="300"/>
              </a:spcBef>
              <a:spcAft>
                <a:spcPts val="1200"/>
              </a:spcAft>
              <a:buFontTx/>
              <a:buBlip>
                <a:blip r:embed="rId6"/>
              </a:buBlip>
              <a:defRPr sz="1250" b="0" i="0">
                <a:solidFill>
                  <a:schemeClr val="tx1"/>
                </a:solidFill>
                <a:latin typeface="Poppins" pitchFamily="2" charset="77"/>
                <a:cs typeface="Poppins" pitchFamily="2" charset="77"/>
              </a:defRPr>
            </a:lvl4pPr>
            <a:lvl5pPr marL="1390650" indent="-171450">
              <a:lnSpc>
                <a:spcPct val="100000"/>
              </a:lnSpc>
              <a:spcBef>
                <a:spcPts val="300"/>
              </a:spcBef>
              <a:spcAft>
                <a:spcPts val="1200"/>
              </a:spcAft>
              <a:buFontTx/>
              <a:buBlip>
                <a:blip r:embed="rId7"/>
              </a:buBlip>
              <a:defRPr sz="1250" b="0" i="0">
                <a:solidFill>
                  <a:schemeClr val="tx1"/>
                </a:solidFill>
                <a:latin typeface="Poppins" pitchFamily="2" charset="77"/>
                <a:cs typeface="Poppins" pitchFamily="2" charset="77"/>
              </a:defRPr>
            </a:lvl5pPr>
          </a:lstStyle>
          <a:p>
            <a:pPr lvl="0"/>
            <a:r>
              <a:rPr lang="en-US"/>
              <a:t>Take away copy goes here</a:t>
            </a:r>
            <a:endParaRPr lang="en-CA"/>
          </a:p>
        </p:txBody>
      </p:sp>
      <p:sp>
        <p:nvSpPr>
          <p:cNvPr id="69" name="Text Placeholder 9">
            <a:extLst>
              <a:ext uri="{FF2B5EF4-FFF2-40B4-BE49-F238E27FC236}">
                <a16:creationId xmlns:a16="http://schemas.microsoft.com/office/drawing/2014/main" id="{D27D7725-F0B7-5FFA-34AA-6761D77897E5}"/>
              </a:ext>
            </a:extLst>
          </p:cNvPr>
          <p:cNvSpPr>
            <a:spLocks noGrp="1"/>
          </p:cNvSpPr>
          <p:nvPr>
            <p:ph type="body" sz="quarter" idx="55" hasCustomPrompt="1"/>
          </p:nvPr>
        </p:nvSpPr>
        <p:spPr>
          <a:xfrm>
            <a:off x="602999" y="5383273"/>
            <a:ext cx="2148418" cy="850068"/>
          </a:xfrm>
        </p:spPr>
        <p:txBody>
          <a:bodyPr anchor="ctr">
            <a:normAutofit/>
          </a:bodyPr>
          <a:lstStyle>
            <a:lvl1pPr marL="0" indent="0">
              <a:lnSpc>
                <a:spcPct val="120000"/>
              </a:lnSpc>
              <a:spcAft>
                <a:spcPts val="300"/>
              </a:spcAft>
              <a:buFontTx/>
              <a:buNone/>
              <a:defRPr sz="1500">
                <a:solidFill>
                  <a:schemeClr val="accent5"/>
                </a:solidFill>
                <a:latin typeface="+mj-lt"/>
              </a:defRPr>
            </a:lvl1pPr>
          </a:lstStyle>
          <a:p>
            <a:pPr lvl="0"/>
            <a:r>
              <a:rPr lang="en-US"/>
              <a:t>Add text here</a:t>
            </a:r>
            <a:endParaRPr lang="en-CA"/>
          </a:p>
        </p:txBody>
      </p:sp>
      <p:sp>
        <p:nvSpPr>
          <p:cNvPr id="70" name="Picture Placeholder 8">
            <a:extLst>
              <a:ext uri="{FF2B5EF4-FFF2-40B4-BE49-F238E27FC236}">
                <a16:creationId xmlns:a16="http://schemas.microsoft.com/office/drawing/2014/main" id="{CD5075E4-5B47-123C-CAA2-39F64A1C6B6B}"/>
              </a:ext>
            </a:extLst>
          </p:cNvPr>
          <p:cNvSpPr>
            <a:spLocks noGrp="1"/>
          </p:cNvSpPr>
          <p:nvPr>
            <p:ph type="pic" sz="quarter" idx="56" hasCustomPrompt="1"/>
          </p:nvPr>
        </p:nvSpPr>
        <p:spPr>
          <a:xfrm rot="5400000" flipH="1">
            <a:off x="5437049" y="1479429"/>
            <a:ext cx="12600" cy="9648000"/>
          </a:xfrm>
          <a:prstGeom prst="rect">
            <a:avLst/>
          </a:prstGeom>
          <a:solidFill>
            <a:schemeClr val="accent5"/>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71" name="Picture Placeholder 8">
            <a:extLst>
              <a:ext uri="{FF2B5EF4-FFF2-40B4-BE49-F238E27FC236}">
                <a16:creationId xmlns:a16="http://schemas.microsoft.com/office/drawing/2014/main" id="{A543DF0B-0EE5-36C4-834A-7B5285D85012}"/>
              </a:ext>
            </a:extLst>
          </p:cNvPr>
          <p:cNvSpPr>
            <a:spLocks noGrp="1"/>
          </p:cNvSpPr>
          <p:nvPr>
            <p:ph type="pic" sz="quarter" idx="57" hasCustomPrompt="1"/>
          </p:nvPr>
        </p:nvSpPr>
        <p:spPr>
          <a:xfrm>
            <a:off x="2933492" y="5383273"/>
            <a:ext cx="23400" cy="850068"/>
          </a:xfrm>
          <a:prstGeom prst="rect">
            <a:avLst/>
          </a:prstGeom>
          <a:solidFill>
            <a:schemeClr val="accent5"/>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72" name="Picture Placeholder 8">
            <a:extLst>
              <a:ext uri="{FF2B5EF4-FFF2-40B4-BE49-F238E27FC236}">
                <a16:creationId xmlns:a16="http://schemas.microsoft.com/office/drawing/2014/main" id="{A02F602F-0100-2CC8-A655-F6AD71CBC982}"/>
              </a:ext>
            </a:extLst>
          </p:cNvPr>
          <p:cNvSpPr>
            <a:spLocks noGrp="1"/>
          </p:cNvSpPr>
          <p:nvPr>
            <p:ph type="pic" sz="quarter" idx="58" hasCustomPrompt="1"/>
          </p:nvPr>
        </p:nvSpPr>
        <p:spPr>
          <a:xfrm>
            <a:off x="2933492" y="4389221"/>
            <a:ext cx="23400" cy="850068"/>
          </a:xfrm>
          <a:prstGeom prst="rect">
            <a:avLst/>
          </a:prstGeom>
          <a:solidFill>
            <a:schemeClr val="accent4"/>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73" name="Picture Placeholder 8">
            <a:extLst>
              <a:ext uri="{FF2B5EF4-FFF2-40B4-BE49-F238E27FC236}">
                <a16:creationId xmlns:a16="http://schemas.microsoft.com/office/drawing/2014/main" id="{D30D312D-FA2E-460E-8432-869F30B45753}"/>
              </a:ext>
            </a:extLst>
          </p:cNvPr>
          <p:cNvSpPr>
            <a:spLocks noGrp="1"/>
          </p:cNvSpPr>
          <p:nvPr>
            <p:ph type="pic" sz="quarter" idx="59" hasCustomPrompt="1"/>
          </p:nvPr>
        </p:nvSpPr>
        <p:spPr>
          <a:xfrm>
            <a:off x="2933492" y="3395170"/>
            <a:ext cx="23400" cy="850068"/>
          </a:xfrm>
          <a:prstGeom prst="rect">
            <a:avLst/>
          </a:prstGeom>
          <a:solidFill>
            <a:schemeClr val="accent3"/>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74" name="Picture Placeholder 8">
            <a:extLst>
              <a:ext uri="{FF2B5EF4-FFF2-40B4-BE49-F238E27FC236}">
                <a16:creationId xmlns:a16="http://schemas.microsoft.com/office/drawing/2014/main" id="{66AFD864-A043-A36B-06F0-66104EACECAD}"/>
              </a:ext>
            </a:extLst>
          </p:cNvPr>
          <p:cNvSpPr>
            <a:spLocks noGrp="1"/>
          </p:cNvSpPr>
          <p:nvPr>
            <p:ph type="pic" sz="quarter" idx="60" hasCustomPrompt="1"/>
          </p:nvPr>
        </p:nvSpPr>
        <p:spPr>
          <a:xfrm>
            <a:off x="2933492" y="2401118"/>
            <a:ext cx="23400" cy="850068"/>
          </a:xfrm>
          <a:prstGeom prst="rect">
            <a:avLst/>
          </a:prstGeom>
          <a:solidFill>
            <a:schemeClr val="accent2"/>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
        <p:nvSpPr>
          <p:cNvPr id="75" name="Picture Placeholder 8">
            <a:extLst>
              <a:ext uri="{FF2B5EF4-FFF2-40B4-BE49-F238E27FC236}">
                <a16:creationId xmlns:a16="http://schemas.microsoft.com/office/drawing/2014/main" id="{F11F065F-D9F7-9002-D893-270014904EA1}"/>
              </a:ext>
            </a:extLst>
          </p:cNvPr>
          <p:cNvSpPr>
            <a:spLocks noGrp="1"/>
          </p:cNvSpPr>
          <p:nvPr>
            <p:ph type="pic" sz="quarter" idx="61" hasCustomPrompt="1"/>
          </p:nvPr>
        </p:nvSpPr>
        <p:spPr>
          <a:xfrm>
            <a:off x="2933492" y="1407067"/>
            <a:ext cx="23400" cy="850068"/>
          </a:xfrm>
          <a:prstGeom prst="rect">
            <a:avLst/>
          </a:prstGeom>
          <a:solidFill>
            <a:schemeClr val="accent1"/>
          </a:solidFill>
          <a:ln w="57150">
            <a:noFill/>
          </a:ln>
        </p:spPr>
        <p:txBody>
          <a:bodyPr wrap="square" anchor="ctr">
            <a:noAutofit/>
          </a:bodyPr>
          <a:lstStyle>
            <a:lvl1pPr marL="0" indent="0" algn="ctr">
              <a:buFontTx/>
              <a:buNone/>
              <a:defRPr sz="250" baseline="0">
                <a:solidFill>
                  <a:schemeClr val="accent1"/>
                </a:solidFill>
              </a:defRPr>
            </a:lvl1pPr>
          </a:lstStyle>
          <a:p>
            <a:r>
              <a:rPr lang="en-US" dirty="0"/>
              <a:t> </a:t>
            </a:r>
          </a:p>
        </p:txBody>
      </p:sp>
    </p:spTree>
    <p:extLst>
      <p:ext uri="{BB962C8B-B14F-4D97-AF65-F5344CB8AC3E}">
        <p14:creationId xmlns:p14="http://schemas.microsoft.com/office/powerpoint/2010/main" val="3728976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6" presetClass="emph" presetSubtype="0" accel="50000" decel="50000" autoRev="1" fill="hold" grpId="1" nodeType="withEffect">
                                  <p:stCondLst>
                                    <p:cond delay="750"/>
                                  </p:stCondLst>
                                  <p:childTnLst>
                                    <p:animScale>
                                      <p:cBhvr>
                                        <p:cTn id="9" dur="500" fill="hold"/>
                                        <p:tgtEl>
                                          <p:spTgt spid="59"/>
                                        </p:tgtEl>
                                      </p:cBhvr>
                                      <p:by x="105000" y="105000"/>
                                    </p:animScale>
                                  </p:childTnLst>
                                </p:cTn>
                              </p:par>
                              <p:par>
                                <p:cTn id="10" presetID="22" presetClass="entr" presetSubtype="4" fill="hold" grpId="0" nodeType="withEffect">
                                  <p:stCondLst>
                                    <p:cond delay="75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par>
                                <p:cTn id="13" presetID="6" presetClass="emph" presetSubtype="0" accel="50000" decel="50000" autoRev="1" fill="hold" grpId="1" nodeType="withEffect">
                                  <p:stCondLst>
                                    <p:cond delay="750"/>
                                  </p:stCondLst>
                                  <p:childTnLst>
                                    <p:animScale>
                                      <p:cBhvr>
                                        <p:cTn id="14" dur="500" fill="hold"/>
                                        <p:tgtEl>
                                          <p:spTgt spid="57"/>
                                        </p:tgtEl>
                                      </p:cBhvr>
                                      <p:by x="105000" y="105000"/>
                                    </p:animScale>
                                  </p:childTnLst>
                                </p:cTn>
                              </p:par>
                              <p:par>
                                <p:cTn id="15" presetID="22" presetClass="entr" presetSubtype="4" fill="hold" grpId="0" nodeType="withEffect">
                                  <p:stCondLst>
                                    <p:cond delay="75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6" presetClass="emph" presetSubtype="0" accel="50000" decel="50000" autoRev="1" fill="hold" grpId="1" nodeType="withEffect">
                                  <p:stCondLst>
                                    <p:cond delay="750"/>
                                  </p:stCondLst>
                                  <p:childTnLst>
                                    <p:animScale>
                                      <p:cBhvr>
                                        <p:cTn id="19" dur="500" fill="hold"/>
                                        <p:tgtEl>
                                          <p:spTgt spid="56"/>
                                        </p:tgtEl>
                                      </p:cBhvr>
                                      <p:by x="105000" y="105000"/>
                                    </p:animScale>
                                  </p:childTnLst>
                                </p:cTn>
                              </p:par>
                              <p:par>
                                <p:cTn id="20" presetID="22" presetClass="entr" presetSubtype="4" fill="hold" grpId="0" nodeType="withEffect">
                                  <p:stCondLst>
                                    <p:cond delay="75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65"/>
                                        </p:tgtEl>
                                      </p:cBhvr>
                                      <p:by x="105000" y="105000"/>
                                    </p:animScale>
                                  </p:childTnLst>
                                </p:cTn>
                              </p:par>
                              <p:par>
                                <p:cTn id="25" presetID="22" presetClass="entr" presetSubtype="4" fill="hold" grpId="0" nodeType="withEffect">
                                  <p:stCondLst>
                                    <p:cond delay="75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par>
                                <p:cTn id="28" presetID="6" presetClass="emph" presetSubtype="0" accel="50000" decel="50000" autoRev="1" fill="hold" grpId="1" nodeType="withEffect">
                                  <p:stCondLst>
                                    <p:cond delay="750"/>
                                  </p:stCondLst>
                                  <p:childTnLst>
                                    <p:animScale>
                                      <p:cBhvr>
                                        <p:cTn id="29" dur="500" fill="hold"/>
                                        <p:tgtEl>
                                          <p:spTgt spid="70"/>
                                        </p:tgtEl>
                                      </p:cBhvr>
                                      <p:by x="105000" y="105000"/>
                                    </p:animScale>
                                  </p:childTnLst>
                                </p:cTn>
                              </p:par>
                              <p:par>
                                <p:cTn id="30" presetID="22" presetClass="entr" presetSubtype="4" fill="hold" grpId="0" nodeType="withEffect">
                                  <p:stCondLst>
                                    <p:cond delay="750"/>
                                  </p:stCondLst>
                                  <p:childTnLst>
                                    <p:set>
                                      <p:cBhvr>
                                        <p:cTn id="31" dur="1" fill="hold">
                                          <p:stCondLst>
                                            <p:cond delay="0"/>
                                          </p:stCondLst>
                                        </p:cTn>
                                        <p:tgtEl>
                                          <p:spTgt spid="71"/>
                                        </p:tgtEl>
                                        <p:attrNameLst>
                                          <p:attrName>style.visibility</p:attrName>
                                        </p:attrNameLst>
                                      </p:cBhvr>
                                      <p:to>
                                        <p:strVal val="visible"/>
                                      </p:to>
                                    </p:set>
                                    <p:animEffect transition="in" filter="wipe(down)">
                                      <p:cBhvr>
                                        <p:cTn id="32" dur="500"/>
                                        <p:tgtEl>
                                          <p:spTgt spid="71"/>
                                        </p:tgtEl>
                                      </p:cBhvr>
                                    </p:animEffect>
                                  </p:childTnLst>
                                </p:cTn>
                              </p:par>
                              <p:par>
                                <p:cTn id="33" presetID="6" presetClass="emph" presetSubtype="0" accel="50000" decel="50000" autoRev="1" fill="hold" grpId="1" nodeType="withEffect">
                                  <p:stCondLst>
                                    <p:cond delay="750"/>
                                  </p:stCondLst>
                                  <p:childTnLst>
                                    <p:animScale>
                                      <p:cBhvr>
                                        <p:cTn id="34" dur="500" fill="hold"/>
                                        <p:tgtEl>
                                          <p:spTgt spid="71"/>
                                        </p:tgtEl>
                                      </p:cBhvr>
                                      <p:by x="105000" y="105000"/>
                                    </p:animScale>
                                  </p:childTnLst>
                                </p:cTn>
                              </p:par>
                              <p:par>
                                <p:cTn id="35" presetID="22" presetClass="entr" presetSubtype="4" fill="hold" grpId="0" nodeType="withEffect">
                                  <p:stCondLst>
                                    <p:cond delay="75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6" presetClass="emph" presetSubtype="0" accel="50000" decel="50000" autoRev="1" fill="hold" grpId="1" nodeType="withEffect">
                                  <p:stCondLst>
                                    <p:cond delay="750"/>
                                  </p:stCondLst>
                                  <p:childTnLst>
                                    <p:animScale>
                                      <p:cBhvr>
                                        <p:cTn id="39" dur="500" fill="hold"/>
                                        <p:tgtEl>
                                          <p:spTgt spid="72"/>
                                        </p:tgtEl>
                                      </p:cBhvr>
                                      <p:by x="105000" y="105000"/>
                                    </p:animScale>
                                  </p:childTnLst>
                                </p:cTn>
                              </p:par>
                              <p:par>
                                <p:cTn id="40" presetID="22" presetClass="entr" presetSubtype="4" fill="hold" grpId="0" nodeType="withEffect">
                                  <p:stCondLst>
                                    <p:cond delay="750"/>
                                  </p:stCondLst>
                                  <p:childTnLst>
                                    <p:set>
                                      <p:cBhvr>
                                        <p:cTn id="41" dur="1" fill="hold">
                                          <p:stCondLst>
                                            <p:cond delay="0"/>
                                          </p:stCondLst>
                                        </p:cTn>
                                        <p:tgtEl>
                                          <p:spTgt spid="73"/>
                                        </p:tgtEl>
                                        <p:attrNameLst>
                                          <p:attrName>style.visibility</p:attrName>
                                        </p:attrNameLst>
                                      </p:cBhvr>
                                      <p:to>
                                        <p:strVal val="visible"/>
                                      </p:to>
                                    </p:set>
                                    <p:animEffect transition="in" filter="wipe(down)">
                                      <p:cBhvr>
                                        <p:cTn id="42" dur="500"/>
                                        <p:tgtEl>
                                          <p:spTgt spid="73"/>
                                        </p:tgtEl>
                                      </p:cBhvr>
                                    </p:animEffect>
                                  </p:childTnLst>
                                </p:cTn>
                              </p:par>
                              <p:par>
                                <p:cTn id="43" presetID="6" presetClass="emph" presetSubtype="0" accel="50000" decel="50000" autoRev="1" fill="hold" grpId="1" nodeType="withEffect">
                                  <p:stCondLst>
                                    <p:cond delay="750"/>
                                  </p:stCondLst>
                                  <p:childTnLst>
                                    <p:animScale>
                                      <p:cBhvr>
                                        <p:cTn id="44" dur="500" fill="hold"/>
                                        <p:tgtEl>
                                          <p:spTgt spid="73"/>
                                        </p:tgtEl>
                                      </p:cBhvr>
                                      <p:by x="105000" y="105000"/>
                                    </p:animScale>
                                  </p:childTnLst>
                                </p:cTn>
                              </p:par>
                              <p:par>
                                <p:cTn id="45" presetID="22" presetClass="entr" presetSubtype="4" fill="hold" grpId="0" nodeType="withEffect">
                                  <p:stCondLst>
                                    <p:cond delay="750"/>
                                  </p:stCondLst>
                                  <p:childTnLst>
                                    <p:set>
                                      <p:cBhvr>
                                        <p:cTn id="46" dur="1" fill="hold">
                                          <p:stCondLst>
                                            <p:cond delay="0"/>
                                          </p:stCondLst>
                                        </p:cTn>
                                        <p:tgtEl>
                                          <p:spTgt spid="74"/>
                                        </p:tgtEl>
                                        <p:attrNameLst>
                                          <p:attrName>style.visibility</p:attrName>
                                        </p:attrNameLst>
                                      </p:cBhvr>
                                      <p:to>
                                        <p:strVal val="visible"/>
                                      </p:to>
                                    </p:set>
                                    <p:animEffect transition="in" filter="wipe(down)">
                                      <p:cBhvr>
                                        <p:cTn id="47" dur="500"/>
                                        <p:tgtEl>
                                          <p:spTgt spid="74"/>
                                        </p:tgtEl>
                                      </p:cBhvr>
                                    </p:animEffect>
                                  </p:childTnLst>
                                </p:cTn>
                              </p:par>
                              <p:par>
                                <p:cTn id="48" presetID="6" presetClass="emph" presetSubtype="0" accel="50000" decel="50000" autoRev="1" fill="hold" grpId="1" nodeType="withEffect">
                                  <p:stCondLst>
                                    <p:cond delay="750"/>
                                  </p:stCondLst>
                                  <p:childTnLst>
                                    <p:animScale>
                                      <p:cBhvr>
                                        <p:cTn id="49" dur="500" fill="hold"/>
                                        <p:tgtEl>
                                          <p:spTgt spid="74"/>
                                        </p:tgtEl>
                                      </p:cBhvr>
                                      <p:by x="105000" y="105000"/>
                                    </p:animScale>
                                  </p:childTnLst>
                                </p:cTn>
                              </p:par>
                              <p:par>
                                <p:cTn id="50" presetID="22" presetClass="entr" presetSubtype="4" fill="hold" grpId="0" nodeType="withEffect">
                                  <p:stCondLst>
                                    <p:cond delay="750"/>
                                  </p:stCondLst>
                                  <p:childTnLst>
                                    <p:set>
                                      <p:cBhvr>
                                        <p:cTn id="51" dur="1" fill="hold">
                                          <p:stCondLst>
                                            <p:cond delay="0"/>
                                          </p:stCondLst>
                                        </p:cTn>
                                        <p:tgtEl>
                                          <p:spTgt spid="75"/>
                                        </p:tgtEl>
                                        <p:attrNameLst>
                                          <p:attrName>style.visibility</p:attrName>
                                        </p:attrNameLst>
                                      </p:cBhvr>
                                      <p:to>
                                        <p:strVal val="visible"/>
                                      </p:to>
                                    </p:set>
                                    <p:animEffect transition="in" filter="wipe(down)">
                                      <p:cBhvr>
                                        <p:cTn id="52" dur="500"/>
                                        <p:tgtEl>
                                          <p:spTgt spid="75"/>
                                        </p:tgtEl>
                                      </p:cBhvr>
                                    </p:animEffect>
                                  </p:childTnLst>
                                </p:cTn>
                              </p:par>
                              <p:par>
                                <p:cTn id="53" presetID="6" presetClass="emph" presetSubtype="0" accel="50000" decel="50000" autoRev="1" fill="hold" grpId="1" nodeType="withEffect">
                                  <p:stCondLst>
                                    <p:cond delay="750"/>
                                  </p:stCondLst>
                                  <p:childTnLst>
                                    <p:animScale>
                                      <p:cBhvr>
                                        <p:cTn id="54" dur="500" fill="hold"/>
                                        <p:tgtEl>
                                          <p:spTgt spid="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59" grpId="0" animBg="1"/>
      <p:bldP spid="59" grpId="1" animBg="1"/>
      <p:bldP spid="65" grpId="0" animBg="1"/>
      <p:bldP spid="65"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nding Slide 1">
    <p:bg>
      <p:bgPr>
        <a:solidFill>
          <a:srgbClr val="052D2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B914-3EB9-A64B-910C-17005CCA04F6}"/>
              </a:ext>
            </a:extLst>
          </p:cNvPr>
          <p:cNvPicPr>
            <a:picLocks noChangeAspect="1"/>
          </p:cNvPicPr>
          <p:nvPr/>
        </p:nvPicPr>
        <p:blipFill rotWithShape="1">
          <a:blip r:embed="rId2">
            <a:extLst>
              <a:ext uri="{28A0092B-C50C-407E-A947-70E740481C1C}">
                <a14:useLocalDpi xmlns:a14="http://schemas.microsoft.com/office/drawing/2010/main" val="0"/>
              </a:ext>
            </a:extLst>
          </a:blip>
          <a:srcRect r="26328"/>
          <a:stretch/>
        </p:blipFill>
        <p:spPr>
          <a:xfrm>
            <a:off x="3209925" y="0"/>
            <a:ext cx="8982075" cy="6858000"/>
          </a:xfrm>
          <a:prstGeom prst="rect">
            <a:avLst/>
          </a:prstGeom>
        </p:spPr>
      </p:pic>
      <p:sp>
        <p:nvSpPr>
          <p:cNvPr id="12" name="Presentation Title"/>
          <p:cNvSpPr txBox="1">
            <a:spLocks noGrp="1"/>
          </p:cNvSpPr>
          <p:nvPr>
            <p:ph type="title" hasCustomPrompt="1"/>
          </p:nvPr>
        </p:nvSpPr>
        <p:spPr>
          <a:xfrm>
            <a:off x="603248" y="1552575"/>
            <a:ext cx="4927975" cy="3733800"/>
          </a:xfrm>
          <a:prstGeom prst="rect">
            <a:avLst/>
          </a:prstGeom>
        </p:spPr>
        <p:txBody>
          <a:bodyPr anchor="ctr">
            <a:normAutofit/>
          </a:bodyPr>
          <a:lstStyle>
            <a:lvl1pPr algn="l">
              <a:defRPr sz="4400" spc="-116">
                <a:solidFill>
                  <a:srgbClr val="58C774"/>
                </a:solidFill>
                <a:latin typeface="+mj-lt"/>
                <a:cs typeface="Poppins Medium" panose="00000600000000000000" pitchFamily="2" charset="0"/>
              </a:defRPr>
            </a:lvl1pPr>
          </a:lstStyle>
          <a:p>
            <a:r>
              <a:rPr lang="en-CA"/>
              <a:t>Thank you or Q&amp;A</a:t>
            </a:r>
            <a:endParaRPr/>
          </a:p>
        </p:txBody>
      </p:sp>
      <p:sp>
        <p:nvSpPr>
          <p:cNvPr id="9" name="Slide Number Placeholder 3">
            <a:extLst>
              <a:ext uri="{FF2B5EF4-FFF2-40B4-BE49-F238E27FC236}">
                <a16:creationId xmlns:a16="http://schemas.microsoft.com/office/drawing/2014/main" id="{05982602-1025-7896-493C-2CABF57ED5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F4A53B59-2AD8-392E-876C-5EACD0E69E1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4043400682"/>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ing Slide 2">
    <p:bg>
      <p:bgPr>
        <a:solidFill>
          <a:srgbClr val="052D2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E0CF11-C887-3083-344B-5C0ACE0A9BFC}"/>
              </a:ext>
            </a:extLst>
          </p:cNvPr>
          <p:cNvPicPr>
            <a:picLocks noChangeAspect="1"/>
          </p:cNvPicPr>
          <p:nvPr/>
        </p:nvPicPr>
        <p:blipFill rotWithShape="1">
          <a:blip r:embed="rId2">
            <a:extLst>
              <a:ext uri="{28A0092B-C50C-407E-A947-70E740481C1C}">
                <a14:useLocalDpi xmlns:a14="http://schemas.microsoft.com/office/drawing/2010/main" val="0"/>
              </a:ext>
            </a:extLst>
          </a:blip>
          <a:srcRect r="26328"/>
          <a:stretch/>
        </p:blipFill>
        <p:spPr>
          <a:xfrm>
            <a:off x="3209925" y="0"/>
            <a:ext cx="8982075" cy="6858000"/>
          </a:xfrm>
          <a:prstGeom prst="rect">
            <a:avLst/>
          </a:prstGeom>
          <a:solidFill>
            <a:srgbClr val="052D2B"/>
          </a:solidFill>
        </p:spPr>
      </p:pic>
      <p:sp>
        <p:nvSpPr>
          <p:cNvPr id="9" name="Slide Number Placeholder 3">
            <a:extLst>
              <a:ext uri="{FF2B5EF4-FFF2-40B4-BE49-F238E27FC236}">
                <a16:creationId xmlns:a16="http://schemas.microsoft.com/office/drawing/2014/main" id="{05982602-1025-7896-493C-2CABF57ED5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F4A53B59-2AD8-392E-876C-5EACD0E69E15}"/>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2" name="Presentation Title">
            <a:extLst>
              <a:ext uri="{FF2B5EF4-FFF2-40B4-BE49-F238E27FC236}">
                <a16:creationId xmlns:a16="http://schemas.microsoft.com/office/drawing/2014/main" id="{3DC54BA5-331C-653B-B6E3-A47E91076D59}"/>
              </a:ext>
            </a:extLst>
          </p:cNvPr>
          <p:cNvSpPr txBox="1">
            <a:spLocks noGrp="1"/>
          </p:cNvSpPr>
          <p:nvPr>
            <p:ph type="title" hasCustomPrompt="1"/>
          </p:nvPr>
        </p:nvSpPr>
        <p:spPr>
          <a:xfrm>
            <a:off x="603248" y="1579133"/>
            <a:ext cx="7325563" cy="3716768"/>
          </a:xfrm>
          <a:prstGeom prst="rect">
            <a:avLst/>
          </a:prstGeom>
        </p:spPr>
        <p:txBody>
          <a:bodyPr bIns="0" anchor="ctr">
            <a:normAutofit/>
          </a:bodyPr>
          <a:lstStyle>
            <a:lvl1pPr>
              <a:defRPr sz="6000" b="1" i="0" spc="-116">
                <a:solidFill>
                  <a:schemeClr val="bg1"/>
                </a:solidFill>
                <a:latin typeface="Poppins Thin" pitchFamily="2" charset="77"/>
                <a:cs typeface="Poppins Thin" pitchFamily="2" charset="77"/>
              </a:defRPr>
            </a:lvl1pPr>
          </a:lstStyle>
          <a:p>
            <a:r>
              <a:rPr lang="en-CA"/>
              <a:t>Thank you</a:t>
            </a:r>
            <a:br>
              <a:rPr lang="en-CA"/>
            </a:br>
            <a:r>
              <a:rPr lang="en-CA"/>
              <a:t>or Q&amp;A</a:t>
            </a:r>
            <a:endParaRPr/>
          </a:p>
        </p:txBody>
      </p:sp>
    </p:spTree>
    <p:extLst>
      <p:ext uri="{BB962C8B-B14F-4D97-AF65-F5344CB8AC3E}">
        <p14:creationId xmlns:p14="http://schemas.microsoft.com/office/powerpoint/2010/main" val="246074484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pic>
        <p:nvPicPr>
          <p:cNvPr id="6" name="Xplore_BrandGuide_RD2-72.png"/>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pic>
        <p:nvPicPr>
          <p:cNvPr id="2" name="Picture 1">
            <a:extLst>
              <a:ext uri="{FF2B5EF4-FFF2-40B4-BE49-F238E27FC236}">
                <a16:creationId xmlns:a16="http://schemas.microsoft.com/office/drawing/2014/main" id="{81827943-EEB5-651A-A4F3-5D6A05E1F5B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7883" t="28613" r="17332" b="30219"/>
          <a:stretch/>
        </p:blipFill>
        <p:spPr>
          <a:xfrm>
            <a:off x="7931388" y="557323"/>
            <a:ext cx="3657365" cy="2324101"/>
          </a:xfrm>
          <a:prstGeom prst="rect">
            <a:avLst/>
          </a:prstGeom>
        </p:spPr>
      </p:pic>
      <p:sp>
        <p:nvSpPr>
          <p:cNvPr id="3" name="Author and Date">
            <a:extLst>
              <a:ext uri="{FF2B5EF4-FFF2-40B4-BE49-F238E27FC236}">
                <a16:creationId xmlns:a16="http://schemas.microsoft.com/office/drawing/2014/main" id="{235E0F72-5B25-DD49-EBEC-7FCC88DB3C82}"/>
              </a:ext>
            </a:extLst>
          </p:cNvPr>
          <p:cNvSpPr txBox="1">
            <a:spLocks noGrp="1"/>
          </p:cNvSpPr>
          <p:nvPr>
            <p:ph type="body" sz="quarter" idx="21" hasCustomPrompt="1"/>
          </p:nvPr>
        </p:nvSpPr>
        <p:spPr>
          <a:xfrm>
            <a:off x="600670" y="4435541"/>
            <a:ext cx="7325563" cy="318490"/>
          </a:xfrm>
          <a:prstGeom prst="rect">
            <a:avLst/>
          </a:prstGeom>
        </p:spPr>
        <p:txBody>
          <a:bodyPr lIns="45719" tIns="45719" rIns="45719" bIns="45719">
            <a:normAutofit/>
          </a:bodyPr>
          <a:lstStyle>
            <a:lvl1pPr marL="0" indent="0" defTabSz="412750">
              <a:lnSpc>
                <a:spcPct val="120000"/>
              </a:lnSpc>
              <a:spcBef>
                <a:spcPts val="300"/>
              </a:spcBef>
              <a:spcAft>
                <a:spcPts val="300"/>
              </a:spcAft>
              <a:buSzTx/>
              <a:buNone/>
              <a:defRPr sz="1500" b="0" i="0">
                <a:solidFill>
                  <a:schemeClr val="bg1"/>
                </a:solidFill>
                <a:latin typeface="Poppins Light" pitchFamily="2" charset="77"/>
                <a:cs typeface="Poppins Light" pitchFamily="2" charset="77"/>
              </a:defRPr>
            </a:lvl1pPr>
          </a:lstStyle>
          <a:p>
            <a:r>
              <a:t>Author and Date</a:t>
            </a:r>
          </a:p>
        </p:txBody>
      </p:sp>
      <p:sp>
        <p:nvSpPr>
          <p:cNvPr id="4" name="Presentation Title">
            <a:extLst>
              <a:ext uri="{FF2B5EF4-FFF2-40B4-BE49-F238E27FC236}">
                <a16:creationId xmlns:a16="http://schemas.microsoft.com/office/drawing/2014/main" id="{7D03525A-4C95-FCC2-4101-7700470D8A67}"/>
              </a:ext>
            </a:extLst>
          </p:cNvPr>
          <p:cNvSpPr txBox="1">
            <a:spLocks noGrp="1"/>
          </p:cNvSpPr>
          <p:nvPr>
            <p:ph type="title" hasCustomPrompt="1"/>
          </p:nvPr>
        </p:nvSpPr>
        <p:spPr>
          <a:xfrm>
            <a:off x="603248" y="1579133"/>
            <a:ext cx="7897286" cy="2179675"/>
          </a:xfrm>
          <a:prstGeom prst="rect">
            <a:avLst/>
          </a:prstGeom>
        </p:spPr>
        <p:txBody>
          <a:bodyPr bIns="0" anchor="b">
            <a:normAutofit/>
          </a:bodyPr>
          <a:lstStyle>
            <a:lvl1pPr>
              <a:lnSpc>
                <a:spcPct val="120000"/>
              </a:lnSpc>
              <a:spcBef>
                <a:spcPts val="300"/>
              </a:spcBef>
              <a:spcAft>
                <a:spcPts val="300"/>
              </a:spcAft>
              <a:defRPr sz="4400" b="0" i="0" spc="-116">
                <a:solidFill>
                  <a:schemeClr val="bg1"/>
                </a:solidFill>
                <a:latin typeface="Poppins Thin" pitchFamily="2" charset="77"/>
                <a:cs typeface="Poppins Thin" pitchFamily="2" charset="77"/>
              </a:defRPr>
            </a:lvl1pPr>
          </a:lstStyle>
          <a:p>
            <a:r>
              <a:t>Presentation Title</a:t>
            </a:r>
          </a:p>
        </p:txBody>
      </p:sp>
      <p:sp>
        <p:nvSpPr>
          <p:cNvPr id="5" name="Body Level One…">
            <a:extLst>
              <a:ext uri="{FF2B5EF4-FFF2-40B4-BE49-F238E27FC236}">
                <a16:creationId xmlns:a16="http://schemas.microsoft.com/office/drawing/2014/main" id="{506E879E-6E54-EB9F-964E-CDB7D371C3BF}"/>
              </a:ext>
            </a:extLst>
          </p:cNvPr>
          <p:cNvSpPr txBox="1">
            <a:spLocks noGrp="1"/>
          </p:cNvSpPr>
          <p:nvPr>
            <p:ph type="body" sz="quarter" idx="1" hasCustomPrompt="1"/>
          </p:nvPr>
        </p:nvSpPr>
        <p:spPr>
          <a:xfrm>
            <a:off x="600671" y="3763148"/>
            <a:ext cx="7325563" cy="457978"/>
          </a:xfrm>
          <a:prstGeom prst="rect">
            <a:avLst/>
          </a:prstGeom>
        </p:spPr>
        <p:txBody>
          <a:bodyPr>
            <a:normAutofit/>
          </a:bodyPr>
          <a:lstStyle>
            <a:lvl1pPr marL="0" indent="0" defTabSz="412750">
              <a:lnSpc>
                <a:spcPct val="120000"/>
              </a:lnSpc>
              <a:spcBef>
                <a:spcPts val="300"/>
              </a:spcBef>
              <a:spcAft>
                <a:spcPts val="300"/>
              </a:spcAft>
              <a:buSzTx/>
              <a:buNone/>
              <a:defRPr sz="2500" b="1" i="0">
                <a:solidFill>
                  <a:schemeClr val="bg1"/>
                </a:solidFill>
                <a:latin typeface="Poppins SemiBold" pitchFamily="2" charset="77"/>
                <a:cs typeface="Poppins SemiBold" pitchFamily="2" charset="77"/>
              </a:defRPr>
            </a:lvl1pPr>
            <a:lvl2pPr marL="0" indent="228600" defTabSz="412750">
              <a:lnSpc>
                <a:spcPct val="100000"/>
              </a:lnSpc>
              <a:spcBef>
                <a:spcPts val="0"/>
              </a:spcBef>
              <a:buSzTx/>
              <a:buNone/>
              <a:defRPr sz="2200" b="1" i="0">
                <a:solidFill>
                  <a:schemeClr val="bg1"/>
                </a:solidFill>
                <a:latin typeface="Poppins SemiBold" pitchFamily="2" charset="77"/>
                <a:cs typeface="Poppins SemiBold" pitchFamily="2" charset="77"/>
              </a:defRPr>
            </a:lvl2pPr>
            <a:lvl3pPr marL="0" indent="457200" defTabSz="412750">
              <a:lnSpc>
                <a:spcPct val="100000"/>
              </a:lnSpc>
              <a:spcBef>
                <a:spcPts val="0"/>
              </a:spcBef>
              <a:buSzTx/>
              <a:buNone/>
              <a:defRPr sz="1600" b="1" i="0">
                <a:solidFill>
                  <a:schemeClr val="bg1"/>
                </a:solidFill>
                <a:latin typeface="Poppins SemiBold" pitchFamily="2" charset="77"/>
                <a:cs typeface="Poppins SemiBold" pitchFamily="2" charset="77"/>
              </a:defRPr>
            </a:lvl3pPr>
            <a:lvl4pPr marL="0" indent="685800" defTabSz="412750">
              <a:lnSpc>
                <a:spcPct val="100000"/>
              </a:lnSpc>
              <a:spcBef>
                <a:spcPts val="0"/>
              </a:spcBef>
              <a:buSzTx/>
              <a:buNone/>
              <a:defRPr sz="2200" b="1" i="0">
                <a:solidFill>
                  <a:schemeClr val="bg1"/>
                </a:solidFill>
                <a:latin typeface="Poppins SemiBold" pitchFamily="2" charset="77"/>
                <a:cs typeface="Poppins SemiBold" pitchFamily="2" charset="77"/>
              </a:defRPr>
            </a:lvl4pPr>
            <a:lvl5pPr marL="0" indent="914400" defTabSz="412750">
              <a:lnSpc>
                <a:spcPct val="100000"/>
              </a:lnSpc>
              <a:spcBef>
                <a:spcPts val="0"/>
              </a:spcBef>
              <a:buSzTx/>
              <a:buNone/>
              <a:defRPr sz="2200" b="1" i="0">
                <a:solidFill>
                  <a:schemeClr val="bg1"/>
                </a:solidFill>
                <a:latin typeface="Poppins SemiBold" pitchFamily="2" charset="77"/>
                <a:cs typeface="Poppins SemiBold" pitchFamily="2" charset="77"/>
              </a:defRPr>
            </a:lvl5pPr>
          </a:lstStyle>
          <a:p>
            <a:r>
              <a:t>Presentation Subtitle</a:t>
            </a:r>
          </a:p>
        </p:txBody>
      </p:sp>
      <p:sp>
        <p:nvSpPr>
          <p:cNvPr id="11" name="Slide Number Placeholder 3">
            <a:extLst>
              <a:ext uri="{FF2B5EF4-FFF2-40B4-BE49-F238E27FC236}">
                <a16:creationId xmlns:a16="http://schemas.microsoft.com/office/drawing/2014/main" id="{7857FAE6-19AE-1736-99A4-A87D7DD539EB}"/>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3" name="TextBox 12">
            <a:extLst>
              <a:ext uri="{FF2B5EF4-FFF2-40B4-BE49-F238E27FC236}">
                <a16:creationId xmlns:a16="http://schemas.microsoft.com/office/drawing/2014/main" id="{73AE17FB-E2E5-5137-0E2C-FF55A0AB2053}"/>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64791852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ing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82C66B-D383-6EDF-B09D-74C50C9FE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3">
            <a:extLst>
              <a:ext uri="{FF2B5EF4-FFF2-40B4-BE49-F238E27FC236}">
                <a16:creationId xmlns:a16="http://schemas.microsoft.com/office/drawing/2014/main" id="{42615EC3-C573-6C3D-E5FB-E99EA71604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solidFill>
                <a:latin typeface="Poppins Medium" pitchFamily="2" charset="77"/>
                <a:cs typeface="Poppins Medium" pitchFamily="2" charset="77"/>
              </a:rPr>
              <a:pPr algn="r" defTabSz="913224" hangingPunct="1">
                <a:defRPr/>
              </a:pPr>
              <a:t>‹#›</a:t>
            </a:fld>
            <a:r>
              <a:rPr lang="en-US" sz="900" b="0" i="0" kern="1200" dirty="0">
                <a:solidFill>
                  <a:schemeClr val="bg1"/>
                </a:solidFill>
                <a:latin typeface="Poppins Medium" pitchFamily="2" charset="77"/>
                <a:cs typeface="Poppins Medium" pitchFamily="2" charset="77"/>
              </a:rPr>
              <a:t>     </a:t>
            </a:r>
            <a:r>
              <a:rPr lang="en-US" sz="900" b="0" i="0" kern="1200" dirty="0">
                <a:solidFill>
                  <a:schemeClr val="bg1"/>
                </a:solidFill>
                <a:latin typeface="Poppins" pitchFamily="2" charset="77"/>
                <a:cs typeface="Poppins" pitchFamily="2" charset="77"/>
              </a:rPr>
              <a:t>|</a:t>
            </a:r>
            <a:r>
              <a:rPr lang="en-US" sz="900" b="0" i="0" kern="1200" dirty="0">
                <a:solidFill>
                  <a:schemeClr val="bg1"/>
                </a:solidFill>
                <a:latin typeface="Poppins Medium" pitchFamily="2" charset="77"/>
                <a:cs typeface="Poppins Medium" pitchFamily="2" charset="77"/>
              </a:rPr>
              <a:t>  </a:t>
            </a:r>
            <a:endParaRPr lang="en-US" sz="900" b="0" i="0" kern="1200" cap="small" dirty="0">
              <a:solidFill>
                <a:schemeClr val="bg1"/>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bg1"/>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2" name="Author and Date">
            <a:extLst>
              <a:ext uri="{FF2B5EF4-FFF2-40B4-BE49-F238E27FC236}">
                <a16:creationId xmlns:a16="http://schemas.microsoft.com/office/drawing/2014/main" id="{01AFC20A-06D1-3C52-2CC3-0FE5155E5495}"/>
              </a:ext>
            </a:extLst>
          </p:cNvPr>
          <p:cNvSpPr txBox="1">
            <a:spLocks noGrp="1"/>
          </p:cNvSpPr>
          <p:nvPr>
            <p:ph type="body" sz="quarter" idx="21" hasCustomPrompt="1"/>
          </p:nvPr>
        </p:nvSpPr>
        <p:spPr>
          <a:xfrm>
            <a:off x="600670" y="3897659"/>
            <a:ext cx="7325563" cy="318490"/>
          </a:xfrm>
          <a:prstGeom prst="rect">
            <a:avLst/>
          </a:prstGeom>
        </p:spPr>
        <p:txBody>
          <a:bodyPr lIns="45719" tIns="45719" rIns="45719" bIns="45719">
            <a:normAutofit/>
          </a:bodyPr>
          <a:lstStyle>
            <a:lvl1pPr marL="0" indent="0" defTabSz="412750">
              <a:lnSpc>
                <a:spcPct val="100000"/>
              </a:lnSpc>
              <a:spcBef>
                <a:spcPts val="0"/>
              </a:spcBef>
              <a:buSzTx/>
              <a:buNone/>
              <a:defRPr sz="1500" b="0" i="0">
                <a:solidFill>
                  <a:srgbClr val="002B2B"/>
                </a:solidFill>
                <a:latin typeface="Poppins Light" pitchFamily="2" charset="77"/>
                <a:cs typeface="Poppins Light" pitchFamily="2" charset="77"/>
              </a:defRPr>
            </a:lvl1pPr>
          </a:lstStyle>
          <a:p>
            <a:r>
              <a:rPr lang="en-CA"/>
              <a:t>Contact email</a:t>
            </a:r>
            <a:endParaRPr/>
          </a:p>
        </p:txBody>
      </p:sp>
      <p:sp>
        <p:nvSpPr>
          <p:cNvPr id="4" name="Presentation Title">
            <a:extLst>
              <a:ext uri="{FF2B5EF4-FFF2-40B4-BE49-F238E27FC236}">
                <a16:creationId xmlns:a16="http://schemas.microsoft.com/office/drawing/2014/main" id="{73146C96-5CFF-AEAE-78B5-D651123162D8}"/>
              </a:ext>
            </a:extLst>
          </p:cNvPr>
          <p:cNvSpPr txBox="1">
            <a:spLocks noGrp="1"/>
          </p:cNvSpPr>
          <p:nvPr>
            <p:ph type="title" hasCustomPrompt="1"/>
          </p:nvPr>
        </p:nvSpPr>
        <p:spPr>
          <a:xfrm>
            <a:off x="603248" y="1579133"/>
            <a:ext cx="7325563" cy="2179675"/>
          </a:xfrm>
          <a:prstGeom prst="rect">
            <a:avLst/>
          </a:prstGeom>
        </p:spPr>
        <p:txBody>
          <a:bodyPr bIns="0" anchor="b">
            <a:normAutofit/>
          </a:bodyPr>
          <a:lstStyle>
            <a:lvl1pPr>
              <a:defRPr sz="6000" b="1" i="0" spc="-116">
                <a:solidFill>
                  <a:srgbClr val="002B2B"/>
                </a:solidFill>
                <a:latin typeface="Poppins Thin" pitchFamily="2" charset="77"/>
                <a:cs typeface="Poppins Thin" pitchFamily="2" charset="77"/>
              </a:defRPr>
            </a:lvl1pPr>
          </a:lstStyle>
          <a:p>
            <a:r>
              <a:rPr lang="en-CA"/>
              <a:t>Thank you or Q&amp;A</a:t>
            </a:r>
            <a:endParaRPr/>
          </a:p>
        </p:txBody>
      </p:sp>
    </p:spTree>
    <p:extLst>
      <p:ext uri="{BB962C8B-B14F-4D97-AF65-F5344CB8AC3E}">
        <p14:creationId xmlns:p14="http://schemas.microsoft.com/office/powerpoint/2010/main" val="264589871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ing Slide 4">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2615EC3-C573-6C3D-E5FB-E99EA71604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pic>
        <p:nvPicPr>
          <p:cNvPr id="9" name="Picture 8">
            <a:extLst>
              <a:ext uri="{FF2B5EF4-FFF2-40B4-BE49-F238E27FC236}">
                <a16:creationId xmlns:a16="http://schemas.microsoft.com/office/drawing/2014/main" id="{89CC0A42-645B-07D0-E2F0-D65B5CBF3D97}"/>
              </a:ext>
            </a:extLst>
          </p:cNvPr>
          <p:cNvPicPr>
            <a:picLocks noChangeAspect="1"/>
          </p:cNvPicPr>
          <p:nvPr/>
        </p:nvPicPr>
        <p:blipFill rotWithShape="1">
          <a:blip r:embed="rId2">
            <a:extLst>
              <a:ext uri="{28A0092B-C50C-407E-A947-70E740481C1C}">
                <a14:useLocalDpi xmlns:a14="http://schemas.microsoft.com/office/drawing/2010/main" val="0"/>
              </a:ext>
            </a:extLst>
          </a:blip>
          <a:srcRect l="17686" t="28608" r="17307" b="30141"/>
          <a:stretch/>
        </p:blipFill>
        <p:spPr>
          <a:xfrm>
            <a:off x="7926233" y="557323"/>
            <a:ext cx="3662520" cy="2324101"/>
          </a:xfrm>
          <a:prstGeom prst="rect">
            <a:avLst/>
          </a:prstGeom>
        </p:spPr>
      </p:pic>
      <p:sp>
        <p:nvSpPr>
          <p:cNvPr id="2" name="Author and Date">
            <a:extLst>
              <a:ext uri="{FF2B5EF4-FFF2-40B4-BE49-F238E27FC236}">
                <a16:creationId xmlns:a16="http://schemas.microsoft.com/office/drawing/2014/main" id="{01AFC20A-06D1-3C52-2CC3-0FE5155E5495}"/>
              </a:ext>
            </a:extLst>
          </p:cNvPr>
          <p:cNvSpPr txBox="1">
            <a:spLocks noGrp="1"/>
          </p:cNvSpPr>
          <p:nvPr>
            <p:ph type="body" sz="quarter" idx="21" hasCustomPrompt="1"/>
          </p:nvPr>
        </p:nvSpPr>
        <p:spPr>
          <a:xfrm>
            <a:off x="600670" y="3919175"/>
            <a:ext cx="7325563" cy="318490"/>
          </a:xfrm>
          <a:prstGeom prst="rect">
            <a:avLst/>
          </a:prstGeom>
        </p:spPr>
        <p:txBody>
          <a:bodyPr lIns="45719" tIns="45719" rIns="45719" bIns="45719">
            <a:normAutofit/>
          </a:bodyPr>
          <a:lstStyle>
            <a:lvl1pPr marL="0" indent="0" defTabSz="412750">
              <a:lnSpc>
                <a:spcPct val="100000"/>
              </a:lnSpc>
              <a:spcBef>
                <a:spcPts val="0"/>
              </a:spcBef>
              <a:buSzTx/>
              <a:buNone/>
              <a:defRPr sz="1500" b="0" i="0">
                <a:solidFill>
                  <a:schemeClr val="accent2"/>
                </a:solidFill>
                <a:latin typeface="Poppins Light" pitchFamily="2" charset="77"/>
                <a:cs typeface="Poppins Light" pitchFamily="2" charset="77"/>
              </a:defRPr>
            </a:lvl1pPr>
          </a:lstStyle>
          <a:p>
            <a:r>
              <a:rPr lang="en-CA"/>
              <a:t>Contact email</a:t>
            </a:r>
            <a:endParaRPr/>
          </a:p>
        </p:txBody>
      </p:sp>
      <p:sp>
        <p:nvSpPr>
          <p:cNvPr id="4" name="Presentation Title">
            <a:extLst>
              <a:ext uri="{FF2B5EF4-FFF2-40B4-BE49-F238E27FC236}">
                <a16:creationId xmlns:a16="http://schemas.microsoft.com/office/drawing/2014/main" id="{73146C96-5CFF-AEAE-78B5-D651123162D8}"/>
              </a:ext>
            </a:extLst>
          </p:cNvPr>
          <p:cNvSpPr txBox="1">
            <a:spLocks noGrp="1"/>
          </p:cNvSpPr>
          <p:nvPr>
            <p:ph type="title" hasCustomPrompt="1"/>
          </p:nvPr>
        </p:nvSpPr>
        <p:spPr>
          <a:xfrm>
            <a:off x="600670" y="1579133"/>
            <a:ext cx="7325563" cy="2179675"/>
          </a:xfrm>
          <a:prstGeom prst="rect">
            <a:avLst/>
          </a:prstGeom>
        </p:spPr>
        <p:txBody>
          <a:bodyPr bIns="0" anchor="b">
            <a:normAutofit/>
          </a:bodyPr>
          <a:lstStyle>
            <a:lvl1pPr>
              <a:defRPr sz="6000" b="1" i="0" spc="-116">
                <a:solidFill>
                  <a:schemeClr val="accent2"/>
                </a:solidFill>
                <a:latin typeface="Poppins Thin" pitchFamily="2" charset="77"/>
                <a:cs typeface="Poppins Thin" pitchFamily="2" charset="77"/>
              </a:defRPr>
            </a:lvl1pPr>
          </a:lstStyle>
          <a:p>
            <a:r>
              <a:rPr lang="en-CA"/>
              <a:t>Thank you or Q&amp;A</a:t>
            </a:r>
            <a:endParaRPr/>
          </a:p>
        </p:txBody>
      </p:sp>
    </p:spTree>
    <p:extLst>
      <p:ext uri="{BB962C8B-B14F-4D97-AF65-F5344CB8AC3E}">
        <p14:creationId xmlns:p14="http://schemas.microsoft.com/office/powerpoint/2010/main" val="149517304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6" name="Xplore_BrandGuide_RD2-72.p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1" name="Author and Date"/>
          <p:cNvSpPr txBox="1">
            <a:spLocks noGrp="1"/>
          </p:cNvSpPr>
          <p:nvPr userDrawn="1">
            <p:ph type="body" sz="quarter" idx="21" hasCustomPrompt="1"/>
          </p:nvPr>
        </p:nvSpPr>
        <p:spPr>
          <a:xfrm>
            <a:off x="600670" y="5929931"/>
            <a:ext cx="7325563" cy="318490"/>
          </a:xfrm>
          <a:prstGeom prst="rect">
            <a:avLst/>
          </a:prstGeom>
        </p:spPr>
        <p:txBody>
          <a:bodyPr lIns="45719" tIns="45719" rIns="45719" bIns="45719"/>
          <a:lstStyle>
            <a:lvl1pPr marL="0" indent="0" defTabSz="412750">
              <a:lnSpc>
                <a:spcPct val="100000"/>
              </a:lnSpc>
              <a:spcBef>
                <a:spcPts val="0"/>
              </a:spcBef>
              <a:buSzTx/>
              <a:buNone/>
              <a:defRPr sz="1800" b="1">
                <a:solidFill>
                  <a:srgbClr val="58C774"/>
                </a:solidFill>
                <a:latin typeface="Poppins-Light"/>
                <a:cs typeface="Poppins Medium" panose="00000600000000000000" pitchFamily="2" charset="0"/>
              </a:defRPr>
            </a:lvl1pPr>
          </a:lstStyle>
          <a:p>
            <a:r>
              <a:rPr dirty="0"/>
              <a:t>Author and Date</a:t>
            </a:r>
          </a:p>
        </p:txBody>
      </p:sp>
      <p:sp>
        <p:nvSpPr>
          <p:cNvPr id="12" name="Presentation Title"/>
          <p:cNvSpPr txBox="1">
            <a:spLocks noGrp="1"/>
          </p:cNvSpPr>
          <p:nvPr userDrawn="1">
            <p:ph type="title" hasCustomPrompt="1"/>
          </p:nvPr>
        </p:nvSpPr>
        <p:spPr>
          <a:xfrm>
            <a:off x="603248" y="1282391"/>
            <a:ext cx="7325563" cy="2329206"/>
          </a:xfrm>
          <a:prstGeom prst="rect">
            <a:avLst/>
          </a:prstGeom>
        </p:spPr>
        <p:txBody>
          <a:bodyPr anchor="b">
            <a:normAutofit/>
          </a:bodyPr>
          <a:lstStyle>
            <a:lvl1pPr>
              <a:defRPr sz="4400" spc="-116">
                <a:solidFill>
                  <a:srgbClr val="58C774"/>
                </a:solidFill>
                <a:latin typeface="+mj-lt"/>
                <a:cs typeface="Poppins Medium" panose="00000600000000000000" pitchFamily="2" charset="0"/>
              </a:defRPr>
            </a:lvl1pPr>
          </a:lstStyle>
          <a:p>
            <a:r>
              <a:rPr dirty="0"/>
              <a:t>Presentation Title</a:t>
            </a:r>
          </a:p>
        </p:txBody>
      </p:sp>
      <p:sp>
        <p:nvSpPr>
          <p:cNvPr id="13" name="Body Level One…"/>
          <p:cNvSpPr txBox="1">
            <a:spLocks noGrp="1"/>
          </p:cNvSpPr>
          <p:nvPr userDrawn="1">
            <p:ph type="body" sz="quarter" idx="1" hasCustomPrompt="1"/>
          </p:nvPr>
        </p:nvSpPr>
        <p:spPr>
          <a:xfrm>
            <a:off x="600671" y="3717920"/>
            <a:ext cx="7325563" cy="952501"/>
          </a:xfrm>
          <a:prstGeom prst="rect">
            <a:avLst/>
          </a:prstGeom>
        </p:spPr>
        <p:txBody>
          <a:bodyPr>
            <a:normAutofit/>
          </a:bodyPr>
          <a:lstStyle>
            <a:lvl1pPr marL="0" indent="0" defTabSz="412750">
              <a:lnSpc>
                <a:spcPct val="100000"/>
              </a:lnSpc>
              <a:spcBef>
                <a:spcPts val="0"/>
              </a:spcBef>
              <a:buSzTx/>
              <a:buNone/>
              <a:defRPr sz="2200" b="0">
                <a:solidFill>
                  <a:srgbClr val="58C774"/>
                </a:solidFill>
                <a:latin typeface="+mn-lt"/>
                <a:cs typeface="Poppins Medium" panose="00000600000000000000" pitchFamily="2" charset="0"/>
              </a:defRPr>
            </a:lvl1pPr>
            <a:lvl2pPr marL="0" indent="228600" defTabSz="412750">
              <a:lnSpc>
                <a:spcPct val="100000"/>
              </a:lnSpc>
              <a:spcBef>
                <a:spcPts val="0"/>
              </a:spcBef>
              <a:buSzTx/>
              <a:buNone/>
              <a:defRPr sz="2200" b="1">
                <a:solidFill>
                  <a:srgbClr val="58C774"/>
                </a:solidFill>
                <a:latin typeface="+mn-lt"/>
                <a:cs typeface="Poppins Medium" panose="00000600000000000000" pitchFamily="2" charset="0"/>
              </a:defRPr>
            </a:lvl2pPr>
            <a:lvl3pPr marL="0" indent="457200" defTabSz="412750">
              <a:lnSpc>
                <a:spcPct val="100000"/>
              </a:lnSpc>
              <a:spcBef>
                <a:spcPts val="0"/>
              </a:spcBef>
              <a:buSzTx/>
              <a:buNone/>
              <a:defRPr sz="1600" b="1">
                <a:solidFill>
                  <a:srgbClr val="58C774"/>
                </a:solidFill>
                <a:latin typeface="+mn-lt"/>
                <a:cs typeface="Poppins Medium" panose="00000600000000000000" pitchFamily="2" charset="0"/>
              </a:defRPr>
            </a:lvl3pPr>
            <a:lvl4pPr marL="0" indent="685800" defTabSz="412750">
              <a:lnSpc>
                <a:spcPct val="100000"/>
              </a:lnSpc>
              <a:spcBef>
                <a:spcPts val="0"/>
              </a:spcBef>
              <a:buSzTx/>
              <a:buNone/>
              <a:defRPr sz="2200" b="1">
                <a:solidFill>
                  <a:srgbClr val="58C774"/>
                </a:solidFill>
                <a:latin typeface="+mn-lt"/>
                <a:cs typeface="Poppins Medium" panose="00000600000000000000" pitchFamily="2" charset="0"/>
              </a:defRPr>
            </a:lvl4pPr>
            <a:lvl5pPr marL="0" indent="914400" defTabSz="412750">
              <a:lnSpc>
                <a:spcPct val="100000"/>
              </a:lnSpc>
              <a:spcBef>
                <a:spcPts val="0"/>
              </a:spcBef>
              <a:buSzTx/>
              <a:buNone/>
              <a:defRPr sz="2200" b="1">
                <a:solidFill>
                  <a:srgbClr val="58C774"/>
                </a:solidFill>
                <a:latin typeface="+mn-lt"/>
                <a:cs typeface="Poppins Medium" panose="00000600000000000000" pitchFamily="2" charset="0"/>
              </a:defRPr>
            </a:lvl5pPr>
          </a:lstStyle>
          <a:p>
            <a:r>
              <a:rPr dirty="0"/>
              <a:t>Presentation Subtitle</a:t>
            </a:r>
          </a:p>
          <a:p>
            <a:pPr lvl="1"/>
            <a:endParaRPr dirty="0"/>
          </a:p>
          <a:p>
            <a:pPr lvl="2"/>
            <a:endParaRPr dirty="0"/>
          </a:p>
          <a:p>
            <a:pPr lvl="3"/>
            <a:endParaRPr dirty="0"/>
          </a:p>
          <a:p>
            <a:pPr lvl="4"/>
            <a:endParaRPr dirty="0"/>
          </a:p>
        </p:txBody>
      </p:sp>
      <p:pic>
        <p:nvPicPr>
          <p:cNvPr id="2" name="Picture 1" descr="A picture containing icon&#10;&#10;Description automatically generated">
            <a:extLst>
              <a:ext uri="{FF2B5EF4-FFF2-40B4-BE49-F238E27FC236}">
                <a16:creationId xmlns:a16="http://schemas.microsoft.com/office/drawing/2014/main" id="{4BD2623C-8104-10B2-C546-613E023CF22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7883" t="30041" r="17332" b="31349"/>
          <a:stretch/>
        </p:blipFill>
        <p:spPr>
          <a:xfrm>
            <a:off x="7931388" y="637953"/>
            <a:ext cx="3657365" cy="2179675"/>
          </a:xfrm>
          <a:prstGeom prst="rect">
            <a:avLst/>
          </a:prstGeom>
        </p:spPr>
      </p:pic>
      <p:sp>
        <p:nvSpPr>
          <p:cNvPr id="9" name="Slide Number Placeholder 3">
            <a:extLst>
              <a:ext uri="{FF2B5EF4-FFF2-40B4-BE49-F238E27FC236}">
                <a16:creationId xmlns:a16="http://schemas.microsoft.com/office/drawing/2014/main" id="{05982602-1025-7896-493C-2CABF57ED5A8}"/>
              </a:ext>
            </a:extLst>
          </p:cNvPr>
          <p:cNvSpPr txBox="1">
            <a:spLocks/>
          </p:cNvSpPr>
          <p:nvPr userDrawn="1"/>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F4A53B59-2AD8-392E-876C-5EACD0E69E15}"/>
              </a:ext>
            </a:extLst>
          </p:cNvPr>
          <p:cNvSpPr txBox="1"/>
          <p:nvPr userDrawn="1"/>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90047110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6" name="Xplore_BrandGuide_RD2-72.p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1" name="Author and Date"/>
          <p:cNvSpPr txBox="1">
            <a:spLocks noGrp="1"/>
          </p:cNvSpPr>
          <p:nvPr userDrawn="1">
            <p:ph type="body" sz="quarter" idx="21" hasCustomPrompt="1"/>
          </p:nvPr>
        </p:nvSpPr>
        <p:spPr>
          <a:xfrm>
            <a:off x="600670" y="5929931"/>
            <a:ext cx="7325563" cy="318490"/>
          </a:xfrm>
          <a:prstGeom prst="rect">
            <a:avLst/>
          </a:prstGeom>
        </p:spPr>
        <p:txBody>
          <a:bodyPr lIns="45719" tIns="45719" rIns="45719" bIns="45719"/>
          <a:lstStyle>
            <a:lvl1pPr marL="0" indent="0" defTabSz="412750">
              <a:lnSpc>
                <a:spcPct val="100000"/>
              </a:lnSpc>
              <a:spcBef>
                <a:spcPts val="0"/>
              </a:spcBef>
              <a:buSzTx/>
              <a:buNone/>
              <a:defRPr sz="1800" b="1">
                <a:solidFill>
                  <a:srgbClr val="58C774"/>
                </a:solidFill>
                <a:latin typeface="Poppins-Light"/>
                <a:cs typeface="Poppins Medium" panose="00000600000000000000" pitchFamily="2" charset="0"/>
              </a:defRPr>
            </a:lvl1pPr>
          </a:lstStyle>
          <a:p>
            <a:r>
              <a:rPr dirty="0"/>
              <a:t>Author and Date</a:t>
            </a:r>
          </a:p>
        </p:txBody>
      </p:sp>
      <p:sp>
        <p:nvSpPr>
          <p:cNvPr id="12" name="Presentation Title"/>
          <p:cNvSpPr txBox="1">
            <a:spLocks noGrp="1"/>
          </p:cNvSpPr>
          <p:nvPr userDrawn="1">
            <p:ph type="title" hasCustomPrompt="1"/>
          </p:nvPr>
        </p:nvSpPr>
        <p:spPr>
          <a:xfrm>
            <a:off x="603248" y="1287496"/>
            <a:ext cx="7325563" cy="2324101"/>
          </a:xfrm>
          <a:prstGeom prst="rect">
            <a:avLst/>
          </a:prstGeom>
        </p:spPr>
        <p:txBody>
          <a:bodyPr anchor="b">
            <a:normAutofit/>
          </a:bodyPr>
          <a:lstStyle>
            <a:lvl1pPr>
              <a:defRPr sz="4400" spc="-116">
                <a:solidFill>
                  <a:srgbClr val="58C774"/>
                </a:solidFill>
                <a:latin typeface="+mj-lt"/>
                <a:cs typeface="Poppins Medium" panose="00000600000000000000" pitchFamily="2" charset="0"/>
              </a:defRPr>
            </a:lvl1pPr>
          </a:lstStyle>
          <a:p>
            <a:r>
              <a:rPr dirty="0"/>
              <a:t>Presentation Title</a:t>
            </a:r>
          </a:p>
        </p:txBody>
      </p:sp>
      <p:sp>
        <p:nvSpPr>
          <p:cNvPr id="13" name="Body Level One…"/>
          <p:cNvSpPr txBox="1">
            <a:spLocks noGrp="1"/>
          </p:cNvSpPr>
          <p:nvPr userDrawn="1">
            <p:ph type="body" sz="quarter" idx="1" hasCustomPrompt="1"/>
          </p:nvPr>
        </p:nvSpPr>
        <p:spPr>
          <a:xfrm>
            <a:off x="600671" y="3717920"/>
            <a:ext cx="7325563" cy="952501"/>
          </a:xfrm>
          <a:prstGeom prst="rect">
            <a:avLst/>
          </a:prstGeom>
        </p:spPr>
        <p:txBody>
          <a:bodyPr>
            <a:normAutofit/>
          </a:bodyPr>
          <a:lstStyle>
            <a:lvl1pPr marL="0" indent="0" defTabSz="412750">
              <a:lnSpc>
                <a:spcPct val="100000"/>
              </a:lnSpc>
              <a:spcBef>
                <a:spcPts val="0"/>
              </a:spcBef>
              <a:buSzTx/>
              <a:buNone/>
              <a:defRPr sz="2200" b="0">
                <a:solidFill>
                  <a:srgbClr val="58C774"/>
                </a:solidFill>
                <a:latin typeface="+mn-lt"/>
                <a:cs typeface="Poppins Medium" panose="00000600000000000000" pitchFamily="2" charset="0"/>
              </a:defRPr>
            </a:lvl1pPr>
            <a:lvl2pPr marL="0" indent="228600" defTabSz="412750">
              <a:lnSpc>
                <a:spcPct val="100000"/>
              </a:lnSpc>
              <a:spcBef>
                <a:spcPts val="0"/>
              </a:spcBef>
              <a:buSzTx/>
              <a:buNone/>
              <a:defRPr sz="2200" b="1">
                <a:solidFill>
                  <a:srgbClr val="58C774"/>
                </a:solidFill>
                <a:latin typeface="Poppins Medium" panose="00000600000000000000" pitchFamily="2" charset="0"/>
                <a:cs typeface="Poppins Medium" panose="00000600000000000000" pitchFamily="2" charset="0"/>
              </a:defRPr>
            </a:lvl2pPr>
            <a:lvl3pPr marL="0" indent="457200" defTabSz="412750">
              <a:lnSpc>
                <a:spcPct val="100000"/>
              </a:lnSpc>
              <a:spcBef>
                <a:spcPts val="0"/>
              </a:spcBef>
              <a:buSzTx/>
              <a:buNone/>
              <a:defRPr sz="1600" b="1">
                <a:solidFill>
                  <a:srgbClr val="58C774"/>
                </a:solidFill>
                <a:latin typeface="Poppins Medium" panose="00000600000000000000" pitchFamily="2" charset="0"/>
                <a:cs typeface="Poppins Medium" panose="00000600000000000000" pitchFamily="2" charset="0"/>
              </a:defRPr>
            </a:lvl3pPr>
            <a:lvl4pPr marL="0" indent="685800" defTabSz="412750">
              <a:lnSpc>
                <a:spcPct val="100000"/>
              </a:lnSpc>
              <a:spcBef>
                <a:spcPts val="0"/>
              </a:spcBef>
              <a:buSzTx/>
              <a:buNone/>
              <a:defRPr sz="2200" b="1">
                <a:solidFill>
                  <a:srgbClr val="58C774"/>
                </a:solidFill>
                <a:latin typeface="Poppins Medium" panose="00000600000000000000" pitchFamily="2" charset="0"/>
                <a:cs typeface="Poppins Medium" panose="00000600000000000000" pitchFamily="2" charset="0"/>
              </a:defRPr>
            </a:lvl4pPr>
            <a:lvl5pPr marL="0" indent="914400" defTabSz="412750">
              <a:lnSpc>
                <a:spcPct val="100000"/>
              </a:lnSpc>
              <a:spcBef>
                <a:spcPts val="0"/>
              </a:spcBef>
              <a:buSzTx/>
              <a:buNone/>
              <a:defRPr sz="2200" b="1">
                <a:solidFill>
                  <a:srgbClr val="58C774"/>
                </a:solidFill>
                <a:latin typeface="Poppins Medium" panose="00000600000000000000" pitchFamily="2" charset="0"/>
                <a:cs typeface="Poppins Medium" panose="00000600000000000000" pitchFamily="2" charset="0"/>
              </a:defRPr>
            </a:lvl5pPr>
          </a:lstStyle>
          <a:p>
            <a:r>
              <a:rPr dirty="0"/>
              <a:t>Presentation Subtitle</a:t>
            </a:r>
          </a:p>
          <a:p>
            <a:pPr lvl="1"/>
            <a:endParaRPr dirty="0"/>
          </a:p>
          <a:p>
            <a:pPr lvl="2"/>
            <a:endParaRPr dirty="0"/>
          </a:p>
          <a:p>
            <a:pPr lvl="3"/>
            <a:endParaRPr dirty="0"/>
          </a:p>
          <a:p>
            <a:pPr lvl="4"/>
            <a:endParaRPr dirty="0"/>
          </a:p>
        </p:txBody>
      </p:sp>
      <p:pic>
        <p:nvPicPr>
          <p:cNvPr id="2" name="Picture 1">
            <a:extLst>
              <a:ext uri="{FF2B5EF4-FFF2-40B4-BE49-F238E27FC236}">
                <a16:creationId xmlns:a16="http://schemas.microsoft.com/office/drawing/2014/main" id="{81827943-EEB5-651A-A4F3-5D6A05E1F5B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7883" t="28613" r="17332" b="30219"/>
          <a:stretch/>
        </p:blipFill>
        <p:spPr>
          <a:xfrm>
            <a:off x="7931388" y="557323"/>
            <a:ext cx="3657365" cy="2324101"/>
          </a:xfrm>
          <a:prstGeom prst="rect">
            <a:avLst/>
          </a:prstGeom>
        </p:spPr>
      </p:pic>
      <p:sp>
        <p:nvSpPr>
          <p:cNvPr id="8" name="Slide Number Placeholder 3">
            <a:extLst>
              <a:ext uri="{FF2B5EF4-FFF2-40B4-BE49-F238E27FC236}">
                <a16:creationId xmlns:a16="http://schemas.microsoft.com/office/drawing/2014/main" id="{42615EC3-C573-6C3D-E5FB-E99EA71604A8}"/>
              </a:ext>
            </a:extLst>
          </p:cNvPr>
          <p:cNvSpPr txBox="1">
            <a:spLocks/>
          </p:cNvSpPr>
          <p:nvPr userDrawn="1"/>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userDrawn="1"/>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4203886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1" name="Author and Date"/>
          <p:cNvSpPr txBox="1">
            <a:spLocks noGrp="1"/>
          </p:cNvSpPr>
          <p:nvPr userDrawn="1">
            <p:ph type="body" sz="quarter" idx="21" hasCustomPrompt="1"/>
          </p:nvPr>
        </p:nvSpPr>
        <p:spPr>
          <a:xfrm>
            <a:off x="600670" y="5929931"/>
            <a:ext cx="7325563" cy="318490"/>
          </a:xfrm>
          <a:prstGeom prst="rect">
            <a:avLst/>
          </a:prstGeom>
        </p:spPr>
        <p:txBody>
          <a:bodyPr lIns="45719" tIns="45719" rIns="45719" bIns="45719"/>
          <a:lstStyle>
            <a:lvl1pPr marL="0" indent="0" defTabSz="412750">
              <a:lnSpc>
                <a:spcPct val="100000"/>
              </a:lnSpc>
              <a:spcBef>
                <a:spcPts val="0"/>
              </a:spcBef>
              <a:buSzTx/>
              <a:buNone/>
              <a:defRPr sz="1800" b="1">
                <a:solidFill>
                  <a:schemeClr val="accent2"/>
                </a:solidFill>
                <a:latin typeface="Poppins-Light"/>
                <a:cs typeface="Poppins Medium" panose="00000600000000000000" pitchFamily="2" charset="0"/>
              </a:defRPr>
            </a:lvl1pPr>
          </a:lstStyle>
          <a:p>
            <a:r>
              <a:rPr dirty="0"/>
              <a:t>Author and Date</a:t>
            </a:r>
          </a:p>
        </p:txBody>
      </p:sp>
      <p:sp>
        <p:nvSpPr>
          <p:cNvPr id="12" name="Presentation Title"/>
          <p:cNvSpPr txBox="1">
            <a:spLocks noGrp="1"/>
          </p:cNvSpPr>
          <p:nvPr userDrawn="1">
            <p:ph type="title" hasCustomPrompt="1"/>
          </p:nvPr>
        </p:nvSpPr>
        <p:spPr>
          <a:xfrm>
            <a:off x="603248" y="1287496"/>
            <a:ext cx="7325563" cy="2324101"/>
          </a:xfrm>
          <a:prstGeom prst="rect">
            <a:avLst/>
          </a:prstGeom>
        </p:spPr>
        <p:txBody>
          <a:bodyPr anchor="b">
            <a:normAutofit/>
          </a:bodyPr>
          <a:lstStyle>
            <a:lvl1pPr>
              <a:defRPr sz="4400" spc="-116">
                <a:solidFill>
                  <a:schemeClr val="accent2"/>
                </a:solidFill>
                <a:latin typeface="+mj-lt"/>
                <a:cs typeface="Poppins Medium" panose="00000600000000000000" pitchFamily="2" charset="0"/>
              </a:defRPr>
            </a:lvl1pPr>
          </a:lstStyle>
          <a:p>
            <a:r>
              <a:rPr dirty="0"/>
              <a:t>Presentation Title</a:t>
            </a:r>
          </a:p>
        </p:txBody>
      </p:sp>
      <p:sp>
        <p:nvSpPr>
          <p:cNvPr id="13" name="Body Level One…"/>
          <p:cNvSpPr txBox="1">
            <a:spLocks noGrp="1"/>
          </p:cNvSpPr>
          <p:nvPr userDrawn="1">
            <p:ph type="body" sz="quarter" idx="1" hasCustomPrompt="1"/>
          </p:nvPr>
        </p:nvSpPr>
        <p:spPr>
          <a:xfrm>
            <a:off x="600671" y="3717920"/>
            <a:ext cx="7325563" cy="952501"/>
          </a:xfrm>
          <a:prstGeom prst="rect">
            <a:avLst/>
          </a:prstGeom>
        </p:spPr>
        <p:txBody>
          <a:bodyPr>
            <a:normAutofit/>
          </a:bodyPr>
          <a:lstStyle>
            <a:lvl1pPr marL="0" indent="0" defTabSz="412750">
              <a:lnSpc>
                <a:spcPct val="100000"/>
              </a:lnSpc>
              <a:spcBef>
                <a:spcPts val="0"/>
              </a:spcBef>
              <a:buSzTx/>
              <a:buNone/>
              <a:defRPr sz="2200" b="0">
                <a:solidFill>
                  <a:schemeClr val="accent2"/>
                </a:solidFill>
                <a:latin typeface="+mn-lt"/>
                <a:cs typeface="Poppins Medium" panose="00000600000000000000" pitchFamily="2" charset="0"/>
              </a:defRPr>
            </a:lvl1pPr>
            <a:lvl2pPr marL="0" indent="228600" defTabSz="412750">
              <a:lnSpc>
                <a:spcPct val="100000"/>
              </a:lnSpc>
              <a:spcBef>
                <a:spcPts val="0"/>
              </a:spcBef>
              <a:buSzTx/>
              <a:buNone/>
              <a:defRPr sz="2200" b="1">
                <a:solidFill>
                  <a:schemeClr val="accent2"/>
                </a:solidFill>
                <a:latin typeface="Poppins Medium" panose="00000600000000000000" pitchFamily="2" charset="0"/>
                <a:cs typeface="Poppins Medium" panose="00000600000000000000" pitchFamily="2" charset="0"/>
              </a:defRPr>
            </a:lvl2pPr>
            <a:lvl3pPr marL="0" indent="457200" defTabSz="412750">
              <a:lnSpc>
                <a:spcPct val="100000"/>
              </a:lnSpc>
              <a:spcBef>
                <a:spcPts val="0"/>
              </a:spcBef>
              <a:buSzTx/>
              <a:buNone/>
              <a:defRPr sz="1600" b="1">
                <a:solidFill>
                  <a:schemeClr val="accent2"/>
                </a:solidFill>
                <a:latin typeface="Poppins Medium" panose="00000600000000000000" pitchFamily="2" charset="0"/>
                <a:cs typeface="Poppins Medium" panose="00000600000000000000" pitchFamily="2" charset="0"/>
              </a:defRPr>
            </a:lvl3pPr>
            <a:lvl4pPr marL="0" indent="685800" defTabSz="412750">
              <a:lnSpc>
                <a:spcPct val="100000"/>
              </a:lnSpc>
              <a:spcBef>
                <a:spcPts val="0"/>
              </a:spcBef>
              <a:buSzTx/>
              <a:buNone/>
              <a:defRPr sz="2200" b="1">
                <a:solidFill>
                  <a:schemeClr val="accent2"/>
                </a:solidFill>
                <a:latin typeface="Poppins Medium" panose="00000600000000000000" pitchFamily="2" charset="0"/>
                <a:cs typeface="Poppins Medium" panose="00000600000000000000" pitchFamily="2" charset="0"/>
              </a:defRPr>
            </a:lvl4pPr>
            <a:lvl5pPr marL="0" indent="914400" defTabSz="412750">
              <a:lnSpc>
                <a:spcPct val="100000"/>
              </a:lnSpc>
              <a:spcBef>
                <a:spcPts val="0"/>
              </a:spcBef>
              <a:buSzTx/>
              <a:buNone/>
              <a:defRPr sz="2200" b="1">
                <a:solidFill>
                  <a:schemeClr val="accent2"/>
                </a:solidFill>
                <a:latin typeface="Poppins Medium" panose="00000600000000000000" pitchFamily="2" charset="0"/>
                <a:cs typeface="Poppins Medium" panose="00000600000000000000" pitchFamily="2" charset="0"/>
              </a:defRPr>
            </a:lvl5pPr>
          </a:lstStyle>
          <a:p>
            <a:r>
              <a:rPr dirty="0"/>
              <a:t>Presentation Subtitle</a:t>
            </a:r>
          </a:p>
          <a:p>
            <a:pPr lvl="1"/>
            <a:endParaRPr dirty="0"/>
          </a:p>
          <a:p>
            <a:pPr lvl="2"/>
            <a:endParaRPr dirty="0"/>
          </a:p>
          <a:p>
            <a:pPr lvl="3"/>
            <a:endParaRPr dirty="0"/>
          </a:p>
          <a:p>
            <a:pPr lvl="4"/>
            <a:endParaRPr dirty="0"/>
          </a:p>
        </p:txBody>
      </p:sp>
      <p:sp>
        <p:nvSpPr>
          <p:cNvPr id="8" name="Slide Number Placeholder 3">
            <a:extLst>
              <a:ext uri="{FF2B5EF4-FFF2-40B4-BE49-F238E27FC236}">
                <a16:creationId xmlns:a16="http://schemas.microsoft.com/office/drawing/2014/main" id="{42615EC3-C573-6C3D-E5FB-E99EA71604A8}"/>
              </a:ext>
            </a:extLst>
          </p:cNvPr>
          <p:cNvSpPr txBox="1">
            <a:spLocks/>
          </p:cNvSpPr>
          <p:nvPr userDrawn="1"/>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userDrawn="1"/>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pic>
        <p:nvPicPr>
          <p:cNvPr id="9" name="Picture 8">
            <a:extLst>
              <a:ext uri="{FF2B5EF4-FFF2-40B4-BE49-F238E27FC236}">
                <a16:creationId xmlns:a16="http://schemas.microsoft.com/office/drawing/2014/main" id="{89CC0A42-645B-07D0-E2F0-D65B5CBF3D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686" t="28608" r="17307" b="30141"/>
          <a:stretch/>
        </p:blipFill>
        <p:spPr>
          <a:xfrm>
            <a:off x="7926233" y="557323"/>
            <a:ext cx="3662520" cy="2324101"/>
          </a:xfrm>
          <a:prstGeom prst="rect">
            <a:avLst/>
          </a:prstGeom>
        </p:spPr>
      </p:pic>
    </p:spTree>
    <p:extLst>
      <p:ext uri="{BB962C8B-B14F-4D97-AF65-F5344CB8AC3E}">
        <p14:creationId xmlns:p14="http://schemas.microsoft.com/office/powerpoint/2010/main" val="391231770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6" name="Xplore_BrandGuide_RD2-72.p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11" name="Author and Date"/>
          <p:cNvSpPr txBox="1">
            <a:spLocks noGrp="1"/>
          </p:cNvSpPr>
          <p:nvPr userDrawn="1">
            <p:ph type="body" sz="quarter" idx="21" hasCustomPrompt="1"/>
          </p:nvPr>
        </p:nvSpPr>
        <p:spPr>
          <a:xfrm>
            <a:off x="600670" y="4435541"/>
            <a:ext cx="7325563" cy="318490"/>
          </a:xfrm>
          <a:prstGeom prst="rect">
            <a:avLst/>
          </a:prstGeom>
        </p:spPr>
        <p:txBody>
          <a:bodyPr lIns="45719" tIns="45719" rIns="45719" bIns="45719">
            <a:normAutofit/>
          </a:bodyPr>
          <a:lstStyle>
            <a:lvl1pPr marL="0" indent="0" defTabSz="412750">
              <a:lnSpc>
                <a:spcPct val="100000"/>
              </a:lnSpc>
              <a:spcBef>
                <a:spcPts val="0"/>
              </a:spcBef>
              <a:buSzTx/>
              <a:buNone/>
              <a:defRPr sz="1500" b="0" i="0">
                <a:solidFill>
                  <a:schemeClr val="bg1"/>
                </a:solidFill>
                <a:latin typeface="Poppins Light" pitchFamily="2" charset="77"/>
                <a:cs typeface="Poppins Light" pitchFamily="2" charset="77"/>
              </a:defRPr>
            </a:lvl1pPr>
          </a:lstStyle>
          <a:p>
            <a:r>
              <a:rPr dirty="0"/>
              <a:t>Author and Date</a:t>
            </a:r>
          </a:p>
        </p:txBody>
      </p:sp>
      <p:sp>
        <p:nvSpPr>
          <p:cNvPr id="12" name="Presentation Title"/>
          <p:cNvSpPr txBox="1">
            <a:spLocks noGrp="1"/>
          </p:cNvSpPr>
          <p:nvPr userDrawn="1">
            <p:ph type="title" hasCustomPrompt="1"/>
          </p:nvPr>
        </p:nvSpPr>
        <p:spPr>
          <a:xfrm>
            <a:off x="603248" y="1579133"/>
            <a:ext cx="7325563" cy="2179675"/>
          </a:xfrm>
          <a:prstGeom prst="rect">
            <a:avLst/>
          </a:prstGeom>
        </p:spPr>
        <p:txBody>
          <a:bodyPr bIns="0" anchor="b">
            <a:normAutofit/>
          </a:bodyPr>
          <a:lstStyle>
            <a:lvl1pPr>
              <a:defRPr sz="6000" b="0" i="0" spc="-116">
                <a:solidFill>
                  <a:schemeClr val="bg1"/>
                </a:solidFill>
                <a:latin typeface="Poppins Thin" pitchFamily="2" charset="77"/>
                <a:cs typeface="Poppins Thin" pitchFamily="2" charset="77"/>
              </a:defRPr>
            </a:lvl1pPr>
          </a:lstStyle>
          <a:p>
            <a:r>
              <a:rPr dirty="0"/>
              <a:t>Presentation Title</a:t>
            </a:r>
          </a:p>
        </p:txBody>
      </p:sp>
      <p:sp>
        <p:nvSpPr>
          <p:cNvPr id="13" name="Body Level One…"/>
          <p:cNvSpPr txBox="1">
            <a:spLocks noGrp="1"/>
          </p:cNvSpPr>
          <p:nvPr userDrawn="1">
            <p:ph type="body" sz="quarter" idx="1" hasCustomPrompt="1"/>
          </p:nvPr>
        </p:nvSpPr>
        <p:spPr>
          <a:xfrm>
            <a:off x="600671" y="3763148"/>
            <a:ext cx="7325563" cy="457978"/>
          </a:xfrm>
          <a:prstGeom prst="rect">
            <a:avLst/>
          </a:prstGeom>
        </p:spPr>
        <p:txBody>
          <a:bodyPr>
            <a:normAutofit/>
          </a:bodyPr>
          <a:lstStyle>
            <a:lvl1pPr marL="0" indent="0" defTabSz="412750">
              <a:lnSpc>
                <a:spcPct val="100000"/>
              </a:lnSpc>
              <a:spcBef>
                <a:spcPts val="0"/>
              </a:spcBef>
              <a:buSzTx/>
              <a:buNone/>
              <a:defRPr sz="2500" b="1" i="0">
                <a:solidFill>
                  <a:schemeClr val="bg1"/>
                </a:solidFill>
                <a:latin typeface="Poppins SemiBold" pitchFamily="2" charset="77"/>
                <a:cs typeface="Poppins SemiBold" pitchFamily="2" charset="77"/>
              </a:defRPr>
            </a:lvl1pPr>
            <a:lvl2pPr marL="0" indent="228600" defTabSz="412750">
              <a:lnSpc>
                <a:spcPct val="100000"/>
              </a:lnSpc>
              <a:spcBef>
                <a:spcPts val="0"/>
              </a:spcBef>
              <a:buSzTx/>
              <a:buNone/>
              <a:defRPr sz="2200" b="1" i="0">
                <a:solidFill>
                  <a:schemeClr val="bg1"/>
                </a:solidFill>
                <a:latin typeface="Poppins SemiBold" pitchFamily="2" charset="77"/>
                <a:cs typeface="Poppins SemiBold" pitchFamily="2" charset="77"/>
              </a:defRPr>
            </a:lvl2pPr>
            <a:lvl3pPr marL="0" indent="457200" defTabSz="412750">
              <a:lnSpc>
                <a:spcPct val="100000"/>
              </a:lnSpc>
              <a:spcBef>
                <a:spcPts val="0"/>
              </a:spcBef>
              <a:buSzTx/>
              <a:buNone/>
              <a:defRPr sz="1600" b="1" i="0">
                <a:solidFill>
                  <a:schemeClr val="bg1"/>
                </a:solidFill>
                <a:latin typeface="Poppins SemiBold" pitchFamily="2" charset="77"/>
                <a:cs typeface="Poppins SemiBold" pitchFamily="2" charset="77"/>
              </a:defRPr>
            </a:lvl3pPr>
            <a:lvl4pPr marL="0" indent="685800" defTabSz="412750">
              <a:lnSpc>
                <a:spcPct val="100000"/>
              </a:lnSpc>
              <a:spcBef>
                <a:spcPts val="0"/>
              </a:spcBef>
              <a:buSzTx/>
              <a:buNone/>
              <a:defRPr sz="2200" b="1" i="0">
                <a:solidFill>
                  <a:schemeClr val="bg1"/>
                </a:solidFill>
                <a:latin typeface="Poppins SemiBold" pitchFamily="2" charset="77"/>
                <a:cs typeface="Poppins SemiBold" pitchFamily="2" charset="77"/>
              </a:defRPr>
            </a:lvl4pPr>
            <a:lvl5pPr marL="0" indent="914400" defTabSz="412750">
              <a:lnSpc>
                <a:spcPct val="100000"/>
              </a:lnSpc>
              <a:spcBef>
                <a:spcPts val="0"/>
              </a:spcBef>
              <a:buSzTx/>
              <a:buNone/>
              <a:defRPr sz="2200" b="1" i="0">
                <a:solidFill>
                  <a:schemeClr val="bg1"/>
                </a:solidFill>
                <a:latin typeface="Poppins SemiBold" pitchFamily="2" charset="77"/>
                <a:cs typeface="Poppins SemiBold" pitchFamily="2" charset="77"/>
              </a:defRPr>
            </a:lvl5pPr>
          </a:lstStyle>
          <a:p>
            <a:r>
              <a:rPr dirty="0"/>
              <a:t>Presentation Subtitle</a:t>
            </a:r>
          </a:p>
        </p:txBody>
      </p:sp>
      <p:pic>
        <p:nvPicPr>
          <p:cNvPr id="2" name="Picture 1" descr="A picture containing icon&#10;&#10;Description automatically generated">
            <a:extLst>
              <a:ext uri="{FF2B5EF4-FFF2-40B4-BE49-F238E27FC236}">
                <a16:creationId xmlns:a16="http://schemas.microsoft.com/office/drawing/2014/main" id="{4BD2623C-8104-10B2-C546-613E023CF22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7883" t="30041" r="17332" b="31349"/>
          <a:stretch/>
        </p:blipFill>
        <p:spPr>
          <a:xfrm>
            <a:off x="7931388" y="637953"/>
            <a:ext cx="3657365" cy="2179675"/>
          </a:xfrm>
          <a:prstGeom prst="rect">
            <a:avLst/>
          </a:prstGeom>
        </p:spPr>
      </p:pic>
      <p:sp>
        <p:nvSpPr>
          <p:cNvPr id="8" name="Slide Number Placeholder 3">
            <a:extLst>
              <a:ext uri="{FF2B5EF4-FFF2-40B4-BE49-F238E27FC236}">
                <a16:creationId xmlns:a16="http://schemas.microsoft.com/office/drawing/2014/main" id="{E507D1C2-15DE-54DC-A5CF-533114236AB1}"/>
              </a:ext>
            </a:extLst>
          </p:cNvPr>
          <p:cNvSpPr txBox="1">
            <a:spLocks/>
          </p:cNvSpPr>
          <p:nvPr userDrawn="1"/>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8D2EE0A8-E71F-D1EB-2357-3D94786F794A}"/>
              </a:ext>
            </a:extLst>
          </p:cNvPr>
          <p:cNvSpPr txBox="1"/>
          <p:nvPr userDrawn="1"/>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192068898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6" name="Xplore_BrandGuide_RD2-72.png"/>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pic>
        <p:nvPicPr>
          <p:cNvPr id="2" name="Picture 1">
            <a:extLst>
              <a:ext uri="{FF2B5EF4-FFF2-40B4-BE49-F238E27FC236}">
                <a16:creationId xmlns:a16="http://schemas.microsoft.com/office/drawing/2014/main" id="{81827943-EEB5-651A-A4F3-5D6A05E1F5B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7883" t="28613" r="17332" b="30219"/>
          <a:stretch/>
        </p:blipFill>
        <p:spPr>
          <a:xfrm>
            <a:off x="7931388" y="557323"/>
            <a:ext cx="3657365" cy="2324101"/>
          </a:xfrm>
          <a:prstGeom prst="rect">
            <a:avLst/>
          </a:prstGeom>
        </p:spPr>
      </p:pic>
      <p:sp>
        <p:nvSpPr>
          <p:cNvPr id="3" name="Author and Date">
            <a:extLst>
              <a:ext uri="{FF2B5EF4-FFF2-40B4-BE49-F238E27FC236}">
                <a16:creationId xmlns:a16="http://schemas.microsoft.com/office/drawing/2014/main" id="{235E0F72-5B25-DD49-EBEC-7FCC88DB3C82}"/>
              </a:ext>
            </a:extLst>
          </p:cNvPr>
          <p:cNvSpPr txBox="1">
            <a:spLocks noGrp="1"/>
          </p:cNvSpPr>
          <p:nvPr>
            <p:ph type="body" sz="quarter" idx="21" hasCustomPrompt="1"/>
          </p:nvPr>
        </p:nvSpPr>
        <p:spPr>
          <a:xfrm>
            <a:off x="600670" y="4435541"/>
            <a:ext cx="7325563" cy="318490"/>
          </a:xfrm>
          <a:prstGeom prst="rect">
            <a:avLst/>
          </a:prstGeom>
        </p:spPr>
        <p:txBody>
          <a:bodyPr lIns="45719" tIns="45719" rIns="45719" bIns="45719">
            <a:normAutofit/>
          </a:bodyPr>
          <a:lstStyle>
            <a:lvl1pPr marL="0" indent="0" defTabSz="412750">
              <a:lnSpc>
                <a:spcPct val="100000"/>
              </a:lnSpc>
              <a:spcBef>
                <a:spcPts val="0"/>
              </a:spcBef>
              <a:buSzTx/>
              <a:buNone/>
              <a:defRPr sz="1500" b="0" i="0">
                <a:solidFill>
                  <a:schemeClr val="bg1"/>
                </a:solidFill>
                <a:latin typeface="Poppins Light" pitchFamily="2" charset="77"/>
                <a:cs typeface="Poppins Light" pitchFamily="2" charset="77"/>
              </a:defRPr>
            </a:lvl1pPr>
          </a:lstStyle>
          <a:p>
            <a:r>
              <a:rPr dirty="0"/>
              <a:t>Author and Date</a:t>
            </a:r>
          </a:p>
        </p:txBody>
      </p:sp>
      <p:sp>
        <p:nvSpPr>
          <p:cNvPr id="4" name="Presentation Title">
            <a:extLst>
              <a:ext uri="{FF2B5EF4-FFF2-40B4-BE49-F238E27FC236}">
                <a16:creationId xmlns:a16="http://schemas.microsoft.com/office/drawing/2014/main" id="{7D03525A-4C95-FCC2-4101-7700470D8A67}"/>
              </a:ext>
            </a:extLst>
          </p:cNvPr>
          <p:cNvSpPr txBox="1">
            <a:spLocks noGrp="1"/>
          </p:cNvSpPr>
          <p:nvPr>
            <p:ph type="title" hasCustomPrompt="1"/>
          </p:nvPr>
        </p:nvSpPr>
        <p:spPr>
          <a:xfrm>
            <a:off x="603248" y="1579133"/>
            <a:ext cx="7325563" cy="2179675"/>
          </a:xfrm>
          <a:prstGeom prst="rect">
            <a:avLst/>
          </a:prstGeom>
        </p:spPr>
        <p:txBody>
          <a:bodyPr bIns="0" anchor="b">
            <a:normAutofit/>
          </a:bodyPr>
          <a:lstStyle>
            <a:lvl1pPr>
              <a:defRPr sz="6000" b="0" i="0" spc="-116">
                <a:solidFill>
                  <a:schemeClr val="bg1"/>
                </a:solidFill>
                <a:latin typeface="Poppins Thin" pitchFamily="2" charset="77"/>
                <a:cs typeface="Poppins Thin" pitchFamily="2" charset="77"/>
              </a:defRPr>
            </a:lvl1pPr>
          </a:lstStyle>
          <a:p>
            <a:r>
              <a:rPr dirty="0"/>
              <a:t>Presentation Title</a:t>
            </a:r>
          </a:p>
        </p:txBody>
      </p:sp>
      <p:sp>
        <p:nvSpPr>
          <p:cNvPr id="5" name="Body Level One…">
            <a:extLst>
              <a:ext uri="{FF2B5EF4-FFF2-40B4-BE49-F238E27FC236}">
                <a16:creationId xmlns:a16="http://schemas.microsoft.com/office/drawing/2014/main" id="{506E879E-6E54-EB9F-964E-CDB7D371C3BF}"/>
              </a:ext>
            </a:extLst>
          </p:cNvPr>
          <p:cNvSpPr txBox="1">
            <a:spLocks noGrp="1"/>
          </p:cNvSpPr>
          <p:nvPr>
            <p:ph type="body" sz="quarter" idx="1" hasCustomPrompt="1"/>
          </p:nvPr>
        </p:nvSpPr>
        <p:spPr>
          <a:xfrm>
            <a:off x="600671" y="3763148"/>
            <a:ext cx="7325563" cy="457978"/>
          </a:xfrm>
          <a:prstGeom prst="rect">
            <a:avLst/>
          </a:prstGeom>
        </p:spPr>
        <p:txBody>
          <a:bodyPr>
            <a:normAutofit/>
          </a:bodyPr>
          <a:lstStyle>
            <a:lvl1pPr marL="0" indent="0" defTabSz="412750">
              <a:lnSpc>
                <a:spcPct val="100000"/>
              </a:lnSpc>
              <a:spcBef>
                <a:spcPts val="0"/>
              </a:spcBef>
              <a:buSzTx/>
              <a:buNone/>
              <a:defRPr sz="2500" b="1" i="0">
                <a:solidFill>
                  <a:schemeClr val="bg1"/>
                </a:solidFill>
                <a:latin typeface="Poppins SemiBold" pitchFamily="2" charset="77"/>
                <a:cs typeface="Poppins SemiBold" pitchFamily="2" charset="77"/>
              </a:defRPr>
            </a:lvl1pPr>
            <a:lvl2pPr marL="0" indent="228600" defTabSz="412750">
              <a:lnSpc>
                <a:spcPct val="100000"/>
              </a:lnSpc>
              <a:spcBef>
                <a:spcPts val="0"/>
              </a:spcBef>
              <a:buSzTx/>
              <a:buNone/>
              <a:defRPr sz="2200" b="1" i="0">
                <a:solidFill>
                  <a:schemeClr val="bg1"/>
                </a:solidFill>
                <a:latin typeface="Poppins SemiBold" pitchFamily="2" charset="77"/>
                <a:cs typeface="Poppins SemiBold" pitchFamily="2" charset="77"/>
              </a:defRPr>
            </a:lvl2pPr>
            <a:lvl3pPr marL="0" indent="457200" defTabSz="412750">
              <a:lnSpc>
                <a:spcPct val="100000"/>
              </a:lnSpc>
              <a:spcBef>
                <a:spcPts val="0"/>
              </a:spcBef>
              <a:buSzTx/>
              <a:buNone/>
              <a:defRPr sz="1600" b="1" i="0">
                <a:solidFill>
                  <a:schemeClr val="bg1"/>
                </a:solidFill>
                <a:latin typeface="Poppins SemiBold" pitchFamily="2" charset="77"/>
                <a:cs typeface="Poppins SemiBold" pitchFamily="2" charset="77"/>
              </a:defRPr>
            </a:lvl3pPr>
            <a:lvl4pPr marL="0" indent="685800" defTabSz="412750">
              <a:lnSpc>
                <a:spcPct val="100000"/>
              </a:lnSpc>
              <a:spcBef>
                <a:spcPts val="0"/>
              </a:spcBef>
              <a:buSzTx/>
              <a:buNone/>
              <a:defRPr sz="2200" b="1" i="0">
                <a:solidFill>
                  <a:schemeClr val="bg1"/>
                </a:solidFill>
                <a:latin typeface="Poppins SemiBold" pitchFamily="2" charset="77"/>
                <a:cs typeface="Poppins SemiBold" pitchFamily="2" charset="77"/>
              </a:defRPr>
            </a:lvl4pPr>
            <a:lvl5pPr marL="0" indent="914400" defTabSz="412750">
              <a:lnSpc>
                <a:spcPct val="100000"/>
              </a:lnSpc>
              <a:spcBef>
                <a:spcPts val="0"/>
              </a:spcBef>
              <a:buSzTx/>
              <a:buNone/>
              <a:defRPr sz="2200" b="1" i="0">
                <a:solidFill>
                  <a:schemeClr val="bg1"/>
                </a:solidFill>
                <a:latin typeface="Poppins SemiBold" pitchFamily="2" charset="77"/>
                <a:cs typeface="Poppins SemiBold" pitchFamily="2" charset="77"/>
              </a:defRPr>
            </a:lvl5pPr>
          </a:lstStyle>
          <a:p>
            <a:r>
              <a:rPr dirty="0"/>
              <a:t>Presentation Subtitle</a:t>
            </a:r>
          </a:p>
        </p:txBody>
      </p:sp>
      <p:sp>
        <p:nvSpPr>
          <p:cNvPr id="11" name="Slide Number Placeholder 3">
            <a:extLst>
              <a:ext uri="{FF2B5EF4-FFF2-40B4-BE49-F238E27FC236}">
                <a16:creationId xmlns:a16="http://schemas.microsoft.com/office/drawing/2014/main" id="{7857FAE6-19AE-1736-99A4-A87D7DD539EB}"/>
              </a:ext>
            </a:extLst>
          </p:cNvPr>
          <p:cNvSpPr txBox="1">
            <a:spLocks/>
          </p:cNvSpPr>
          <p:nvPr userDrawn="1"/>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3" name="TextBox 12">
            <a:extLst>
              <a:ext uri="{FF2B5EF4-FFF2-40B4-BE49-F238E27FC236}">
                <a16:creationId xmlns:a16="http://schemas.microsoft.com/office/drawing/2014/main" id="{73AE17FB-E2E5-5137-0E2C-FF55A0AB2053}"/>
              </a:ext>
            </a:extLst>
          </p:cNvPr>
          <p:cNvSpPr txBox="1"/>
          <p:nvPr userDrawn="1"/>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Tree>
    <p:extLst>
      <p:ext uri="{BB962C8B-B14F-4D97-AF65-F5344CB8AC3E}">
        <p14:creationId xmlns:p14="http://schemas.microsoft.com/office/powerpoint/2010/main" val="31791320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2615EC3-C573-6C3D-E5FB-E99EA71604A8}"/>
              </a:ext>
            </a:extLst>
          </p:cNvPr>
          <p:cNvSpPr txBox="1">
            <a:spLocks/>
          </p:cNvSpPr>
          <p:nvPr userDrawn="1"/>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userDrawn="1"/>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pic>
        <p:nvPicPr>
          <p:cNvPr id="9" name="Picture 8">
            <a:extLst>
              <a:ext uri="{FF2B5EF4-FFF2-40B4-BE49-F238E27FC236}">
                <a16:creationId xmlns:a16="http://schemas.microsoft.com/office/drawing/2014/main" id="{89CC0A42-645B-07D0-E2F0-D65B5CBF3D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686" t="28608" r="17307" b="30141"/>
          <a:stretch/>
        </p:blipFill>
        <p:spPr>
          <a:xfrm>
            <a:off x="7926233" y="557323"/>
            <a:ext cx="3662520" cy="2324101"/>
          </a:xfrm>
          <a:prstGeom prst="rect">
            <a:avLst/>
          </a:prstGeom>
        </p:spPr>
      </p:pic>
      <p:sp>
        <p:nvSpPr>
          <p:cNvPr id="2" name="Author and Date">
            <a:extLst>
              <a:ext uri="{FF2B5EF4-FFF2-40B4-BE49-F238E27FC236}">
                <a16:creationId xmlns:a16="http://schemas.microsoft.com/office/drawing/2014/main" id="{01AFC20A-06D1-3C52-2CC3-0FE5155E5495}"/>
              </a:ext>
            </a:extLst>
          </p:cNvPr>
          <p:cNvSpPr txBox="1">
            <a:spLocks noGrp="1"/>
          </p:cNvSpPr>
          <p:nvPr>
            <p:ph type="body" sz="quarter" idx="21" hasCustomPrompt="1"/>
          </p:nvPr>
        </p:nvSpPr>
        <p:spPr>
          <a:xfrm>
            <a:off x="600670" y="4435541"/>
            <a:ext cx="7325563" cy="318490"/>
          </a:xfrm>
          <a:prstGeom prst="rect">
            <a:avLst/>
          </a:prstGeom>
        </p:spPr>
        <p:txBody>
          <a:bodyPr lIns="45719" tIns="45719" rIns="45719" bIns="45719">
            <a:normAutofit/>
          </a:bodyPr>
          <a:lstStyle>
            <a:lvl1pPr marL="0" indent="0" defTabSz="412750">
              <a:lnSpc>
                <a:spcPct val="100000"/>
              </a:lnSpc>
              <a:spcBef>
                <a:spcPts val="0"/>
              </a:spcBef>
              <a:buSzTx/>
              <a:buNone/>
              <a:defRPr sz="1500" b="0" i="0">
                <a:solidFill>
                  <a:schemeClr val="accent2"/>
                </a:solidFill>
                <a:latin typeface="Poppins Light" pitchFamily="2" charset="77"/>
                <a:cs typeface="Poppins Light" pitchFamily="2" charset="77"/>
              </a:defRPr>
            </a:lvl1pPr>
          </a:lstStyle>
          <a:p>
            <a:r>
              <a:rPr dirty="0"/>
              <a:t>Author and Date</a:t>
            </a:r>
          </a:p>
        </p:txBody>
      </p:sp>
      <p:sp>
        <p:nvSpPr>
          <p:cNvPr id="3" name="Presentation Title">
            <a:extLst>
              <a:ext uri="{FF2B5EF4-FFF2-40B4-BE49-F238E27FC236}">
                <a16:creationId xmlns:a16="http://schemas.microsoft.com/office/drawing/2014/main" id="{A6C63274-73EE-5B8B-0DD8-6665037EB384}"/>
              </a:ext>
            </a:extLst>
          </p:cNvPr>
          <p:cNvSpPr txBox="1">
            <a:spLocks noGrp="1"/>
          </p:cNvSpPr>
          <p:nvPr>
            <p:ph type="title" hasCustomPrompt="1"/>
          </p:nvPr>
        </p:nvSpPr>
        <p:spPr>
          <a:xfrm>
            <a:off x="603248" y="1579133"/>
            <a:ext cx="7325563" cy="2179675"/>
          </a:xfrm>
          <a:prstGeom prst="rect">
            <a:avLst/>
          </a:prstGeom>
        </p:spPr>
        <p:txBody>
          <a:bodyPr bIns="0" anchor="b">
            <a:normAutofit/>
          </a:bodyPr>
          <a:lstStyle>
            <a:lvl1pPr>
              <a:defRPr sz="6000" b="0" i="0" spc="-116">
                <a:solidFill>
                  <a:schemeClr val="accent2"/>
                </a:solidFill>
                <a:latin typeface="Poppins Thin" pitchFamily="2" charset="77"/>
                <a:cs typeface="Poppins Thin" pitchFamily="2" charset="77"/>
              </a:defRPr>
            </a:lvl1pPr>
          </a:lstStyle>
          <a:p>
            <a:r>
              <a:rPr dirty="0"/>
              <a:t>Presentation Title</a:t>
            </a:r>
          </a:p>
        </p:txBody>
      </p:sp>
      <p:sp>
        <p:nvSpPr>
          <p:cNvPr id="5" name="Body Level One…">
            <a:extLst>
              <a:ext uri="{FF2B5EF4-FFF2-40B4-BE49-F238E27FC236}">
                <a16:creationId xmlns:a16="http://schemas.microsoft.com/office/drawing/2014/main" id="{ADEB6BFD-463A-74DF-4B35-AD70B51DA9D3}"/>
              </a:ext>
            </a:extLst>
          </p:cNvPr>
          <p:cNvSpPr txBox="1">
            <a:spLocks noGrp="1"/>
          </p:cNvSpPr>
          <p:nvPr>
            <p:ph type="body" sz="quarter" idx="1" hasCustomPrompt="1"/>
          </p:nvPr>
        </p:nvSpPr>
        <p:spPr>
          <a:xfrm>
            <a:off x="600671" y="3805481"/>
            <a:ext cx="7325563" cy="457978"/>
          </a:xfrm>
          <a:prstGeom prst="rect">
            <a:avLst/>
          </a:prstGeom>
        </p:spPr>
        <p:txBody>
          <a:bodyPr>
            <a:normAutofit/>
          </a:bodyPr>
          <a:lstStyle>
            <a:lvl1pPr marL="0" indent="0" defTabSz="412750">
              <a:lnSpc>
                <a:spcPct val="100000"/>
              </a:lnSpc>
              <a:spcBef>
                <a:spcPts val="0"/>
              </a:spcBef>
              <a:buSzTx/>
              <a:buNone/>
              <a:defRPr sz="2500" b="1" i="0">
                <a:solidFill>
                  <a:schemeClr val="accent2"/>
                </a:solidFill>
                <a:latin typeface="Poppins SemiBold" pitchFamily="2" charset="77"/>
                <a:cs typeface="Poppins SemiBold" pitchFamily="2" charset="77"/>
              </a:defRPr>
            </a:lvl1pPr>
            <a:lvl2pPr marL="0" indent="228600" defTabSz="412750">
              <a:lnSpc>
                <a:spcPct val="100000"/>
              </a:lnSpc>
              <a:spcBef>
                <a:spcPts val="0"/>
              </a:spcBef>
              <a:buSzTx/>
              <a:buNone/>
              <a:defRPr sz="2200" b="1" i="0">
                <a:solidFill>
                  <a:schemeClr val="bg1"/>
                </a:solidFill>
                <a:latin typeface="Poppins SemiBold" pitchFamily="2" charset="77"/>
                <a:cs typeface="Poppins SemiBold" pitchFamily="2" charset="77"/>
              </a:defRPr>
            </a:lvl2pPr>
            <a:lvl3pPr marL="0" indent="457200" defTabSz="412750">
              <a:lnSpc>
                <a:spcPct val="100000"/>
              </a:lnSpc>
              <a:spcBef>
                <a:spcPts val="0"/>
              </a:spcBef>
              <a:buSzTx/>
              <a:buNone/>
              <a:defRPr sz="1600" b="1" i="0">
                <a:solidFill>
                  <a:schemeClr val="bg1"/>
                </a:solidFill>
                <a:latin typeface="Poppins SemiBold" pitchFamily="2" charset="77"/>
                <a:cs typeface="Poppins SemiBold" pitchFamily="2" charset="77"/>
              </a:defRPr>
            </a:lvl3pPr>
            <a:lvl4pPr marL="0" indent="685800" defTabSz="412750">
              <a:lnSpc>
                <a:spcPct val="100000"/>
              </a:lnSpc>
              <a:spcBef>
                <a:spcPts val="0"/>
              </a:spcBef>
              <a:buSzTx/>
              <a:buNone/>
              <a:defRPr sz="2200" b="1" i="0">
                <a:solidFill>
                  <a:schemeClr val="bg1"/>
                </a:solidFill>
                <a:latin typeface="Poppins SemiBold" pitchFamily="2" charset="77"/>
                <a:cs typeface="Poppins SemiBold" pitchFamily="2" charset="77"/>
              </a:defRPr>
            </a:lvl4pPr>
            <a:lvl5pPr marL="0" indent="914400" defTabSz="412750">
              <a:lnSpc>
                <a:spcPct val="100000"/>
              </a:lnSpc>
              <a:spcBef>
                <a:spcPts val="0"/>
              </a:spcBef>
              <a:buSzTx/>
              <a:buNone/>
              <a:defRPr sz="2200" b="1" i="0">
                <a:solidFill>
                  <a:schemeClr val="bg1"/>
                </a:solidFill>
                <a:latin typeface="Poppins SemiBold" pitchFamily="2" charset="77"/>
                <a:cs typeface="Poppins SemiBold" pitchFamily="2" charset="77"/>
              </a:defRPr>
            </a:lvl5pPr>
          </a:lstStyle>
          <a:p>
            <a:r>
              <a:rPr dirty="0"/>
              <a:t>Presentation Subtitle</a:t>
            </a:r>
          </a:p>
        </p:txBody>
      </p:sp>
    </p:spTree>
    <p:extLst>
      <p:ext uri="{BB962C8B-B14F-4D97-AF65-F5344CB8AC3E}">
        <p14:creationId xmlns:p14="http://schemas.microsoft.com/office/powerpoint/2010/main" val="14758314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6">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2615EC3-C573-6C3D-E5FB-E99EA71604A8}"/>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10" name="TextBox 9">
            <a:extLst>
              <a:ext uri="{FF2B5EF4-FFF2-40B4-BE49-F238E27FC236}">
                <a16:creationId xmlns:a16="http://schemas.microsoft.com/office/drawing/2014/main" id="{A1A5C331-16F4-F4D4-F777-3F27BC9DFE72}"/>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pic>
        <p:nvPicPr>
          <p:cNvPr id="9" name="Picture 8">
            <a:extLst>
              <a:ext uri="{FF2B5EF4-FFF2-40B4-BE49-F238E27FC236}">
                <a16:creationId xmlns:a16="http://schemas.microsoft.com/office/drawing/2014/main" id="{89CC0A42-645B-07D0-E2F0-D65B5CBF3D97}"/>
              </a:ext>
            </a:extLst>
          </p:cNvPr>
          <p:cNvPicPr>
            <a:picLocks noChangeAspect="1"/>
          </p:cNvPicPr>
          <p:nvPr/>
        </p:nvPicPr>
        <p:blipFill rotWithShape="1">
          <a:blip r:embed="rId2">
            <a:extLst>
              <a:ext uri="{28A0092B-C50C-407E-A947-70E740481C1C}">
                <a14:useLocalDpi xmlns:a14="http://schemas.microsoft.com/office/drawing/2010/main" val="0"/>
              </a:ext>
            </a:extLst>
          </a:blip>
          <a:srcRect l="17686" t="28608" r="17307" b="30141"/>
          <a:stretch/>
        </p:blipFill>
        <p:spPr>
          <a:xfrm>
            <a:off x="7926233" y="557323"/>
            <a:ext cx="3662520" cy="2324101"/>
          </a:xfrm>
          <a:prstGeom prst="rect">
            <a:avLst/>
          </a:prstGeom>
        </p:spPr>
      </p:pic>
      <p:sp>
        <p:nvSpPr>
          <p:cNvPr id="2" name="Author and Date">
            <a:extLst>
              <a:ext uri="{FF2B5EF4-FFF2-40B4-BE49-F238E27FC236}">
                <a16:creationId xmlns:a16="http://schemas.microsoft.com/office/drawing/2014/main" id="{01AFC20A-06D1-3C52-2CC3-0FE5155E5495}"/>
              </a:ext>
            </a:extLst>
          </p:cNvPr>
          <p:cNvSpPr txBox="1">
            <a:spLocks noGrp="1"/>
          </p:cNvSpPr>
          <p:nvPr>
            <p:ph type="body" sz="quarter" idx="21" hasCustomPrompt="1"/>
          </p:nvPr>
        </p:nvSpPr>
        <p:spPr>
          <a:xfrm>
            <a:off x="600670" y="4435541"/>
            <a:ext cx="7325563" cy="318490"/>
          </a:xfrm>
          <a:prstGeom prst="rect">
            <a:avLst/>
          </a:prstGeom>
        </p:spPr>
        <p:txBody>
          <a:bodyPr lIns="45719" tIns="45719" rIns="45719" bIns="45719">
            <a:normAutofit/>
          </a:bodyPr>
          <a:lstStyle>
            <a:lvl1pPr marL="0" indent="0" defTabSz="412750">
              <a:lnSpc>
                <a:spcPct val="100000"/>
              </a:lnSpc>
              <a:spcBef>
                <a:spcPts val="0"/>
              </a:spcBef>
              <a:buSzTx/>
              <a:buNone/>
              <a:defRPr sz="1500" b="0" i="0">
                <a:solidFill>
                  <a:schemeClr val="accent2"/>
                </a:solidFill>
                <a:latin typeface="Poppins Light" pitchFamily="2" charset="77"/>
                <a:cs typeface="Poppins Light" pitchFamily="2" charset="77"/>
              </a:defRPr>
            </a:lvl1pPr>
          </a:lstStyle>
          <a:p>
            <a:r>
              <a:t>Author and Date</a:t>
            </a:r>
          </a:p>
        </p:txBody>
      </p:sp>
      <p:sp>
        <p:nvSpPr>
          <p:cNvPr id="3" name="Presentation Title">
            <a:extLst>
              <a:ext uri="{FF2B5EF4-FFF2-40B4-BE49-F238E27FC236}">
                <a16:creationId xmlns:a16="http://schemas.microsoft.com/office/drawing/2014/main" id="{A6C63274-73EE-5B8B-0DD8-6665037EB384}"/>
              </a:ext>
            </a:extLst>
          </p:cNvPr>
          <p:cNvSpPr txBox="1">
            <a:spLocks noGrp="1"/>
          </p:cNvSpPr>
          <p:nvPr>
            <p:ph type="title" hasCustomPrompt="1"/>
          </p:nvPr>
        </p:nvSpPr>
        <p:spPr>
          <a:xfrm>
            <a:off x="603248" y="1579133"/>
            <a:ext cx="7897286" cy="2179675"/>
          </a:xfrm>
          <a:prstGeom prst="rect">
            <a:avLst/>
          </a:prstGeom>
        </p:spPr>
        <p:txBody>
          <a:bodyPr bIns="0" anchor="b">
            <a:normAutofit/>
          </a:bodyPr>
          <a:lstStyle>
            <a:lvl1pPr>
              <a:lnSpc>
                <a:spcPct val="120000"/>
              </a:lnSpc>
              <a:spcBef>
                <a:spcPts val="300"/>
              </a:spcBef>
              <a:spcAft>
                <a:spcPts val="300"/>
              </a:spcAft>
              <a:defRPr sz="4800" b="0" i="0" spc="-116">
                <a:solidFill>
                  <a:schemeClr val="accent2"/>
                </a:solidFill>
                <a:latin typeface="Poppins Thin" pitchFamily="2" charset="77"/>
                <a:cs typeface="Poppins Thin" pitchFamily="2" charset="77"/>
              </a:defRPr>
            </a:lvl1pPr>
          </a:lstStyle>
          <a:p>
            <a:r>
              <a:t>Presentation Title</a:t>
            </a:r>
            <a:r>
              <a:rPr lang="en-US"/>
              <a:t> </a:t>
            </a:r>
            <a:endParaRPr/>
          </a:p>
        </p:txBody>
      </p:sp>
      <p:sp>
        <p:nvSpPr>
          <p:cNvPr id="5" name="Body Level One…">
            <a:extLst>
              <a:ext uri="{FF2B5EF4-FFF2-40B4-BE49-F238E27FC236}">
                <a16:creationId xmlns:a16="http://schemas.microsoft.com/office/drawing/2014/main" id="{ADEB6BFD-463A-74DF-4B35-AD70B51DA9D3}"/>
              </a:ext>
            </a:extLst>
          </p:cNvPr>
          <p:cNvSpPr txBox="1">
            <a:spLocks noGrp="1"/>
          </p:cNvSpPr>
          <p:nvPr>
            <p:ph type="body" sz="quarter" idx="1" hasCustomPrompt="1"/>
          </p:nvPr>
        </p:nvSpPr>
        <p:spPr>
          <a:xfrm>
            <a:off x="600671" y="3805481"/>
            <a:ext cx="7325563" cy="457978"/>
          </a:xfrm>
          <a:prstGeom prst="rect">
            <a:avLst/>
          </a:prstGeom>
        </p:spPr>
        <p:txBody>
          <a:bodyPr>
            <a:normAutofit/>
          </a:bodyPr>
          <a:lstStyle>
            <a:lvl1pPr marL="0" indent="0" defTabSz="412750">
              <a:lnSpc>
                <a:spcPct val="100000"/>
              </a:lnSpc>
              <a:spcBef>
                <a:spcPts val="0"/>
              </a:spcBef>
              <a:buSzTx/>
              <a:buNone/>
              <a:defRPr sz="2200" b="1" i="0">
                <a:solidFill>
                  <a:schemeClr val="accent2"/>
                </a:solidFill>
                <a:latin typeface="Poppins SemiBold" pitchFamily="2" charset="77"/>
                <a:cs typeface="Poppins SemiBold" pitchFamily="2" charset="77"/>
              </a:defRPr>
            </a:lvl1pPr>
            <a:lvl2pPr marL="0" indent="228600" defTabSz="412750">
              <a:lnSpc>
                <a:spcPct val="100000"/>
              </a:lnSpc>
              <a:spcBef>
                <a:spcPts val="0"/>
              </a:spcBef>
              <a:buSzTx/>
              <a:buNone/>
              <a:defRPr sz="2200" b="1" i="0">
                <a:solidFill>
                  <a:schemeClr val="bg1"/>
                </a:solidFill>
                <a:latin typeface="Poppins SemiBold" pitchFamily="2" charset="77"/>
                <a:cs typeface="Poppins SemiBold" pitchFamily="2" charset="77"/>
              </a:defRPr>
            </a:lvl2pPr>
            <a:lvl3pPr marL="0" indent="457200" defTabSz="412750">
              <a:lnSpc>
                <a:spcPct val="100000"/>
              </a:lnSpc>
              <a:spcBef>
                <a:spcPts val="0"/>
              </a:spcBef>
              <a:buSzTx/>
              <a:buNone/>
              <a:defRPr sz="1600" b="1" i="0">
                <a:solidFill>
                  <a:schemeClr val="bg1"/>
                </a:solidFill>
                <a:latin typeface="Poppins SemiBold" pitchFamily="2" charset="77"/>
                <a:cs typeface="Poppins SemiBold" pitchFamily="2" charset="77"/>
              </a:defRPr>
            </a:lvl3pPr>
            <a:lvl4pPr marL="0" indent="685800" defTabSz="412750">
              <a:lnSpc>
                <a:spcPct val="100000"/>
              </a:lnSpc>
              <a:spcBef>
                <a:spcPts val="0"/>
              </a:spcBef>
              <a:buSzTx/>
              <a:buNone/>
              <a:defRPr sz="2200" b="1" i="0">
                <a:solidFill>
                  <a:schemeClr val="bg1"/>
                </a:solidFill>
                <a:latin typeface="Poppins SemiBold" pitchFamily="2" charset="77"/>
                <a:cs typeface="Poppins SemiBold" pitchFamily="2" charset="77"/>
              </a:defRPr>
            </a:lvl4pPr>
            <a:lvl5pPr marL="0" indent="914400" defTabSz="412750">
              <a:lnSpc>
                <a:spcPct val="100000"/>
              </a:lnSpc>
              <a:spcBef>
                <a:spcPts val="0"/>
              </a:spcBef>
              <a:buSzTx/>
              <a:buNone/>
              <a:defRPr sz="2200" b="1" i="0">
                <a:solidFill>
                  <a:schemeClr val="bg1"/>
                </a:solidFill>
                <a:latin typeface="Poppins SemiBold" pitchFamily="2" charset="77"/>
                <a:cs typeface="Poppins SemiBold" pitchFamily="2" charset="77"/>
              </a:defRPr>
            </a:lvl5pPr>
          </a:lstStyle>
          <a:p>
            <a:r>
              <a:t>Presentation Subtitle</a:t>
            </a:r>
          </a:p>
        </p:txBody>
      </p:sp>
    </p:spTree>
    <p:extLst>
      <p:ext uri="{BB962C8B-B14F-4D97-AF65-F5344CB8AC3E}">
        <p14:creationId xmlns:p14="http://schemas.microsoft.com/office/powerpoint/2010/main" val="380598152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pic>
        <p:nvPicPr>
          <p:cNvPr id="38" name="Xplore_BrandGuide_RD2-72.png">
            <a:extLst>
              <a:ext uri="{FF2B5EF4-FFF2-40B4-BE49-F238E27FC236}">
                <a16:creationId xmlns:a16="http://schemas.microsoft.com/office/drawing/2014/main" id="{0CE97583-CFF1-32AE-6BDC-9A33B1FB9E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88" name="Agenda Title"/>
          <p:cNvSpPr txBox="1">
            <a:spLocks noGrp="1"/>
          </p:cNvSpPr>
          <p:nvPr>
            <p:ph type="title" hasCustomPrompt="1"/>
          </p:nvPr>
        </p:nvSpPr>
        <p:spPr>
          <a:xfrm>
            <a:off x="603250" y="539750"/>
            <a:ext cx="10985500" cy="717550"/>
          </a:xfrm>
          <a:prstGeom prst="rect">
            <a:avLst/>
          </a:prstGeom>
        </p:spPr>
        <p:txBody>
          <a:bodyPr>
            <a:normAutofit/>
          </a:bodyPr>
          <a:lstStyle>
            <a:lvl1pPr>
              <a:lnSpc>
                <a:spcPct val="100000"/>
              </a:lnSpc>
              <a:spcBef>
                <a:spcPts val="300"/>
              </a:spcBef>
              <a:spcAft>
                <a:spcPts val="300"/>
              </a:spcAft>
              <a:defRPr>
                <a:solidFill>
                  <a:schemeClr val="bg1"/>
                </a:solidFill>
              </a:defRPr>
            </a:lvl1pPr>
          </a:lstStyle>
          <a:p>
            <a:r>
              <a:t>Agenda Title</a:t>
            </a:r>
          </a:p>
        </p:txBody>
      </p:sp>
      <p:sp>
        <p:nvSpPr>
          <p:cNvPr id="4" name="Marcador de texto 8">
            <a:extLst>
              <a:ext uri="{FF2B5EF4-FFF2-40B4-BE49-F238E27FC236}">
                <a16:creationId xmlns:a16="http://schemas.microsoft.com/office/drawing/2014/main" id="{7C1D0905-09AE-B040-F074-6E8C8D0662E9}"/>
              </a:ext>
            </a:extLst>
          </p:cNvPr>
          <p:cNvSpPr>
            <a:spLocks noGrp="1"/>
          </p:cNvSpPr>
          <p:nvPr>
            <p:ph type="body" sz="quarter" idx="41" hasCustomPrompt="1"/>
          </p:nvPr>
        </p:nvSpPr>
        <p:spPr>
          <a:xfrm>
            <a:off x="600670" y="3956477"/>
            <a:ext cx="1866083" cy="2053604"/>
          </a:xfrm>
          <a:prstGeom prst="rect">
            <a:avLst/>
          </a:prstGeom>
        </p:spPr>
        <p:txBody>
          <a:bodyPr lIns="0" tIns="0" rIns="0" bIns="0" anchor="t">
            <a:normAutofit/>
          </a:bodyPr>
          <a:lstStyle>
            <a:lvl1pPr marL="0" marR="0" indent="0" algn="l" defTabSz="457200" rtl="0" eaLnBrk="1" fontAlgn="auto" latinLnBrk="0" hangingPunct="1">
              <a:lnSpc>
                <a:spcPct val="120000"/>
              </a:lnSpc>
              <a:spcBef>
                <a:spcPts val="300"/>
              </a:spcBef>
              <a:spcAft>
                <a:spcPts val="300"/>
              </a:spcAft>
              <a:buClrTx/>
              <a:buSzTx/>
              <a:buFont typeface="Arial" panose="020B0604020202020204" pitchFamily="34" charset="0"/>
              <a:buNone/>
              <a:tabLst>
                <a:tab pos="153194" algn="l"/>
                <a:tab pos="310357" algn="l"/>
              </a:tabLst>
              <a:defRPr sz="1250" b="0" i="0">
                <a:solidFill>
                  <a:schemeClr val="bg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Short description here. It can also include who is presenting this section</a:t>
            </a:r>
          </a:p>
        </p:txBody>
      </p:sp>
      <p:sp>
        <p:nvSpPr>
          <p:cNvPr id="5" name="Marcador de texto 8">
            <a:extLst>
              <a:ext uri="{FF2B5EF4-FFF2-40B4-BE49-F238E27FC236}">
                <a16:creationId xmlns:a16="http://schemas.microsoft.com/office/drawing/2014/main" id="{BAEA795A-7412-1950-5F3D-E928AB0418DC}"/>
              </a:ext>
            </a:extLst>
          </p:cNvPr>
          <p:cNvSpPr>
            <a:spLocks noGrp="1"/>
          </p:cNvSpPr>
          <p:nvPr>
            <p:ph type="body" sz="quarter" idx="42" hasCustomPrompt="1"/>
          </p:nvPr>
        </p:nvSpPr>
        <p:spPr>
          <a:xfrm>
            <a:off x="600670" y="1984178"/>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bg1"/>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01</a:t>
            </a:r>
          </a:p>
        </p:txBody>
      </p:sp>
      <p:sp>
        <p:nvSpPr>
          <p:cNvPr id="6" name="Marcador de texto 8">
            <a:extLst>
              <a:ext uri="{FF2B5EF4-FFF2-40B4-BE49-F238E27FC236}">
                <a16:creationId xmlns:a16="http://schemas.microsoft.com/office/drawing/2014/main" id="{9B9171DA-2A7B-46E4-0C3E-1BAC0BBC7D2C}"/>
              </a:ext>
            </a:extLst>
          </p:cNvPr>
          <p:cNvSpPr>
            <a:spLocks noGrp="1"/>
          </p:cNvSpPr>
          <p:nvPr>
            <p:ph type="body" sz="quarter" idx="44" hasCustomPrompt="1"/>
          </p:nvPr>
        </p:nvSpPr>
        <p:spPr>
          <a:xfrm>
            <a:off x="600669" y="3079889"/>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bg1"/>
                </a:solidFill>
                <a:latin typeface="Poppins SemiBold" pitchFamily="2" charset="77"/>
                <a:cs typeface="Poppins SemiBold"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39" name="Marcador de texto 8">
            <a:extLst>
              <a:ext uri="{FF2B5EF4-FFF2-40B4-BE49-F238E27FC236}">
                <a16:creationId xmlns:a16="http://schemas.microsoft.com/office/drawing/2014/main" id="{42C98E1C-A72A-70B8-D861-7BA4248DAB39}"/>
              </a:ext>
            </a:extLst>
          </p:cNvPr>
          <p:cNvSpPr>
            <a:spLocks noGrp="1"/>
          </p:cNvSpPr>
          <p:nvPr>
            <p:ph type="body" sz="quarter" idx="45" hasCustomPrompt="1"/>
          </p:nvPr>
        </p:nvSpPr>
        <p:spPr>
          <a:xfrm>
            <a:off x="2881168" y="3956477"/>
            <a:ext cx="1866083" cy="2053604"/>
          </a:xfrm>
          <a:prstGeom prst="rect">
            <a:avLst/>
          </a:prstGeom>
        </p:spPr>
        <p:txBody>
          <a:bodyPr lIns="0" tIns="0" rIns="0" bIns="0" anchor="t">
            <a:normAutofit/>
          </a:bodyPr>
          <a:lstStyle>
            <a:lvl1pPr marL="0" marR="0" indent="0" algn="l" defTabSz="457200" rtl="0" eaLnBrk="1" fontAlgn="auto" latinLnBrk="0" hangingPunct="1">
              <a:lnSpc>
                <a:spcPct val="120000"/>
              </a:lnSpc>
              <a:spcBef>
                <a:spcPts val="300"/>
              </a:spcBef>
              <a:spcAft>
                <a:spcPts val="300"/>
              </a:spcAft>
              <a:buClrTx/>
              <a:buSzTx/>
              <a:buFont typeface="Arial" panose="020B0604020202020204" pitchFamily="34" charset="0"/>
              <a:buNone/>
              <a:tabLst>
                <a:tab pos="153194" algn="l"/>
                <a:tab pos="310357" algn="l"/>
              </a:tabLst>
              <a:defRPr sz="1250" b="0" i="0">
                <a:solidFill>
                  <a:schemeClr val="bg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Short description here. It can also include who is presenting this section</a:t>
            </a:r>
          </a:p>
        </p:txBody>
      </p:sp>
      <p:sp>
        <p:nvSpPr>
          <p:cNvPr id="40" name="Marcador de texto 8">
            <a:extLst>
              <a:ext uri="{FF2B5EF4-FFF2-40B4-BE49-F238E27FC236}">
                <a16:creationId xmlns:a16="http://schemas.microsoft.com/office/drawing/2014/main" id="{3676243A-525D-0696-DF75-AE3B880D5925}"/>
              </a:ext>
            </a:extLst>
          </p:cNvPr>
          <p:cNvSpPr>
            <a:spLocks noGrp="1"/>
          </p:cNvSpPr>
          <p:nvPr>
            <p:ph type="body" sz="quarter" idx="46" hasCustomPrompt="1"/>
          </p:nvPr>
        </p:nvSpPr>
        <p:spPr>
          <a:xfrm>
            <a:off x="2881168" y="1984178"/>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bg1"/>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02</a:t>
            </a:r>
          </a:p>
        </p:txBody>
      </p:sp>
      <p:sp>
        <p:nvSpPr>
          <p:cNvPr id="41" name="Marcador de texto 8">
            <a:extLst>
              <a:ext uri="{FF2B5EF4-FFF2-40B4-BE49-F238E27FC236}">
                <a16:creationId xmlns:a16="http://schemas.microsoft.com/office/drawing/2014/main" id="{F45C13C8-20C7-FE16-B7EA-60EA11CBA5FE}"/>
              </a:ext>
            </a:extLst>
          </p:cNvPr>
          <p:cNvSpPr>
            <a:spLocks noGrp="1"/>
          </p:cNvSpPr>
          <p:nvPr>
            <p:ph type="body" sz="quarter" idx="47" hasCustomPrompt="1"/>
          </p:nvPr>
        </p:nvSpPr>
        <p:spPr>
          <a:xfrm>
            <a:off x="2881168" y="3079889"/>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bg1"/>
                </a:solidFill>
                <a:latin typeface="Poppins SemiBold" pitchFamily="2" charset="77"/>
                <a:cs typeface="Poppins SemiBold"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43" name="Marcador de texto 8">
            <a:extLst>
              <a:ext uri="{FF2B5EF4-FFF2-40B4-BE49-F238E27FC236}">
                <a16:creationId xmlns:a16="http://schemas.microsoft.com/office/drawing/2014/main" id="{A00160E6-67B5-CC87-16C3-6646844EE63A}"/>
              </a:ext>
            </a:extLst>
          </p:cNvPr>
          <p:cNvSpPr>
            <a:spLocks noGrp="1"/>
          </p:cNvSpPr>
          <p:nvPr>
            <p:ph type="body" sz="quarter" idx="48" hasCustomPrompt="1"/>
          </p:nvPr>
        </p:nvSpPr>
        <p:spPr>
          <a:xfrm>
            <a:off x="5161666" y="3956477"/>
            <a:ext cx="1866083" cy="2053604"/>
          </a:xfrm>
          <a:prstGeom prst="rect">
            <a:avLst/>
          </a:prstGeom>
        </p:spPr>
        <p:txBody>
          <a:bodyPr lIns="0" tIns="0" rIns="0" bIns="0" anchor="t">
            <a:normAutofit/>
          </a:bodyPr>
          <a:lstStyle>
            <a:lvl1pPr marL="0" marR="0" indent="0" algn="l" defTabSz="457200" rtl="0" eaLnBrk="1" fontAlgn="auto" latinLnBrk="0" hangingPunct="1">
              <a:lnSpc>
                <a:spcPct val="120000"/>
              </a:lnSpc>
              <a:spcBef>
                <a:spcPts val="300"/>
              </a:spcBef>
              <a:spcAft>
                <a:spcPts val="300"/>
              </a:spcAft>
              <a:buClrTx/>
              <a:buSzTx/>
              <a:buFont typeface="Arial" panose="020B0604020202020204" pitchFamily="34" charset="0"/>
              <a:buNone/>
              <a:tabLst>
                <a:tab pos="153194" algn="l"/>
                <a:tab pos="310357" algn="l"/>
              </a:tabLst>
              <a:defRPr sz="1250" b="0" i="0">
                <a:solidFill>
                  <a:schemeClr val="bg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Short description here. It can also include who is presenting this section</a:t>
            </a:r>
          </a:p>
        </p:txBody>
      </p:sp>
      <p:sp>
        <p:nvSpPr>
          <p:cNvPr id="44" name="Marcador de texto 8">
            <a:extLst>
              <a:ext uri="{FF2B5EF4-FFF2-40B4-BE49-F238E27FC236}">
                <a16:creationId xmlns:a16="http://schemas.microsoft.com/office/drawing/2014/main" id="{95F6B2D5-79B9-6429-7B71-E8460828BD28}"/>
              </a:ext>
            </a:extLst>
          </p:cNvPr>
          <p:cNvSpPr>
            <a:spLocks noGrp="1"/>
          </p:cNvSpPr>
          <p:nvPr>
            <p:ph type="body" sz="quarter" idx="49" hasCustomPrompt="1"/>
          </p:nvPr>
        </p:nvSpPr>
        <p:spPr>
          <a:xfrm>
            <a:off x="5161666" y="1984178"/>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bg1"/>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03</a:t>
            </a:r>
          </a:p>
        </p:txBody>
      </p:sp>
      <p:sp>
        <p:nvSpPr>
          <p:cNvPr id="45" name="Marcador de texto 8">
            <a:extLst>
              <a:ext uri="{FF2B5EF4-FFF2-40B4-BE49-F238E27FC236}">
                <a16:creationId xmlns:a16="http://schemas.microsoft.com/office/drawing/2014/main" id="{8120CFDC-5CB8-2C87-753A-C98BB3B9919C}"/>
              </a:ext>
            </a:extLst>
          </p:cNvPr>
          <p:cNvSpPr>
            <a:spLocks noGrp="1"/>
          </p:cNvSpPr>
          <p:nvPr>
            <p:ph type="body" sz="quarter" idx="50" hasCustomPrompt="1"/>
          </p:nvPr>
        </p:nvSpPr>
        <p:spPr>
          <a:xfrm>
            <a:off x="5161666" y="3079889"/>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bg1"/>
                </a:solidFill>
                <a:latin typeface="Poppins SemiBold" pitchFamily="2" charset="77"/>
                <a:cs typeface="Poppins SemiBold"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47" name="Marcador de texto 8">
            <a:extLst>
              <a:ext uri="{FF2B5EF4-FFF2-40B4-BE49-F238E27FC236}">
                <a16:creationId xmlns:a16="http://schemas.microsoft.com/office/drawing/2014/main" id="{4EB0D9C4-8875-BD92-755F-7AFB9EE8B623}"/>
              </a:ext>
            </a:extLst>
          </p:cNvPr>
          <p:cNvSpPr>
            <a:spLocks noGrp="1"/>
          </p:cNvSpPr>
          <p:nvPr>
            <p:ph type="body" sz="quarter" idx="51" hasCustomPrompt="1"/>
          </p:nvPr>
        </p:nvSpPr>
        <p:spPr>
          <a:xfrm>
            <a:off x="7442163" y="3956477"/>
            <a:ext cx="1866083" cy="2053604"/>
          </a:xfrm>
          <a:prstGeom prst="rect">
            <a:avLst/>
          </a:prstGeom>
        </p:spPr>
        <p:txBody>
          <a:bodyPr lIns="0" tIns="0" rIns="0" bIns="0" anchor="t">
            <a:normAutofit/>
          </a:bodyPr>
          <a:lstStyle>
            <a:lvl1pPr marL="0" marR="0" indent="0" algn="l" defTabSz="457200" rtl="0" eaLnBrk="1" fontAlgn="auto" latinLnBrk="0" hangingPunct="1">
              <a:lnSpc>
                <a:spcPct val="120000"/>
              </a:lnSpc>
              <a:spcBef>
                <a:spcPts val="300"/>
              </a:spcBef>
              <a:spcAft>
                <a:spcPts val="300"/>
              </a:spcAft>
              <a:buClrTx/>
              <a:buSzTx/>
              <a:buFont typeface="Arial" panose="020B0604020202020204" pitchFamily="34" charset="0"/>
              <a:buNone/>
              <a:tabLst>
                <a:tab pos="153194" algn="l"/>
                <a:tab pos="310357" algn="l"/>
              </a:tabLst>
              <a:defRPr sz="1250" b="0" i="0">
                <a:solidFill>
                  <a:schemeClr val="bg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Short description here. It can also include who is presenting this section</a:t>
            </a:r>
          </a:p>
        </p:txBody>
      </p:sp>
      <p:sp>
        <p:nvSpPr>
          <p:cNvPr id="48" name="Marcador de texto 8">
            <a:extLst>
              <a:ext uri="{FF2B5EF4-FFF2-40B4-BE49-F238E27FC236}">
                <a16:creationId xmlns:a16="http://schemas.microsoft.com/office/drawing/2014/main" id="{4C3D55CA-F88B-1B0F-0394-AB0D5E04BDEF}"/>
              </a:ext>
            </a:extLst>
          </p:cNvPr>
          <p:cNvSpPr>
            <a:spLocks noGrp="1"/>
          </p:cNvSpPr>
          <p:nvPr>
            <p:ph type="body" sz="quarter" idx="52" hasCustomPrompt="1"/>
          </p:nvPr>
        </p:nvSpPr>
        <p:spPr>
          <a:xfrm>
            <a:off x="7442164" y="1984178"/>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bg1"/>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04</a:t>
            </a:r>
          </a:p>
        </p:txBody>
      </p:sp>
      <p:sp>
        <p:nvSpPr>
          <p:cNvPr id="49" name="Marcador de texto 8">
            <a:extLst>
              <a:ext uri="{FF2B5EF4-FFF2-40B4-BE49-F238E27FC236}">
                <a16:creationId xmlns:a16="http://schemas.microsoft.com/office/drawing/2014/main" id="{4CA25B0C-FBED-6A1C-E08D-1AEA3AD74669}"/>
              </a:ext>
            </a:extLst>
          </p:cNvPr>
          <p:cNvSpPr>
            <a:spLocks noGrp="1"/>
          </p:cNvSpPr>
          <p:nvPr>
            <p:ph type="body" sz="quarter" idx="53" hasCustomPrompt="1"/>
          </p:nvPr>
        </p:nvSpPr>
        <p:spPr>
          <a:xfrm>
            <a:off x="7442164" y="3079889"/>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bg1"/>
                </a:solidFill>
                <a:latin typeface="Poppins SemiBold" pitchFamily="2" charset="77"/>
                <a:cs typeface="Poppins SemiBold"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51" name="Marcador de texto 8">
            <a:extLst>
              <a:ext uri="{FF2B5EF4-FFF2-40B4-BE49-F238E27FC236}">
                <a16:creationId xmlns:a16="http://schemas.microsoft.com/office/drawing/2014/main" id="{B411453D-7CC2-766F-07AC-F4CBA26B3BA3}"/>
              </a:ext>
            </a:extLst>
          </p:cNvPr>
          <p:cNvSpPr>
            <a:spLocks noGrp="1"/>
          </p:cNvSpPr>
          <p:nvPr>
            <p:ph type="body" sz="quarter" idx="54" hasCustomPrompt="1"/>
          </p:nvPr>
        </p:nvSpPr>
        <p:spPr>
          <a:xfrm>
            <a:off x="9722662" y="3956477"/>
            <a:ext cx="1866083" cy="2053604"/>
          </a:xfrm>
          <a:prstGeom prst="rect">
            <a:avLst/>
          </a:prstGeom>
        </p:spPr>
        <p:txBody>
          <a:bodyPr lIns="0" tIns="0" rIns="0" bIns="0" anchor="t">
            <a:normAutofit/>
          </a:bodyPr>
          <a:lstStyle>
            <a:lvl1pPr marL="0" marR="0" indent="0" algn="l" defTabSz="457200" rtl="0" eaLnBrk="1" fontAlgn="auto" latinLnBrk="0" hangingPunct="1">
              <a:lnSpc>
                <a:spcPct val="120000"/>
              </a:lnSpc>
              <a:spcBef>
                <a:spcPts val="300"/>
              </a:spcBef>
              <a:spcAft>
                <a:spcPts val="300"/>
              </a:spcAft>
              <a:buClrTx/>
              <a:buSzTx/>
              <a:buFont typeface="Arial" panose="020B0604020202020204" pitchFamily="34" charset="0"/>
              <a:buNone/>
              <a:tabLst>
                <a:tab pos="153194" algn="l"/>
                <a:tab pos="310357" algn="l"/>
              </a:tabLst>
              <a:defRPr sz="1250" b="0" i="0">
                <a:solidFill>
                  <a:schemeClr val="bg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Short description here. It can also include who is presenting this section</a:t>
            </a:r>
          </a:p>
        </p:txBody>
      </p:sp>
      <p:sp>
        <p:nvSpPr>
          <p:cNvPr id="52" name="Marcador de texto 8">
            <a:extLst>
              <a:ext uri="{FF2B5EF4-FFF2-40B4-BE49-F238E27FC236}">
                <a16:creationId xmlns:a16="http://schemas.microsoft.com/office/drawing/2014/main" id="{F3821D65-6A2B-B3EE-6922-099502B938DA}"/>
              </a:ext>
            </a:extLst>
          </p:cNvPr>
          <p:cNvSpPr>
            <a:spLocks noGrp="1"/>
          </p:cNvSpPr>
          <p:nvPr>
            <p:ph type="body" sz="quarter" idx="55" hasCustomPrompt="1"/>
          </p:nvPr>
        </p:nvSpPr>
        <p:spPr>
          <a:xfrm>
            <a:off x="9722662" y="1984178"/>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bg1"/>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05</a:t>
            </a:r>
          </a:p>
        </p:txBody>
      </p:sp>
      <p:sp>
        <p:nvSpPr>
          <p:cNvPr id="53" name="Marcador de texto 8">
            <a:extLst>
              <a:ext uri="{FF2B5EF4-FFF2-40B4-BE49-F238E27FC236}">
                <a16:creationId xmlns:a16="http://schemas.microsoft.com/office/drawing/2014/main" id="{2CC75146-6C12-8DD6-25FE-E30A9FBF274B}"/>
              </a:ext>
            </a:extLst>
          </p:cNvPr>
          <p:cNvSpPr>
            <a:spLocks noGrp="1"/>
          </p:cNvSpPr>
          <p:nvPr>
            <p:ph type="body" sz="quarter" idx="56" hasCustomPrompt="1"/>
          </p:nvPr>
        </p:nvSpPr>
        <p:spPr>
          <a:xfrm>
            <a:off x="9722662" y="3079889"/>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bg1"/>
                </a:solidFill>
                <a:latin typeface="Poppins SemiBold" pitchFamily="2" charset="77"/>
                <a:cs typeface="Poppins SemiBold"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7" name="Slide Number Placeholder 3">
            <a:extLst>
              <a:ext uri="{FF2B5EF4-FFF2-40B4-BE49-F238E27FC236}">
                <a16:creationId xmlns:a16="http://schemas.microsoft.com/office/drawing/2014/main" id="{AEC6D482-94E4-57BA-F284-219C89A93C3F}"/>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bg1">
                    <a:lumMod val="65000"/>
                  </a:schemeClr>
                </a:solidFill>
                <a:latin typeface="Poppins Medium" pitchFamily="2" charset="77"/>
                <a:cs typeface="Poppins Medium" pitchFamily="2" charset="77"/>
              </a:rPr>
              <a:pPr algn="r" defTabSz="913224" hangingPunct="1">
                <a:defRPr/>
              </a:pPr>
              <a:t>‹#›</a:t>
            </a:fld>
            <a:r>
              <a:rPr lang="en-US" sz="900" b="0" i="0" kern="1200" dirty="0">
                <a:solidFill>
                  <a:schemeClr val="bg1">
                    <a:lumMod val="65000"/>
                  </a:schemeClr>
                </a:solidFill>
                <a:latin typeface="Poppins Medium" pitchFamily="2" charset="77"/>
                <a:cs typeface="Poppins Medium" pitchFamily="2" charset="77"/>
              </a:rPr>
              <a:t>     </a:t>
            </a:r>
            <a:r>
              <a:rPr lang="en-US" sz="900" b="0" i="0" kern="1200" dirty="0">
                <a:solidFill>
                  <a:schemeClr val="bg1">
                    <a:lumMod val="65000"/>
                  </a:schemeClr>
                </a:solidFill>
                <a:latin typeface="Poppins" pitchFamily="2" charset="77"/>
                <a:cs typeface="Poppins" pitchFamily="2" charset="77"/>
              </a:rPr>
              <a:t>|</a:t>
            </a:r>
            <a:r>
              <a:rPr lang="en-US" sz="900" b="0" i="0" kern="1200" dirty="0">
                <a:solidFill>
                  <a:schemeClr val="bg1">
                    <a:lumMod val="65000"/>
                  </a:schemeClr>
                </a:solidFill>
                <a:latin typeface="Poppins Medium" pitchFamily="2" charset="77"/>
                <a:cs typeface="Poppins Medium" pitchFamily="2" charset="77"/>
              </a:rPr>
              <a:t>  </a:t>
            </a:r>
            <a:endParaRPr lang="en-US" sz="900" b="0" i="0" kern="1200" cap="small" dirty="0">
              <a:solidFill>
                <a:schemeClr val="bg1">
                  <a:lumMod val="65000"/>
                </a:schemeClr>
              </a:solidFill>
              <a:latin typeface="Poppins Medium" pitchFamily="2" charset="77"/>
              <a:cs typeface="Poppins Medium" pitchFamily="2" charset="77"/>
            </a:endParaRPr>
          </a:p>
        </p:txBody>
      </p:sp>
      <p:sp>
        <p:nvSpPr>
          <p:cNvPr id="9" name="TextBox 8">
            <a:extLst>
              <a:ext uri="{FF2B5EF4-FFF2-40B4-BE49-F238E27FC236}">
                <a16:creationId xmlns:a16="http://schemas.microsoft.com/office/drawing/2014/main" id="{323C8240-557C-49A0-2628-FBB6F165EBE8}"/>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rgbClr val="404040">
                    <a:tint val="75000"/>
                  </a:srgbClr>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2" name="Picture Placeholder 12">
            <a:extLst>
              <a:ext uri="{FF2B5EF4-FFF2-40B4-BE49-F238E27FC236}">
                <a16:creationId xmlns:a16="http://schemas.microsoft.com/office/drawing/2014/main" id="{F02BDAA0-42AA-A64B-6581-136FFC9FCA0C}"/>
              </a:ext>
            </a:extLst>
          </p:cNvPr>
          <p:cNvSpPr>
            <a:spLocks noGrp="1"/>
          </p:cNvSpPr>
          <p:nvPr>
            <p:ph type="pic" sz="quarter" idx="57" hasCustomPrompt="1"/>
          </p:nvPr>
        </p:nvSpPr>
        <p:spPr>
          <a:xfrm flipH="1">
            <a:off x="2662256" y="1984178"/>
            <a:ext cx="12600" cy="4050000"/>
          </a:xfrm>
          <a:solidFill>
            <a:srgbClr val="FFFFFF"/>
          </a:solidFill>
        </p:spPr>
        <p:txBody>
          <a:bodyPr/>
          <a:lstStyle>
            <a:lvl1pPr marL="0" indent="0">
              <a:buFontTx/>
              <a:buNone/>
              <a:defRPr/>
            </a:lvl1pPr>
          </a:lstStyle>
          <a:p>
            <a:r>
              <a:rPr lang="en-CA" dirty="0"/>
              <a:t> </a:t>
            </a:r>
          </a:p>
        </p:txBody>
      </p:sp>
      <p:sp>
        <p:nvSpPr>
          <p:cNvPr id="3" name="Picture Placeholder 12">
            <a:extLst>
              <a:ext uri="{FF2B5EF4-FFF2-40B4-BE49-F238E27FC236}">
                <a16:creationId xmlns:a16="http://schemas.microsoft.com/office/drawing/2014/main" id="{7C6F754B-52F5-B4F4-E69E-7F188C2A4A59}"/>
              </a:ext>
            </a:extLst>
          </p:cNvPr>
          <p:cNvSpPr>
            <a:spLocks noGrp="1"/>
          </p:cNvSpPr>
          <p:nvPr>
            <p:ph type="pic" sz="quarter" idx="58" hasCustomPrompt="1"/>
          </p:nvPr>
        </p:nvSpPr>
        <p:spPr>
          <a:xfrm flipH="1">
            <a:off x="4960956" y="1984178"/>
            <a:ext cx="12600" cy="4050000"/>
          </a:xfrm>
          <a:solidFill>
            <a:srgbClr val="FFFFFF"/>
          </a:solidFill>
        </p:spPr>
        <p:txBody>
          <a:bodyPr/>
          <a:lstStyle>
            <a:lvl1pPr marL="0" indent="0">
              <a:buFontTx/>
              <a:buNone/>
              <a:defRPr/>
            </a:lvl1pPr>
          </a:lstStyle>
          <a:p>
            <a:r>
              <a:rPr lang="en-CA" dirty="0"/>
              <a:t> </a:t>
            </a:r>
          </a:p>
        </p:txBody>
      </p:sp>
      <p:sp>
        <p:nvSpPr>
          <p:cNvPr id="8" name="Picture Placeholder 12">
            <a:extLst>
              <a:ext uri="{FF2B5EF4-FFF2-40B4-BE49-F238E27FC236}">
                <a16:creationId xmlns:a16="http://schemas.microsoft.com/office/drawing/2014/main" id="{CD953F49-3628-164E-EFAD-EA36875EACBC}"/>
              </a:ext>
            </a:extLst>
          </p:cNvPr>
          <p:cNvSpPr>
            <a:spLocks noGrp="1"/>
          </p:cNvSpPr>
          <p:nvPr>
            <p:ph type="pic" sz="quarter" idx="59" hasCustomPrompt="1"/>
          </p:nvPr>
        </p:nvSpPr>
        <p:spPr>
          <a:xfrm flipH="1">
            <a:off x="7234255" y="1984178"/>
            <a:ext cx="12600" cy="4050000"/>
          </a:xfrm>
          <a:solidFill>
            <a:srgbClr val="FFFFFF"/>
          </a:solidFill>
        </p:spPr>
        <p:txBody>
          <a:bodyPr/>
          <a:lstStyle>
            <a:lvl1pPr marL="0" indent="0">
              <a:buFontTx/>
              <a:buNone/>
              <a:defRPr/>
            </a:lvl1pPr>
          </a:lstStyle>
          <a:p>
            <a:r>
              <a:rPr lang="en-CA" dirty="0"/>
              <a:t> </a:t>
            </a:r>
          </a:p>
        </p:txBody>
      </p:sp>
      <p:sp>
        <p:nvSpPr>
          <p:cNvPr id="10" name="Picture Placeholder 12">
            <a:extLst>
              <a:ext uri="{FF2B5EF4-FFF2-40B4-BE49-F238E27FC236}">
                <a16:creationId xmlns:a16="http://schemas.microsoft.com/office/drawing/2014/main" id="{AE1AC3D4-31D0-7286-C0C3-A96F2D9D31B7}"/>
              </a:ext>
            </a:extLst>
          </p:cNvPr>
          <p:cNvSpPr>
            <a:spLocks noGrp="1"/>
          </p:cNvSpPr>
          <p:nvPr>
            <p:ph type="pic" sz="quarter" idx="60" hasCustomPrompt="1"/>
          </p:nvPr>
        </p:nvSpPr>
        <p:spPr>
          <a:xfrm flipH="1">
            <a:off x="9520256" y="1984178"/>
            <a:ext cx="12600" cy="4050000"/>
          </a:xfrm>
          <a:solidFill>
            <a:srgbClr val="FFFFFF"/>
          </a:solidFill>
        </p:spPr>
        <p:txBody>
          <a:bodyPr/>
          <a:lstStyle>
            <a:lvl1pPr marL="0" indent="0">
              <a:buFontTx/>
              <a:buNone/>
              <a:defRPr/>
            </a:lvl1pPr>
          </a:lstStyle>
          <a:p>
            <a:r>
              <a:rPr lang="en-CA" dirty="0"/>
              <a:t> </a:t>
            </a:r>
          </a:p>
        </p:txBody>
      </p:sp>
    </p:spTree>
    <p:extLst>
      <p:ext uri="{BB962C8B-B14F-4D97-AF65-F5344CB8AC3E}">
        <p14:creationId xmlns:p14="http://schemas.microsoft.com/office/powerpoint/2010/main" val="21003773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19" name="Xplore_BrandGuide_RD2-72.png">
            <a:extLst>
              <a:ext uri="{FF2B5EF4-FFF2-40B4-BE49-F238E27FC236}">
                <a16:creationId xmlns:a16="http://schemas.microsoft.com/office/drawing/2014/main" id="{BD88A26A-3B34-0E95-1AF0-A88F4F494CD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88" name="Agenda Title"/>
          <p:cNvSpPr txBox="1">
            <a:spLocks noGrp="1"/>
          </p:cNvSpPr>
          <p:nvPr>
            <p:ph type="title" hasCustomPrompt="1"/>
          </p:nvPr>
        </p:nvSpPr>
        <p:spPr>
          <a:xfrm>
            <a:off x="603250" y="539750"/>
            <a:ext cx="10985500" cy="717550"/>
          </a:xfrm>
          <a:prstGeom prst="rect">
            <a:avLst/>
          </a:prstGeom>
        </p:spPr>
        <p:txBody>
          <a:bodyPr>
            <a:normAutofit/>
          </a:bodyPr>
          <a:lstStyle>
            <a:lvl1pPr>
              <a:lnSpc>
                <a:spcPct val="100000"/>
              </a:lnSpc>
              <a:spcBef>
                <a:spcPts val="300"/>
              </a:spcBef>
              <a:spcAft>
                <a:spcPts val="300"/>
              </a:spcAft>
              <a:defRPr>
                <a:solidFill>
                  <a:schemeClr val="accent1"/>
                </a:solidFill>
              </a:defRPr>
            </a:lvl1pPr>
          </a:lstStyle>
          <a:p>
            <a:r>
              <a:t>Agenda Title</a:t>
            </a:r>
          </a:p>
        </p:txBody>
      </p:sp>
      <p:sp>
        <p:nvSpPr>
          <p:cNvPr id="5" name="Marcador de texto 8">
            <a:extLst>
              <a:ext uri="{FF2B5EF4-FFF2-40B4-BE49-F238E27FC236}">
                <a16:creationId xmlns:a16="http://schemas.microsoft.com/office/drawing/2014/main" id="{BAEA795A-7412-1950-5F3D-E928AB0418DC}"/>
              </a:ext>
            </a:extLst>
          </p:cNvPr>
          <p:cNvSpPr>
            <a:spLocks noGrp="1"/>
          </p:cNvSpPr>
          <p:nvPr>
            <p:ph type="body" sz="quarter" idx="42" hasCustomPrompt="1"/>
          </p:nvPr>
        </p:nvSpPr>
        <p:spPr>
          <a:xfrm>
            <a:off x="600670"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rgbClr val="002B2B"/>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01</a:t>
            </a:r>
          </a:p>
        </p:txBody>
      </p:sp>
      <p:sp>
        <p:nvSpPr>
          <p:cNvPr id="40" name="Marcador de texto 8">
            <a:extLst>
              <a:ext uri="{FF2B5EF4-FFF2-40B4-BE49-F238E27FC236}">
                <a16:creationId xmlns:a16="http://schemas.microsoft.com/office/drawing/2014/main" id="{3676243A-525D-0696-DF75-AE3B880D5925}"/>
              </a:ext>
            </a:extLst>
          </p:cNvPr>
          <p:cNvSpPr>
            <a:spLocks noGrp="1"/>
          </p:cNvSpPr>
          <p:nvPr>
            <p:ph type="body" sz="quarter" idx="46" hasCustomPrompt="1"/>
          </p:nvPr>
        </p:nvSpPr>
        <p:spPr>
          <a:xfrm>
            <a:off x="2881168"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rgbClr val="002B2B"/>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02</a:t>
            </a:r>
          </a:p>
        </p:txBody>
      </p:sp>
      <p:sp>
        <p:nvSpPr>
          <p:cNvPr id="44" name="Marcador de texto 8">
            <a:extLst>
              <a:ext uri="{FF2B5EF4-FFF2-40B4-BE49-F238E27FC236}">
                <a16:creationId xmlns:a16="http://schemas.microsoft.com/office/drawing/2014/main" id="{95F6B2D5-79B9-6429-7B71-E8460828BD28}"/>
              </a:ext>
            </a:extLst>
          </p:cNvPr>
          <p:cNvSpPr>
            <a:spLocks noGrp="1"/>
          </p:cNvSpPr>
          <p:nvPr>
            <p:ph type="body" sz="quarter" idx="49" hasCustomPrompt="1"/>
          </p:nvPr>
        </p:nvSpPr>
        <p:spPr>
          <a:xfrm>
            <a:off x="5161666"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rgbClr val="002B2B"/>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03</a:t>
            </a:r>
          </a:p>
        </p:txBody>
      </p:sp>
      <p:sp>
        <p:nvSpPr>
          <p:cNvPr id="48" name="Marcador de texto 8">
            <a:extLst>
              <a:ext uri="{FF2B5EF4-FFF2-40B4-BE49-F238E27FC236}">
                <a16:creationId xmlns:a16="http://schemas.microsoft.com/office/drawing/2014/main" id="{4C3D55CA-F88B-1B0F-0394-AB0D5E04BDEF}"/>
              </a:ext>
            </a:extLst>
          </p:cNvPr>
          <p:cNvSpPr>
            <a:spLocks noGrp="1"/>
          </p:cNvSpPr>
          <p:nvPr>
            <p:ph type="body" sz="quarter" idx="52" hasCustomPrompt="1"/>
          </p:nvPr>
        </p:nvSpPr>
        <p:spPr>
          <a:xfrm>
            <a:off x="7442164"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rgbClr val="002B2B"/>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04</a:t>
            </a:r>
          </a:p>
        </p:txBody>
      </p:sp>
      <p:sp>
        <p:nvSpPr>
          <p:cNvPr id="52" name="Marcador de texto 8">
            <a:extLst>
              <a:ext uri="{FF2B5EF4-FFF2-40B4-BE49-F238E27FC236}">
                <a16:creationId xmlns:a16="http://schemas.microsoft.com/office/drawing/2014/main" id="{F3821D65-6A2B-B3EE-6922-099502B938DA}"/>
              </a:ext>
            </a:extLst>
          </p:cNvPr>
          <p:cNvSpPr>
            <a:spLocks noGrp="1"/>
          </p:cNvSpPr>
          <p:nvPr>
            <p:ph type="body" sz="quarter" idx="55" hasCustomPrompt="1"/>
          </p:nvPr>
        </p:nvSpPr>
        <p:spPr>
          <a:xfrm>
            <a:off x="9722662"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rgbClr val="002B2B"/>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05</a:t>
            </a:r>
          </a:p>
        </p:txBody>
      </p:sp>
      <p:sp>
        <p:nvSpPr>
          <p:cNvPr id="3" name="Marcador de texto 8">
            <a:extLst>
              <a:ext uri="{FF2B5EF4-FFF2-40B4-BE49-F238E27FC236}">
                <a16:creationId xmlns:a16="http://schemas.microsoft.com/office/drawing/2014/main" id="{D843BA7E-E827-4BE5-FDD8-FD24313A3A87}"/>
              </a:ext>
            </a:extLst>
          </p:cNvPr>
          <p:cNvSpPr>
            <a:spLocks noGrp="1"/>
          </p:cNvSpPr>
          <p:nvPr>
            <p:ph type="body" sz="quarter" idx="56" hasCustomPrompt="1"/>
          </p:nvPr>
        </p:nvSpPr>
        <p:spPr>
          <a:xfrm>
            <a:off x="600670"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7" name="Marcador de texto 8">
            <a:extLst>
              <a:ext uri="{FF2B5EF4-FFF2-40B4-BE49-F238E27FC236}">
                <a16:creationId xmlns:a16="http://schemas.microsoft.com/office/drawing/2014/main" id="{2A776677-869B-055F-DC85-116729A857A2}"/>
              </a:ext>
            </a:extLst>
          </p:cNvPr>
          <p:cNvSpPr>
            <a:spLocks noGrp="1"/>
          </p:cNvSpPr>
          <p:nvPr>
            <p:ph type="body" sz="quarter" idx="57" hasCustomPrompt="1"/>
          </p:nvPr>
        </p:nvSpPr>
        <p:spPr>
          <a:xfrm>
            <a:off x="2881168"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8" name="Marcador de texto 8">
            <a:extLst>
              <a:ext uri="{FF2B5EF4-FFF2-40B4-BE49-F238E27FC236}">
                <a16:creationId xmlns:a16="http://schemas.microsoft.com/office/drawing/2014/main" id="{3B15F8E1-3080-60B3-DFFB-B864A6D6657A}"/>
              </a:ext>
            </a:extLst>
          </p:cNvPr>
          <p:cNvSpPr>
            <a:spLocks noGrp="1"/>
          </p:cNvSpPr>
          <p:nvPr>
            <p:ph type="body" sz="quarter" idx="58" hasCustomPrompt="1"/>
          </p:nvPr>
        </p:nvSpPr>
        <p:spPr>
          <a:xfrm>
            <a:off x="5161666"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9" name="Marcador de texto 8">
            <a:extLst>
              <a:ext uri="{FF2B5EF4-FFF2-40B4-BE49-F238E27FC236}">
                <a16:creationId xmlns:a16="http://schemas.microsoft.com/office/drawing/2014/main" id="{4805C97E-D419-9F5E-5046-63C34FA7ED18}"/>
              </a:ext>
            </a:extLst>
          </p:cNvPr>
          <p:cNvSpPr>
            <a:spLocks noGrp="1"/>
          </p:cNvSpPr>
          <p:nvPr>
            <p:ph type="body" sz="quarter" idx="59" hasCustomPrompt="1"/>
          </p:nvPr>
        </p:nvSpPr>
        <p:spPr>
          <a:xfrm>
            <a:off x="7442163"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10" name="Marcador de texto 8">
            <a:extLst>
              <a:ext uri="{FF2B5EF4-FFF2-40B4-BE49-F238E27FC236}">
                <a16:creationId xmlns:a16="http://schemas.microsoft.com/office/drawing/2014/main" id="{8EB08FF7-4D0F-877B-0506-4BFF87C4C506}"/>
              </a:ext>
            </a:extLst>
          </p:cNvPr>
          <p:cNvSpPr>
            <a:spLocks noGrp="1"/>
          </p:cNvSpPr>
          <p:nvPr>
            <p:ph type="body" sz="quarter" idx="60" hasCustomPrompt="1"/>
          </p:nvPr>
        </p:nvSpPr>
        <p:spPr>
          <a:xfrm>
            <a:off x="9722662"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1"/>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11" name="Marcador de texto 8">
            <a:extLst>
              <a:ext uri="{FF2B5EF4-FFF2-40B4-BE49-F238E27FC236}">
                <a16:creationId xmlns:a16="http://schemas.microsoft.com/office/drawing/2014/main" id="{FBC08B7C-3195-37F5-2698-E7B1E98C3F7D}"/>
              </a:ext>
            </a:extLst>
          </p:cNvPr>
          <p:cNvSpPr>
            <a:spLocks noGrp="1"/>
          </p:cNvSpPr>
          <p:nvPr>
            <p:ph type="body" sz="quarter" idx="44" hasCustomPrompt="1"/>
          </p:nvPr>
        </p:nvSpPr>
        <p:spPr>
          <a:xfrm>
            <a:off x="600669"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1"/>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2" name="Marcador de texto 8">
            <a:extLst>
              <a:ext uri="{FF2B5EF4-FFF2-40B4-BE49-F238E27FC236}">
                <a16:creationId xmlns:a16="http://schemas.microsoft.com/office/drawing/2014/main" id="{DCD89EBF-5902-F0AA-757E-CF77C0D99C6A}"/>
              </a:ext>
            </a:extLst>
          </p:cNvPr>
          <p:cNvSpPr>
            <a:spLocks noGrp="1"/>
          </p:cNvSpPr>
          <p:nvPr>
            <p:ph type="body" sz="quarter" idx="47" hasCustomPrompt="1"/>
          </p:nvPr>
        </p:nvSpPr>
        <p:spPr>
          <a:xfrm>
            <a:off x="2881168"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1"/>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3" name="Marcador de texto 8">
            <a:extLst>
              <a:ext uri="{FF2B5EF4-FFF2-40B4-BE49-F238E27FC236}">
                <a16:creationId xmlns:a16="http://schemas.microsoft.com/office/drawing/2014/main" id="{3193E7A1-6071-CFBB-E0F0-38DC81CF7A12}"/>
              </a:ext>
            </a:extLst>
          </p:cNvPr>
          <p:cNvSpPr>
            <a:spLocks noGrp="1"/>
          </p:cNvSpPr>
          <p:nvPr>
            <p:ph type="body" sz="quarter" idx="50" hasCustomPrompt="1"/>
          </p:nvPr>
        </p:nvSpPr>
        <p:spPr>
          <a:xfrm>
            <a:off x="5161666"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1"/>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4" name="Marcador de texto 8">
            <a:extLst>
              <a:ext uri="{FF2B5EF4-FFF2-40B4-BE49-F238E27FC236}">
                <a16:creationId xmlns:a16="http://schemas.microsoft.com/office/drawing/2014/main" id="{2B186F18-08F8-967A-744D-6DB028B3E5D6}"/>
              </a:ext>
            </a:extLst>
          </p:cNvPr>
          <p:cNvSpPr>
            <a:spLocks noGrp="1"/>
          </p:cNvSpPr>
          <p:nvPr>
            <p:ph type="body" sz="quarter" idx="53" hasCustomPrompt="1"/>
          </p:nvPr>
        </p:nvSpPr>
        <p:spPr>
          <a:xfrm>
            <a:off x="7442164"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1"/>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5" name="Marcador de texto 8">
            <a:extLst>
              <a:ext uri="{FF2B5EF4-FFF2-40B4-BE49-F238E27FC236}">
                <a16:creationId xmlns:a16="http://schemas.microsoft.com/office/drawing/2014/main" id="{60AA3E34-745B-9A18-9C07-B629D587CFF9}"/>
              </a:ext>
            </a:extLst>
          </p:cNvPr>
          <p:cNvSpPr>
            <a:spLocks noGrp="1"/>
          </p:cNvSpPr>
          <p:nvPr>
            <p:ph type="body" sz="quarter" idx="61" hasCustomPrompt="1"/>
          </p:nvPr>
        </p:nvSpPr>
        <p:spPr>
          <a:xfrm>
            <a:off x="9722662"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1"/>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6" name="Agenda Subtitle">
            <a:extLst>
              <a:ext uri="{FF2B5EF4-FFF2-40B4-BE49-F238E27FC236}">
                <a16:creationId xmlns:a16="http://schemas.microsoft.com/office/drawing/2014/main" id="{A9C84E40-CE49-B2C7-0095-64200446EA7F}"/>
              </a:ext>
            </a:extLst>
          </p:cNvPr>
          <p:cNvSpPr txBox="1">
            <a:spLocks noGrp="1"/>
          </p:cNvSpPr>
          <p:nvPr>
            <p:ph type="body" sz="quarter" idx="21" hasCustomPrompt="1"/>
          </p:nvPr>
        </p:nvSpPr>
        <p:spPr>
          <a:xfrm>
            <a:off x="603250" y="1186481"/>
            <a:ext cx="10985500" cy="467390"/>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500" b="0">
                <a:solidFill>
                  <a:schemeClr val="accent1"/>
                </a:solidFill>
                <a:latin typeface="+mn-lt"/>
              </a:defRPr>
            </a:lvl1pPr>
          </a:lstStyle>
          <a:p>
            <a:r>
              <a:t>Agenda Subtitle</a:t>
            </a:r>
          </a:p>
        </p:txBody>
      </p:sp>
      <p:sp>
        <p:nvSpPr>
          <p:cNvPr id="6" name="Slide Number Placeholder 3">
            <a:extLst>
              <a:ext uri="{FF2B5EF4-FFF2-40B4-BE49-F238E27FC236}">
                <a16:creationId xmlns:a16="http://schemas.microsoft.com/office/drawing/2014/main" id="{0CDAD05F-8160-4196-52E8-2B2B6112002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accent2"/>
                </a:solidFill>
                <a:latin typeface="Poppins Medium" pitchFamily="2" charset="77"/>
                <a:cs typeface="Poppins Medium" pitchFamily="2" charset="77"/>
              </a:rPr>
              <a:pPr algn="r" defTabSz="913224" hangingPunct="1">
                <a:defRPr/>
              </a:pPr>
              <a:t>‹#›</a:t>
            </a:fld>
            <a:r>
              <a:rPr lang="en-US" sz="900" b="0" i="0" kern="1200" dirty="0">
                <a:solidFill>
                  <a:schemeClr val="accent2"/>
                </a:solidFill>
                <a:latin typeface="Poppins Medium" pitchFamily="2" charset="77"/>
                <a:cs typeface="Poppins Medium" pitchFamily="2" charset="77"/>
              </a:rPr>
              <a:t>     </a:t>
            </a:r>
            <a:r>
              <a:rPr lang="en-US" sz="900" b="0" i="0" kern="1200" dirty="0">
                <a:solidFill>
                  <a:schemeClr val="accent2"/>
                </a:solidFill>
                <a:latin typeface="Poppins" pitchFamily="2" charset="77"/>
                <a:cs typeface="Poppins" pitchFamily="2" charset="77"/>
              </a:rPr>
              <a:t>|</a:t>
            </a:r>
            <a:r>
              <a:rPr lang="en-US" sz="900" b="0" i="0" kern="1200" dirty="0">
                <a:solidFill>
                  <a:schemeClr val="accent2"/>
                </a:solidFill>
                <a:latin typeface="Poppins Medium" pitchFamily="2" charset="77"/>
                <a:cs typeface="Poppins Medium" pitchFamily="2" charset="77"/>
              </a:rPr>
              <a:t>  </a:t>
            </a:r>
            <a:endParaRPr lang="en-US" sz="900" b="0" i="0" kern="1200" cap="small" dirty="0">
              <a:solidFill>
                <a:schemeClr val="accent2"/>
              </a:solidFill>
              <a:latin typeface="Poppins Medium" pitchFamily="2" charset="77"/>
              <a:cs typeface="Poppins Medium" pitchFamily="2" charset="77"/>
            </a:endParaRPr>
          </a:p>
        </p:txBody>
      </p:sp>
      <p:sp>
        <p:nvSpPr>
          <p:cNvPr id="20" name="TextBox 19">
            <a:extLst>
              <a:ext uri="{FF2B5EF4-FFF2-40B4-BE49-F238E27FC236}">
                <a16:creationId xmlns:a16="http://schemas.microsoft.com/office/drawing/2014/main" id="{1607252B-E1C7-FF09-A8F4-92CFB405C8E7}"/>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accent2"/>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2" name="Picture Placeholder 12">
            <a:extLst>
              <a:ext uri="{FF2B5EF4-FFF2-40B4-BE49-F238E27FC236}">
                <a16:creationId xmlns:a16="http://schemas.microsoft.com/office/drawing/2014/main" id="{46E38017-6A9F-E950-7AA5-1B6B42452BDF}"/>
              </a:ext>
            </a:extLst>
          </p:cNvPr>
          <p:cNvSpPr>
            <a:spLocks noGrp="1"/>
          </p:cNvSpPr>
          <p:nvPr>
            <p:ph type="pic" sz="quarter" idx="62" hasCustomPrompt="1"/>
          </p:nvPr>
        </p:nvSpPr>
        <p:spPr>
          <a:xfrm flipH="1">
            <a:off x="2662256" y="2321903"/>
            <a:ext cx="12600" cy="3420000"/>
          </a:xfrm>
          <a:solidFill>
            <a:srgbClr val="FFFFFF"/>
          </a:solidFill>
        </p:spPr>
        <p:txBody>
          <a:bodyPr/>
          <a:lstStyle>
            <a:lvl1pPr marL="0" indent="0">
              <a:buFontTx/>
              <a:buNone/>
              <a:defRPr/>
            </a:lvl1pPr>
          </a:lstStyle>
          <a:p>
            <a:r>
              <a:rPr lang="en-CA" dirty="0"/>
              <a:t> </a:t>
            </a:r>
          </a:p>
        </p:txBody>
      </p:sp>
      <p:sp>
        <p:nvSpPr>
          <p:cNvPr id="4" name="Picture Placeholder 12">
            <a:extLst>
              <a:ext uri="{FF2B5EF4-FFF2-40B4-BE49-F238E27FC236}">
                <a16:creationId xmlns:a16="http://schemas.microsoft.com/office/drawing/2014/main" id="{864AFFC6-3028-CE9E-8389-0AD03FFC9F97}"/>
              </a:ext>
            </a:extLst>
          </p:cNvPr>
          <p:cNvSpPr>
            <a:spLocks noGrp="1"/>
          </p:cNvSpPr>
          <p:nvPr>
            <p:ph type="pic" sz="quarter" idx="63" hasCustomPrompt="1"/>
          </p:nvPr>
        </p:nvSpPr>
        <p:spPr>
          <a:xfrm flipH="1">
            <a:off x="4960956" y="2321903"/>
            <a:ext cx="12600" cy="3420000"/>
          </a:xfrm>
          <a:solidFill>
            <a:srgbClr val="FFFFFF"/>
          </a:solidFill>
        </p:spPr>
        <p:txBody>
          <a:bodyPr/>
          <a:lstStyle>
            <a:lvl1pPr marL="0" indent="0">
              <a:buFontTx/>
              <a:buNone/>
              <a:defRPr/>
            </a:lvl1pPr>
          </a:lstStyle>
          <a:p>
            <a:r>
              <a:rPr lang="en-CA" dirty="0"/>
              <a:t> </a:t>
            </a:r>
          </a:p>
        </p:txBody>
      </p:sp>
      <p:sp>
        <p:nvSpPr>
          <p:cNvPr id="17" name="Picture Placeholder 12">
            <a:extLst>
              <a:ext uri="{FF2B5EF4-FFF2-40B4-BE49-F238E27FC236}">
                <a16:creationId xmlns:a16="http://schemas.microsoft.com/office/drawing/2014/main" id="{92D2C575-624A-F8F3-ABF5-B24DD0DC1E37}"/>
              </a:ext>
            </a:extLst>
          </p:cNvPr>
          <p:cNvSpPr>
            <a:spLocks noGrp="1"/>
          </p:cNvSpPr>
          <p:nvPr>
            <p:ph type="pic" sz="quarter" idx="64" hasCustomPrompt="1"/>
          </p:nvPr>
        </p:nvSpPr>
        <p:spPr>
          <a:xfrm flipH="1">
            <a:off x="7234256" y="2321903"/>
            <a:ext cx="12600" cy="3420000"/>
          </a:xfrm>
          <a:solidFill>
            <a:srgbClr val="FFFFFF"/>
          </a:solidFill>
        </p:spPr>
        <p:txBody>
          <a:bodyPr/>
          <a:lstStyle>
            <a:lvl1pPr marL="0" indent="0">
              <a:buFontTx/>
              <a:buNone/>
              <a:defRPr/>
            </a:lvl1pPr>
          </a:lstStyle>
          <a:p>
            <a:r>
              <a:rPr lang="en-CA" dirty="0"/>
              <a:t> </a:t>
            </a:r>
          </a:p>
        </p:txBody>
      </p:sp>
      <p:sp>
        <p:nvSpPr>
          <p:cNvPr id="18" name="Picture Placeholder 12">
            <a:extLst>
              <a:ext uri="{FF2B5EF4-FFF2-40B4-BE49-F238E27FC236}">
                <a16:creationId xmlns:a16="http://schemas.microsoft.com/office/drawing/2014/main" id="{BA8E3A46-F549-2F33-4E7B-BFD8BF0E9353}"/>
              </a:ext>
            </a:extLst>
          </p:cNvPr>
          <p:cNvSpPr>
            <a:spLocks noGrp="1"/>
          </p:cNvSpPr>
          <p:nvPr>
            <p:ph type="pic" sz="quarter" idx="65" hasCustomPrompt="1"/>
          </p:nvPr>
        </p:nvSpPr>
        <p:spPr>
          <a:xfrm flipH="1">
            <a:off x="9520256" y="2321903"/>
            <a:ext cx="12600" cy="3420000"/>
          </a:xfrm>
          <a:solidFill>
            <a:srgbClr val="FFFFFF"/>
          </a:solidFill>
        </p:spPr>
        <p:txBody>
          <a:bodyPr/>
          <a:lstStyle>
            <a:lvl1pPr marL="0" indent="0">
              <a:buFontTx/>
              <a:buNone/>
              <a:defRPr/>
            </a:lvl1pPr>
          </a:lstStyle>
          <a:p>
            <a:r>
              <a:rPr lang="en-CA" dirty="0"/>
              <a:t> </a:t>
            </a:r>
          </a:p>
        </p:txBody>
      </p:sp>
    </p:spTree>
    <p:extLst>
      <p:ext uri="{BB962C8B-B14F-4D97-AF65-F5344CB8AC3E}">
        <p14:creationId xmlns:p14="http://schemas.microsoft.com/office/powerpoint/2010/main" val="28771395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3">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normAutofit/>
          </a:bodyPr>
          <a:lstStyle>
            <a:lvl1pPr>
              <a:lnSpc>
                <a:spcPct val="100000"/>
              </a:lnSpc>
              <a:spcBef>
                <a:spcPts val="300"/>
              </a:spcBef>
              <a:spcAft>
                <a:spcPts val="300"/>
              </a:spcAft>
              <a:defRPr>
                <a:solidFill>
                  <a:schemeClr val="accent2"/>
                </a:solidFill>
              </a:defRPr>
            </a:lvl1pPr>
          </a:lstStyle>
          <a:p>
            <a:r>
              <a:t>Agenda Title</a:t>
            </a:r>
          </a:p>
        </p:txBody>
      </p:sp>
      <p:sp>
        <p:nvSpPr>
          <p:cNvPr id="5" name="Marcador de texto 8">
            <a:extLst>
              <a:ext uri="{FF2B5EF4-FFF2-40B4-BE49-F238E27FC236}">
                <a16:creationId xmlns:a16="http://schemas.microsoft.com/office/drawing/2014/main" id="{BAEA795A-7412-1950-5F3D-E928AB0418DC}"/>
              </a:ext>
            </a:extLst>
          </p:cNvPr>
          <p:cNvSpPr>
            <a:spLocks noGrp="1"/>
          </p:cNvSpPr>
          <p:nvPr>
            <p:ph type="body" sz="quarter" idx="42" hasCustomPrompt="1"/>
          </p:nvPr>
        </p:nvSpPr>
        <p:spPr>
          <a:xfrm>
            <a:off x="600670"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accent2"/>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01</a:t>
            </a:r>
          </a:p>
        </p:txBody>
      </p:sp>
      <p:sp>
        <p:nvSpPr>
          <p:cNvPr id="40" name="Marcador de texto 8">
            <a:extLst>
              <a:ext uri="{FF2B5EF4-FFF2-40B4-BE49-F238E27FC236}">
                <a16:creationId xmlns:a16="http://schemas.microsoft.com/office/drawing/2014/main" id="{3676243A-525D-0696-DF75-AE3B880D5925}"/>
              </a:ext>
            </a:extLst>
          </p:cNvPr>
          <p:cNvSpPr>
            <a:spLocks noGrp="1"/>
          </p:cNvSpPr>
          <p:nvPr>
            <p:ph type="body" sz="quarter" idx="46" hasCustomPrompt="1"/>
          </p:nvPr>
        </p:nvSpPr>
        <p:spPr>
          <a:xfrm>
            <a:off x="2881168"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accent2"/>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02</a:t>
            </a:r>
          </a:p>
        </p:txBody>
      </p:sp>
      <p:sp>
        <p:nvSpPr>
          <p:cNvPr id="44" name="Marcador de texto 8">
            <a:extLst>
              <a:ext uri="{FF2B5EF4-FFF2-40B4-BE49-F238E27FC236}">
                <a16:creationId xmlns:a16="http://schemas.microsoft.com/office/drawing/2014/main" id="{95F6B2D5-79B9-6429-7B71-E8460828BD28}"/>
              </a:ext>
            </a:extLst>
          </p:cNvPr>
          <p:cNvSpPr>
            <a:spLocks noGrp="1"/>
          </p:cNvSpPr>
          <p:nvPr>
            <p:ph type="body" sz="quarter" idx="49" hasCustomPrompt="1"/>
          </p:nvPr>
        </p:nvSpPr>
        <p:spPr>
          <a:xfrm>
            <a:off x="5161666"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accent2"/>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03</a:t>
            </a:r>
          </a:p>
        </p:txBody>
      </p:sp>
      <p:sp>
        <p:nvSpPr>
          <p:cNvPr id="48" name="Marcador de texto 8">
            <a:extLst>
              <a:ext uri="{FF2B5EF4-FFF2-40B4-BE49-F238E27FC236}">
                <a16:creationId xmlns:a16="http://schemas.microsoft.com/office/drawing/2014/main" id="{4C3D55CA-F88B-1B0F-0394-AB0D5E04BDEF}"/>
              </a:ext>
            </a:extLst>
          </p:cNvPr>
          <p:cNvSpPr>
            <a:spLocks noGrp="1"/>
          </p:cNvSpPr>
          <p:nvPr>
            <p:ph type="body" sz="quarter" idx="52" hasCustomPrompt="1"/>
          </p:nvPr>
        </p:nvSpPr>
        <p:spPr>
          <a:xfrm>
            <a:off x="7442164"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accent2"/>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04</a:t>
            </a:r>
          </a:p>
        </p:txBody>
      </p:sp>
      <p:sp>
        <p:nvSpPr>
          <p:cNvPr id="52" name="Marcador de texto 8">
            <a:extLst>
              <a:ext uri="{FF2B5EF4-FFF2-40B4-BE49-F238E27FC236}">
                <a16:creationId xmlns:a16="http://schemas.microsoft.com/office/drawing/2014/main" id="{F3821D65-6A2B-B3EE-6922-099502B938DA}"/>
              </a:ext>
            </a:extLst>
          </p:cNvPr>
          <p:cNvSpPr>
            <a:spLocks noGrp="1"/>
          </p:cNvSpPr>
          <p:nvPr>
            <p:ph type="body" sz="quarter" idx="55" hasCustomPrompt="1"/>
          </p:nvPr>
        </p:nvSpPr>
        <p:spPr>
          <a:xfrm>
            <a:off x="9722662" y="2327137"/>
            <a:ext cx="1866088" cy="569581"/>
          </a:xfrm>
          <a:prstGeom prst="rect">
            <a:avLst/>
          </a:prstGeom>
        </p:spPr>
        <p:txBody>
          <a:bodyPr lIns="0" anchor="ctr">
            <a:noAutofit/>
          </a:bodyPr>
          <a:lstStyle>
            <a:lvl1pPr marL="0" marR="0" indent="0" algn="l" defTabSz="457200" rtl="0" eaLnBrk="1" fontAlgn="auto" latinLnBrk="0" hangingPunct="1">
              <a:lnSpc>
                <a:spcPct val="130000"/>
              </a:lnSpc>
              <a:spcBef>
                <a:spcPts val="500"/>
              </a:spcBef>
              <a:spcAft>
                <a:spcPts val="600"/>
              </a:spcAft>
              <a:buClrTx/>
              <a:buSzTx/>
              <a:buFont typeface="Arial" panose="020B0604020202020204" pitchFamily="34" charset="0"/>
              <a:buNone/>
              <a:tabLst>
                <a:tab pos="153194" algn="l"/>
                <a:tab pos="310357" algn="l"/>
              </a:tabLst>
              <a:defRPr sz="6500" b="0" i="0">
                <a:solidFill>
                  <a:schemeClr val="accent2"/>
                </a:solidFill>
                <a:latin typeface="Poppins Thin" pitchFamily="2" charset="77"/>
                <a:cs typeface="Poppins Thin"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05</a:t>
            </a:r>
          </a:p>
        </p:txBody>
      </p:sp>
      <p:sp>
        <p:nvSpPr>
          <p:cNvPr id="3" name="Marcador de texto 8">
            <a:extLst>
              <a:ext uri="{FF2B5EF4-FFF2-40B4-BE49-F238E27FC236}">
                <a16:creationId xmlns:a16="http://schemas.microsoft.com/office/drawing/2014/main" id="{D843BA7E-E827-4BE5-FDD8-FD24313A3A87}"/>
              </a:ext>
            </a:extLst>
          </p:cNvPr>
          <p:cNvSpPr>
            <a:spLocks noGrp="1"/>
          </p:cNvSpPr>
          <p:nvPr>
            <p:ph type="body" sz="quarter" idx="56" hasCustomPrompt="1"/>
          </p:nvPr>
        </p:nvSpPr>
        <p:spPr>
          <a:xfrm>
            <a:off x="600670"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2"/>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7" name="Marcador de texto 8">
            <a:extLst>
              <a:ext uri="{FF2B5EF4-FFF2-40B4-BE49-F238E27FC236}">
                <a16:creationId xmlns:a16="http://schemas.microsoft.com/office/drawing/2014/main" id="{2A776677-869B-055F-DC85-116729A857A2}"/>
              </a:ext>
            </a:extLst>
          </p:cNvPr>
          <p:cNvSpPr>
            <a:spLocks noGrp="1"/>
          </p:cNvSpPr>
          <p:nvPr>
            <p:ph type="body" sz="quarter" idx="57" hasCustomPrompt="1"/>
          </p:nvPr>
        </p:nvSpPr>
        <p:spPr>
          <a:xfrm>
            <a:off x="2881168"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2"/>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8" name="Marcador de texto 8">
            <a:extLst>
              <a:ext uri="{FF2B5EF4-FFF2-40B4-BE49-F238E27FC236}">
                <a16:creationId xmlns:a16="http://schemas.microsoft.com/office/drawing/2014/main" id="{3B15F8E1-3080-60B3-DFFB-B864A6D6657A}"/>
              </a:ext>
            </a:extLst>
          </p:cNvPr>
          <p:cNvSpPr>
            <a:spLocks noGrp="1"/>
          </p:cNvSpPr>
          <p:nvPr>
            <p:ph type="body" sz="quarter" idx="58" hasCustomPrompt="1"/>
          </p:nvPr>
        </p:nvSpPr>
        <p:spPr>
          <a:xfrm>
            <a:off x="5161666"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2"/>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9" name="Marcador de texto 8">
            <a:extLst>
              <a:ext uri="{FF2B5EF4-FFF2-40B4-BE49-F238E27FC236}">
                <a16:creationId xmlns:a16="http://schemas.microsoft.com/office/drawing/2014/main" id="{4805C97E-D419-9F5E-5046-63C34FA7ED18}"/>
              </a:ext>
            </a:extLst>
          </p:cNvPr>
          <p:cNvSpPr>
            <a:spLocks noGrp="1"/>
          </p:cNvSpPr>
          <p:nvPr>
            <p:ph type="body" sz="quarter" idx="59" hasCustomPrompt="1"/>
          </p:nvPr>
        </p:nvSpPr>
        <p:spPr>
          <a:xfrm>
            <a:off x="7442163"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2"/>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10" name="Marcador de texto 8">
            <a:extLst>
              <a:ext uri="{FF2B5EF4-FFF2-40B4-BE49-F238E27FC236}">
                <a16:creationId xmlns:a16="http://schemas.microsoft.com/office/drawing/2014/main" id="{8EB08FF7-4D0F-877B-0506-4BFF87C4C506}"/>
              </a:ext>
            </a:extLst>
          </p:cNvPr>
          <p:cNvSpPr>
            <a:spLocks noGrp="1"/>
          </p:cNvSpPr>
          <p:nvPr>
            <p:ph type="body" sz="quarter" idx="60" hasCustomPrompt="1"/>
          </p:nvPr>
        </p:nvSpPr>
        <p:spPr>
          <a:xfrm>
            <a:off x="9722662" y="4238465"/>
            <a:ext cx="1866083" cy="856126"/>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250" b="0" i="0">
                <a:solidFill>
                  <a:schemeClr val="accent2"/>
                </a:solidFill>
                <a:latin typeface="Poppins Light" pitchFamily="2" charset="77"/>
                <a:cs typeface="Poppins Light" pitchFamily="2" charset="77"/>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Presenters name goes here</a:t>
            </a:r>
          </a:p>
        </p:txBody>
      </p:sp>
      <p:sp>
        <p:nvSpPr>
          <p:cNvPr id="11" name="Marcador de texto 8">
            <a:extLst>
              <a:ext uri="{FF2B5EF4-FFF2-40B4-BE49-F238E27FC236}">
                <a16:creationId xmlns:a16="http://schemas.microsoft.com/office/drawing/2014/main" id="{FBC08B7C-3195-37F5-2698-E7B1E98C3F7D}"/>
              </a:ext>
            </a:extLst>
          </p:cNvPr>
          <p:cNvSpPr>
            <a:spLocks noGrp="1"/>
          </p:cNvSpPr>
          <p:nvPr>
            <p:ph type="body" sz="quarter" idx="44" hasCustomPrompt="1"/>
          </p:nvPr>
        </p:nvSpPr>
        <p:spPr>
          <a:xfrm>
            <a:off x="600669"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2"/>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2" name="Marcador de texto 8">
            <a:extLst>
              <a:ext uri="{FF2B5EF4-FFF2-40B4-BE49-F238E27FC236}">
                <a16:creationId xmlns:a16="http://schemas.microsoft.com/office/drawing/2014/main" id="{DCD89EBF-5902-F0AA-757E-CF77C0D99C6A}"/>
              </a:ext>
            </a:extLst>
          </p:cNvPr>
          <p:cNvSpPr>
            <a:spLocks noGrp="1"/>
          </p:cNvSpPr>
          <p:nvPr>
            <p:ph type="body" sz="quarter" idx="47" hasCustomPrompt="1"/>
          </p:nvPr>
        </p:nvSpPr>
        <p:spPr>
          <a:xfrm>
            <a:off x="2881168"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2"/>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3" name="Marcador de texto 8">
            <a:extLst>
              <a:ext uri="{FF2B5EF4-FFF2-40B4-BE49-F238E27FC236}">
                <a16:creationId xmlns:a16="http://schemas.microsoft.com/office/drawing/2014/main" id="{3193E7A1-6071-CFBB-E0F0-38DC81CF7A12}"/>
              </a:ext>
            </a:extLst>
          </p:cNvPr>
          <p:cNvSpPr>
            <a:spLocks noGrp="1"/>
          </p:cNvSpPr>
          <p:nvPr>
            <p:ph type="body" sz="quarter" idx="50" hasCustomPrompt="1"/>
          </p:nvPr>
        </p:nvSpPr>
        <p:spPr>
          <a:xfrm>
            <a:off x="5161666"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2"/>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4" name="Marcador de texto 8">
            <a:extLst>
              <a:ext uri="{FF2B5EF4-FFF2-40B4-BE49-F238E27FC236}">
                <a16:creationId xmlns:a16="http://schemas.microsoft.com/office/drawing/2014/main" id="{2B186F18-08F8-967A-744D-6DB028B3E5D6}"/>
              </a:ext>
            </a:extLst>
          </p:cNvPr>
          <p:cNvSpPr>
            <a:spLocks noGrp="1"/>
          </p:cNvSpPr>
          <p:nvPr>
            <p:ph type="body" sz="quarter" idx="53" hasCustomPrompt="1"/>
          </p:nvPr>
        </p:nvSpPr>
        <p:spPr>
          <a:xfrm>
            <a:off x="7442164"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2"/>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5" name="Marcador de texto 8">
            <a:extLst>
              <a:ext uri="{FF2B5EF4-FFF2-40B4-BE49-F238E27FC236}">
                <a16:creationId xmlns:a16="http://schemas.microsoft.com/office/drawing/2014/main" id="{60AA3E34-745B-9A18-9C07-B629D587CFF9}"/>
              </a:ext>
            </a:extLst>
          </p:cNvPr>
          <p:cNvSpPr>
            <a:spLocks noGrp="1"/>
          </p:cNvSpPr>
          <p:nvPr>
            <p:ph type="body" sz="quarter" idx="61" hasCustomPrompt="1"/>
          </p:nvPr>
        </p:nvSpPr>
        <p:spPr>
          <a:xfrm>
            <a:off x="9722662" y="3422848"/>
            <a:ext cx="1866081" cy="717550"/>
          </a:xfrm>
          <a:prstGeom prst="rect">
            <a:avLst/>
          </a:prstGeom>
        </p:spPr>
        <p:txBody>
          <a:bodyPr lIns="0" tIns="0" rIns="0" bIns="0" anchor="t">
            <a:normAutofit/>
          </a:bodyPr>
          <a:lstStyle>
            <a:lvl1pPr marL="0" marR="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tab pos="153194" algn="l"/>
                <a:tab pos="310357" algn="l"/>
              </a:tabLst>
              <a:defRPr sz="1500" b="1" i="0">
                <a:solidFill>
                  <a:schemeClr val="accent2"/>
                </a:solidFill>
                <a:latin typeface="+mj-lt"/>
              </a:defRPr>
            </a:lvl1pPr>
            <a:lvl2pPr marL="3969" indent="0">
              <a:buNone/>
              <a:tabLst/>
              <a:defRPr sz="550" b="0" i="0">
                <a:solidFill>
                  <a:schemeClr val="tx1"/>
                </a:solidFill>
                <a:latin typeface="Montserrat"/>
              </a:defRPr>
            </a:lvl2pPr>
            <a:lvl3pPr marL="457200" indent="0">
              <a:buFontTx/>
              <a:buNone/>
              <a:defRPr/>
            </a:lvl3pPr>
            <a:lvl4pPr marL="685800" indent="0">
              <a:buFontTx/>
              <a:buNone/>
              <a:defRPr/>
            </a:lvl4pPr>
          </a:lstStyle>
          <a:p>
            <a:pPr lvl="0"/>
            <a:r>
              <a:rPr lang="en-CA" noProof="0"/>
              <a:t>Section name here</a:t>
            </a:r>
          </a:p>
        </p:txBody>
      </p:sp>
      <p:sp>
        <p:nvSpPr>
          <p:cNvPr id="16" name="Agenda Subtitle">
            <a:extLst>
              <a:ext uri="{FF2B5EF4-FFF2-40B4-BE49-F238E27FC236}">
                <a16:creationId xmlns:a16="http://schemas.microsoft.com/office/drawing/2014/main" id="{A9C84E40-CE49-B2C7-0095-64200446EA7F}"/>
              </a:ext>
            </a:extLst>
          </p:cNvPr>
          <p:cNvSpPr txBox="1">
            <a:spLocks noGrp="1"/>
          </p:cNvSpPr>
          <p:nvPr>
            <p:ph type="body" sz="quarter" idx="21" hasCustomPrompt="1"/>
          </p:nvPr>
        </p:nvSpPr>
        <p:spPr>
          <a:xfrm>
            <a:off x="603250" y="1186481"/>
            <a:ext cx="10985500" cy="467390"/>
          </a:xfrm>
          <a:prstGeom prst="rect">
            <a:avLst/>
          </a:prstGeom>
        </p:spPr>
        <p:txBody>
          <a:bodyPr lIns="45719" tIns="45719" rIns="45719" bIns="45719">
            <a:normAutofit/>
          </a:bodyPr>
          <a:lstStyle>
            <a:lvl1pPr marL="0" indent="0" defTabSz="412750">
              <a:lnSpc>
                <a:spcPct val="100000"/>
              </a:lnSpc>
              <a:spcBef>
                <a:spcPts val="300"/>
              </a:spcBef>
              <a:spcAft>
                <a:spcPts val="300"/>
              </a:spcAft>
              <a:buSzTx/>
              <a:buNone/>
              <a:defRPr sz="2500" b="0">
                <a:solidFill>
                  <a:schemeClr val="accent2"/>
                </a:solidFill>
                <a:latin typeface="+mn-lt"/>
              </a:defRPr>
            </a:lvl1pPr>
          </a:lstStyle>
          <a:p>
            <a:r>
              <a:t>Agenda Subtitle</a:t>
            </a:r>
          </a:p>
        </p:txBody>
      </p:sp>
      <p:sp>
        <p:nvSpPr>
          <p:cNvPr id="6" name="Slide Number Placeholder 3">
            <a:extLst>
              <a:ext uri="{FF2B5EF4-FFF2-40B4-BE49-F238E27FC236}">
                <a16:creationId xmlns:a16="http://schemas.microsoft.com/office/drawing/2014/main" id="{0CDAD05F-8160-4196-52E8-2B2B61120027}"/>
              </a:ext>
            </a:extLst>
          </p:cNvPr>
          <p:cNvSpPr txBox="1">
            <a:spLocks/>
          </p:cNvSpPr>
          <p:nvPr/>
        </p:nvSpPr>
        <p:spPr>
          <a:xfrm>
            <a:off x="477487" y="6400801"/>
            <a:ext cx="443003" cy="293117"/>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Poppins Light" panose="00000400000000000000" pitchFamily="2" charset="0"/>
                <a:ea typeface="+mn-ea"/>
                <a:cs typeface="Poppins Light" panose="00000400000000000000" pitchFamily="2" charset="0"/>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r" defTabSz="913224" hangingPunct="1">
              <a:defRPr/>
            </a:pPr>
            <a:fld id="{A5E62328-BD30-DD49-BA0F-F80DF5A86354}" type="slidenum">
              <a:rPr lang="en-US" sz="900" b="0" i="0" kern="1200" smtClean="0">
                <a:solidFill>
                  <a:schemeClr val="accent2"/>
                </a:solidFill>
                <a:latin typeface="Poppins Medium" pitchFamily="2" charset="77"/>
                <a:cs typeface="Poppins Medium" pitchFamily="2" charset="77"/>
              </a:rPr>
              <a:pPr algn="r" defTabSz="913224" hangingPunct="1">
                <a:defRPr/>
              </a:pPr>
              <a:t>‹#›</a:t>
            </a:fld>
            <a:r>
              <a:rPr lang="en-US" sz="900" b="0" i="0" kern="1200" dirty="0">
                <a:solidFill>
                  <a:schemeClr val="accent2"/>
                </a:solidFill>
                <a:latin typeface="Poppins Medium" pitchFamily="2" charset="77"/>
                <a:cs typeface="Poppins Medium" pitchFamily="2" charset="77"/>
              </a:rPr>
              <a:t>     </a:t>
            </a:r>
            <a:r>
              <a:rPr lang="en-US" sz="900" b="0" i="0" kern="1200" dirty="0">
                <a:solidFill>
                  <a:schemeClr val="accent2"/>
                </a:solidFill>
                <a:latin typeface="Poppins" pitchFamily="2" charset="77"/>
                <a:cs typeface="Poppins" pitchFamily="2" charset="77"/>
              </a:rPr>
              <a:t>|</a:t>
            </a:r>
            <a:r>
              <a:rPr lang="en-US" sz="900" b="0" i="0" kern="1200" dirty="0">
                <a:solidFill>
                  <a:schemeClr val="accent2"/>
                </a:solidFill>
                <a:latin typeface="Poppins Medium" pitchFamily="2" charset="77"/>
                <a:cs typeface="Poppins Medium" pitchFamily="2" charset="77"/>
              </a:rPr>
              <a:t>  </a:t>
            </a:r>
            <a:endParaRPr lang="en-US" sz="900" b="0" i="0" kern="1200" cap="small" dirty="0">
              <a:solidFill>
                <a:schemeClr val="accent2"/>
              </a:solidFill>
              <a:latin typeface="Poppins Medium" pitchFamily="2" charset="77"/>
              <a:cs typeface="Poppins Medium" pitchFamily="2" charset="77"/>
            </a:endParaRPr>
          </a:p>
        </p:txBody>
      </p:sp>
      <p:sp>
        <p:nvSpPr>
          <p:cNvPr id="20" name="TextBox 19">
            <a:extLst>
              <a:ext uri="{FF2B5EF4-FFF2-40B4-BE49-F238E27FC236}">
                <a16:creationId xmlns:a16="http://schemas.microsoft.com/office/drawing/2014/main" id="{1607252B-E1C7-FF09-A8F4-92CFB405C8E7}"/>
              </a:ext>
            </a:extLst>
          </p:cNvPr>
          <p:cNvSpPr txBox="1"/>
          <p:nvPr/>
        </p:nvSpPr>
        <p:spPr>
          <a:xfrm>
            <a:off x="941272" y="6398501"/>
            <a:ext cx="927299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marL="0" marR="0" lvl="0" indent="0" algn="l" defTabSz="913224"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a:noFill/>
                </a:ln>
                <a:solidFill>
                  <a:schemeClr val="accent2"/>
                </a:solidFill>
                <a:effectLst/>
                <a:uLnTx/>
                <a:uFillTx/>
                <a:latin typeface="Poppins Light" panose="00000400000000000000" pitchFamily="2" charset="0"/>
                <a:cs typeface="Poppins Light" panose="00000400000000000000" pitchFamily="2" charset="0"/>
                <a:sym typeface="Helvetica Neue"/>
              </a:rPr>
              <a:t>confidential</a:t>
            </a:r>
          </a:p>
        </p:txBody>
      </p:sp>
      <p:sp>
        <p:nvSpPr>
          <p:cNvPr id="2" name="Picture Placeholder 12">
            <a:extLst>
              <a:ext uri="{FF2B5EF4-FFF2-40B4-BE49-F238E27FC236}">
                <a16:creationId xmlns:a16="http://schemas.microsoft.com/office/drawing/2014/main" id="{6E4CB9D4-ACEE-ED8A-9D52-78B93962E39E}"/>
              </a:ext>
            </a:extLst>
          </p:cNvPr>
          <p:cNvSpPr>
            <a:spLocks noGrp="1"/>
          </p:cNvSpPr>
          <p:nvPr>
            <p:ph type="pic" sz="quarter" idx="62" hasCustomPrompt="1"/>
          </p:nvPr>
        </p:nvSpPr>
        <p:spPr>
          <a:xfrm flipH="1">
            <a:off x="2662256" y="2321903"/>
            <a:ext cx="12600" cy="3420000"/>
          </a:xfrm>
          <a:solidFill>
            <a:schemeClr val="accent2"/>
          </a:solidFill>
        </p:spPr>
        <p:txBody>
          <a:bodyPr/>
          <a:lstStyle>
            <a:lvl1pPr marL="0" indent="0">
              <a:buFontTx/>
              <a:buNone/>
              <a:defRPr/>
            </a:lvl1pPr>
          </a:lstStyle>
          <a:p>
            <a:r>
              <a:rPr lang="en-CA" dirty="0"/>
              <a:t> </a:t>
            </a:r>
          </a:p>
        </p:txBody>
      </p:sp>
      <p:sp>
        <p:nvSpPr>
          <p:cNvPr id="4" name="Picture Placeholder 12">
            <a:extLst>
              <a:ext uri="{FF2B5EF4-FFF2-40B4-BE49-F238E27FC236}">
                <a16:creationId xmlns:a16="http://schemas.microsoft.com/office/drawing/2014/main" id="{C3630D5A-3F4C-EB5E-02E0-EA698C94F803}"/>
              </a:ext>
            </a:extLst>
          </p:cNvPr>
          <p:cNvSpPr>
            <a:spLocks noGrp="1"/>
          </p:cNvSpPr>
          <p:nvPr>
            <p:ph type="pic" sz="quarter" idx="63" hasCustomPrompt="1"/>
          </p:nvPr>
        </p:nvSpPr>
        <p:spPr>
          <a:xfrm flipH="1">
            <a:off x="4960956" y="2321903"/>
            <a:ext cx="12600" cy="3420000"/>
          </a:xfrm>
          <a:solidFill>
            <a:schemeClr val="accent2"/>
          </a:solidFill>
        </p:spPr>
        <p:txBody>
          <a:bodyPr/>
          <a:lstStyle>
            <a:lvl1pPr marL="0" indent="0">
              <a:buFontTx/>
              <a:buNone/>
              <a:defRPr/>
            </a:lvl1pPr>
          </a:lstStyle>
          <a:p>
            <a:r>
              <a:rPr lang="en-CA" dirty="0"/>
              <a:t> </a:t>
            </a:r>
          </a:p>
        </p:txBody>
      </p:sp>
      <p:sp>
        <p:nvSpPr>
          <p:cNvPr id="17" name="Picture Placeholder 12">
            <a:extLst>
              <a:ext uri="{FF2B5EF4-FFF2-40B4-BE49-F238E27FC236}">
                <a16:creationId xmlns:a16="http://schemas.microsoft.com/office/drawing/2014/main" id="{A3501CEB-7E1B-1589-6254-B32EE006EB9C}"/>
              </a:ext>
            </a:extLst>
          </p:cNvPr>
          <p:cNvSpPr>
            <a:spLocks noGrp="1"/>
          </p:cNvSpPr>
          <p:nvPr>
            <p:ph type="pic" sz="quarter" idx="64" hasCustomPrompt="1"/>
          </p:nvPr>
        </p:nvSpPr>
        <p:spPr>
          <a:xfrm flipH="1">
            <a:off x="7234256" y="2321903"/>
            <a:ext cx="12600" cy="3420000"/>
          </a:xfrm>
          <a:solidFill>
            <a:schemeClr val="accent2"/>
          </a:solidFill>
        </p:spPr>
        <p:txBody>
          <a:bodyPr/>
          <a:lstStyle>
            <a:lvl1pPr marL="0" indent="0">
              <a:buFontTx/>
              <a:buNone/>
              <a:defRPr/>
            </a:lvl1pPr>
          </a:lstStyle>
          <a:p>
            <a:r>
              <a:rPr lang="en-CA" dirty="0"/>
              <a:t> </a:t>
            </a:r>
          </a:p>
        </p:txBody>
      </p:sp>
      <p:sp>
        <p:nvSpPr>
          <p:cNvPr id="18" name="Picture Placeholder 12">
            <a:extLst>
              <a:ext uri="{FF2B5EF4-FFF2-40B4-BE49-F238E27FC236}">
                <a16:creationId xmlns:a16="http://schemas.microsoft.com/office/drawing/2014/main" id="{BA39BAC4-1DF4-5C52-5BCB-FC12FF4E2674}"/>
              </a:ext>
            </a:extLst>
          </p:cNvPr>
          <p:cNvSpPr>
            <a:spLocks noGrp="1"/>
          </p:cNvSpPr>
          <p:nvPr>
            <p:ph type="pic" sz="quarter" idx="65" hasCustomPrompt="1"/>
          </p:nvPr>
        </p:nvSpPr>
        <p:spPr>
          <a:xfrm flipH="1">
            <a:off x="9520256" y="2321903"/>
            <a:ext cx="12600" cy="3420000"/>
          </a:xfrm>
          <a:solidFill>
            <a:schemeClr val="accent2"/>
          </a:solidFill>
        </p:spPr>
        <p:txBody>
          <a:bodyPr/>
          <a:lstStyle>
            <a:lvl1pPr marL="0" indent="0">
              <a:buFontTx/>
              <a:buNone/>
              <a:defRPr/>
            </a:lvl1pPr>
          </a:lstStyle>
          <a:p>
            <a:r>
              <a:rPr lang="en-CA" dirty="0"/>
              <a:t> </a:t>
            </a:r>
          </a:p>
        </p:txBody>
      </p:sp>
    </p:spTree>
    <p:extLst>
      <p:ext uri="{BB962C8B-B14F-4D97-AF65-F5344CB8AC3E}">
        <p14:creationId xmlns:p14="http://schemas.microsoft.com/office/powerpoint/2010/main" val="331328394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18" Type="http://schemas.openxmlformats.org/officeDocument/2006/relationships/image" Target="../media/image1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4.png"/><Relationship Id="rId2" Type="http://schemas.openxmlformats.org/officeDocument/2006/relationships/slideLayout" Target="../slideLayouts/slideLayout34.xml"/><Relationship Id="rId16" Type="http://schemas.openxmlformats.org/officeDocument/2006/relationships/image" Target="../media/image1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2.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7.xml"/><Relationship Id="rId7" Type="http://schemas.openxmlformats.org/officeDocument/2006/relationships/image" Target="../media/image1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theme" Target="../theme/theme6.xml"/><Relationship Id="rId9"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7.xml"/><Relationship Id="rId4"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603250" y="1524000"/>
            <a:ext cx="10985500" cy="47282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10830747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spd="med"/>
  <p:hf hdr="0" ftr="0" dt="0"/>
  <p:txStyles>
    <p:titleStyle>
      <a:lvl1pPr marL="0" marR="0" indent="0" algn="l" defTabSz="1219169" rtl="0" eaLnBrk="1" latinLnBrk="0" hangingPunct="1">
        <a:lnSpc>
          <a:spcPct val="80000"/>
        </a:lnSpc>
        <a:spcBef>
          <a:spcPts val="0"/>
        </a:spcBef>
        <a:spcAft>
          <a:spcPts val="0"/>
        </a:spcAft>
        <a:buClrTx/>
        <a:buSzTx/>
        <a:buFontTx/>
        <a:buNone/>
        <a:tabLst/>
        <a:defRPr sz="3600" b="1" i="0" u="none" strike="noStrike" cap="none" spc="-85" baseline="0">
          <a:solidFill>
            <a:srgbClr val="000000"/>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eaLnBrk="1" latinLnBrk="0" hangingPunct="1">
        <a:lnSpc>
          <a:spcPct val="120000"/>
        </a:lnSpc>
        <a:spcBef>
          <a:spcPts val="300"/>
        </a:spcBef>
        <a:spcAft>
          <a:spcPts val="300"/>
        </a:spcAft>
        <a:buClrTx/>
        <a:buSzPct val="123000"/>
        <a:buFontTx/>
        <a:buChar char="•"/>
        <a:tabLst/>
        <a:defRPr sz="22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eaLnBrk="1" latinLnBrk="0" hangingPunct="1">
        <a:lnSpc>
          <a:spcPct val="120000"/>
        </a:lnSpc>
        <a:spcBef>
          <a:spcPts val="300"/>
        </a:spcBef>
        <a:spcAft>
          <a:spcPts val="300"/>
        </a:spcAft>
        <a:buClrTx/>
        <a:buSzPct val="123000"/>
        <a:buFontTx/>
        <a:buChar char="•"/>
        <a:tabLst/>
        <a:defRPr sz="22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eaLnBrk="1" latinLnBrk="0" hangingPunct="1">
        <a:lnSpc>
          <a:spcPct val="120000"/>
        </a:lnSpc>
        <a:spcBef>
          <a:spcPts val="300"/>
        </a:spcBef>
        <a:spcAft>
          <a:spcPts val="300"/>
        </a:spcAft>
        <a:buClrTx/>
        <a:buSzPct val="123000"/>
        <a:buFontTx/>
        <a:buChar char="•"/>
        <a:tabLst/>
        <a:defRPr sz="22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eaLnBrk="1" latinLnBrk="0" hangingPunct="1">
        <a:lnSpc>
          <a:spcPct val="120000"/>
        </a:lnSpc>
        <a:spcBef>
          <a:spcPts val="300"/>
        </a:spcBef>
        <a:spcAft>
          <a:spcPts val="300"/>
        </a:spcAft>
        <a:buClrTx/>
        <a:buSzPct val="123000"/>
        <a:buFontTx/>
        <a:buChar char="•"/>
        <a:tabLst/>
        <a:defRPr sz="22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eaLnBrk="1" latinLnBrk="0" hangingPunct="1">
        <a:lnSpc>
          <a:spcPct val="120000"/>
        </a:lnSpc>
        <a:spcBef>
          <a:spcPts val="300"/>
        </a:spcBef>
        <a:spcAft>
          <a:spcPts val="300"/>
        </a:spcAft>
        <a:buClrTx/>
        <a:buSzPct val="123000"/>
        <a:buFontTx/>
        <a:buChar char="•"/>
        <a:tabLst/>
        <a:defRPr sz="22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603250" y="1718734"/>
            <a:ext cx="10985500" cy="45335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28545904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ransition spd="med"/>
  <p:hf hdr="0" ftr="0" dt="0"/>
  <p:txStyles>
    <p:titleStyle>
      <a:lvl1pPr marL="0" marR="0" indent="0" algn="l" defTabSz="1219169" rtl="0" eaLnBrk="1" latinLnBrk="0" hangingPunct="1">
        <a:lnSpc>
          <a:spcPct val="80000"/>
        </a:lnSpc>
        <a:spcBef>
          <a:spcPts val="0"/>
        </a:spcBef>
        <a:spcAft>
          <a:spcPts val="0"/>
        </a:spcAft>
        <a:buClrTx/>
        <a:buSzTx/>
        <a:buFontTx/>
        <a:buNone/>
        <a:tabLst/>
        <a:defRPr sz="4250" b="1" i="0" u="none" strike="noStrike" cap="none" spc="-85" baseline="0">
          <a:solidFill>
            <a:schemeClr val="tx1"/>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603250" y="1625600"/>
            <a:ext cx="10985500" cy="46266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22446391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ransition spd="med"/>
  <p:hf hdr="0" ftr="0" dt="0"/>
  <p:txStyles>
    <p:titleStyle>
      <a:lvl1pPr marL="0" marR="0" indent="0" algn="l" defTabSz="1219169" rtl="0" eaLnBrk="1" latinLnBrk="0" hangingPunct="1">
        <a:lnSpc>
          <a:spcPct val="80000"/>
        </a:lnSpc>
        <a:spcBef>
          <a:spcPts val="0"/>
        </a:spcBef>
        <a:spcAft>
          <a:spcPts val="0"/>
        </a:spcAft>
        <a:buClrTx/>
        <a:buSzTx/>
        <a:buFontTx/>
        <a:buNone/>
        <a:tabLst/>
        <a:defRPr sz="4250" b="1" i="0" u="none" strike="noStrike" cap="none" spc="-85" baseline="0">
          <a:solidFill>
            <a:schemeClr val="tx1"/>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603250" y="1667933"/>
            <a:ext cx="10985500" cy="45843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310927830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ransition spd="med"/>
  <p:hf hdr="0" ftr="0" dt="0"/>
  <p:txStyles>
    <p:titleStyle>
      <a:lvl1pPr marL="0" marR="0" indent="0" algn="l" defTabSz="1219169" rtl="0" eaLnBrk="1" latinLnBrk="0" hangingPunct="1">
        <a:lnSpc>
          <a:spcPct val="80000"/>
        </a:lnSpc>
        <a:spcBef>
          <a:spcPts val="0"/>
        </a:spcBef>
        <a:spcAft>
          <a:spcPts val="0"/>
        </a:spcAft>
        <a:buClrTx/>
        <a:buSzTx/>
        <a:buFontTx/>
        <a:buNone/>
        <a:tabLst/>
        <a:defRPr sz="4250" b="1" i="0" u="none" strike="noStrike" cap="none" spc="-85" baseline="0">
          <a:solidFill>
            <a:schemeClr val="tx1"/>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345017"/>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603250" y="1413934"/>
            <a:ext cx="10985500" cy="48383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815147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63" r:id="rId12"/>
  </p:sldLayoutIdLst>
  <p:transition spd="med"/>
  <p:hf hdr="0" ftr="0" dt="0"/>
  <p:txStyles>
    <p:titleStyle>
      <a:lvl1pPr marL="0" marR="0" indent="0" algn="l" defTabSz="1219169" rtl="0" eaLnBrk="1" latinLnBrk="0" hangingPunct="1">
        <a:lnSpc>
          <a:spcPct val="80000"/>
        </a:lnSpc>
        <a:spcBef>
          <a:spcPts val="0"/>
        </a:spcBef>
        <a:spcAft>
          <a:spcPts val="0"/>
        </a:spcAft>
        <a:buClrTx/>
        <a:buSzTx/>
        <a:buFontTx/>
        <a:buNone/>
        <a:tabLst/>
        <a:defRPr sz="3300" b="1" i="0" u="none" strike="noStrike" cap="none" spc="-85" baseline="0">
          <a:solidFill>
            <a:schemeClr val="tx1"/>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eaLnBrk="1" latinLnBrk="0" hangingPunct="1">
        <a:lnSpc>
          <a:spcPct val="120000"/>
        </a:lnSpc>
        <a:spcBef>
          <a:spcPts val="300"/>
        </a:spcBef>
        <a:spcAft>
          <a:spcPts val="300"/>
        </a:spcAft>
        <a:buClrTx/>
        <a:buSzPct val="123000"/>
        <a:buFontTx/>
        <a:buBlip>
          <a:blip r:embed="rId14"/>
        </a:buBlip>
        <a:tabLst/>
        <a:defRPr sz="22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eaLnBrk="1" latinLnBrk="0" hangingPunct="1">
        <a:lnSpc>
          <a:spcPct val="120000"/>
        </a:lnSpc>
        <a:spcBef>
          <a:spcPts val="300"/>
        </a:spcBef>
        <a:spcAft>
          <a:spcPts val="300"/>
        </a:spcAft>
        <a:buClrTx/>
        <a:buSzPct val="123000"/>
        <a:buFontTx/>
        <a:buBlip>
          <a:blip r:embed="rId15"/>
        </a:buBlip>
        <a:tabLst/>
        <a:defRPr sz="22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eaLnBrk="1" latinLnBrk="0" hangingPunct="1">
        <a:lnSpc>
          <a:spcPct val="120000"/>
        </a:lnSpc>
        <a:spcBef>
          <a:spcPts val="300"/>
        </a:spcBef>
        <a:spcAft>
          <a:spcPts val="300"/>
        </a:spcAft>
        <a:buClrTx/>
        <a:buSzPct val="123000"/>
        <a:buFontTx/>
        <a:buBlip>
          <a:blip r:embed="rId16"/>
        </a:buBlip>
        <a:tabLst/>
        <a:defRPr sz="22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eaLnBrk="1" latinLnBrk="0" hangingPunct="1">
        <a:lnSpc>
          <a:spcPct val="120000"/>
        </a:lnSpc>
        <a:spcBef>
          <a:spcPts val="300"/>
        </a:spcBef>
        <a:spcAft>
          <a:spcPts val="300"/>
        </a:spcAft>
        <a:buClr>
          <a:schemeClr val="tx2"/>
        </a:buClr>
        <a:buSzPct val="123000"/>
        <a:buFontTx/>
        <a:buBlip>
          <a:blip r:embed="rId17"/>
        </a:buBlip>
        <a:tabLst/>
        <a:defRPr sz="22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eaLnBrk="1" latinLnBrk="0" hangingPunct="1">
        <a:lnSpc>
          <a:spcPct val="120000"/>
        </a:lnSpc>
        <a:spcBef>
          <a:spcPts val="300"/>
        </a:spcBef>
        <a:spcAft>
          <a:spcPts val="300"/>
        </a:spcAft>
        <a:buClr>
          <a:schemeClr val="accent3"/>
        </a:buClr>
        <a:buSzPct val="123000"/>
        <a:buFontTx/>
        <a:buBlip>
          <a:blip r:embed="rId18"/>
        </a:buBlip>
        <a:tabLst/>
        <a:defRPr sz="22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603250" y="1684867"/>
            <a:ext cx="10985500" cy="45673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452008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ransition spd="med"/>
  <p:hf hdr="0" ftr="0" dt="0"/>
  <p:txStyles>
    <p:titleStyle>
      <a:lvl1pPr marL="0" marR="0" indent="0" algn="l" defTabSz="1219169" rtl="0" eaLnBrk="1" latinLnBrk="0" hangingPunct="1">
        <a:lnSpc>
          <a:spcPct val="80000"/>
        </a:lnSpc>
        <a:spcBef>
          <a:spcPts val="0"/>
        </a:spcBef>
        <a:spcAft>
          <a:spcPts val="0"/>
        </a:spcAft>
        <a:buClrTx/>
        <a:buSzTx/>
        <a:buFontTx/>
        <a:buNone/>
        <a:tabLst/>
        <a:defRPr sz="4250" b="1" i="0" u="none" strike="noStrike" cap="none" spc="-85" baseline="0">
          <a:solidFill>
            <a:schemeClr val="tx1"/>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eaLnBrk="1" latinLnBrk="0" hangingPunct="1">
        <a:lnSpc>
          <a:spcPct val="120000"/>
        </a:lnSpc>
        <a:spcBef>
          <a:spcPts val="300"/>
        </a:spcBef>
        <a:spcAft>
          <a:spcPts val="300"/>
        </a:spcAft>
        <a:buClrTx/>
        <a:buSzPct val="123000"/>
        <a:buFontTx/>
        <a:buBlip>
          <a:blip r:embed="rId5"/>
        </a:buBlip>
        <a:tabLst/>
        <a:defRPr sz="20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eaLnBrk="1" latinLnBrk="0" hangingPunct="1">
        <a:lnSpc>
          <a:spcPct val="120000"/>
        </a:lnSpc>
        <a:spcBef>
          <a:spcPts val="300"/>
        </a:spcBef>
        <a:spcAft>
          <a:spcPts val="300"/>
        </a:spcAft>
        <a:buClrTx/>
        <a:buSzPct val="123000"/>
        <a:buFontTx/>
        <a:buBlip>
          <a:blip r:embed="rId6"/>
        </a:buBlip>
        <a:tabLst/>
        <a:defRPr sz="20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eaLnBrk="1" latinLnBrk="0" hangingPunct="1">
        <a:lnSpc>
          <a:spcPct val="120000"/>
        </a:lnSpc>
        <a:spcBef>
          <a:spcPts val="300"/>
        </a:spcBef>
        <a:spcAft>
          <a:spcPts val="300"/>
        </a:spcAft>
        <a:buClrTx/>
        <a:buSzPct val="123000"/>
        <a:buFontTx/>
        <a:buBlip>
          <a:blip r:embed="rId7"/>
        </a:buBlip>
        <a:tabLst/>
        <a:defRPr sz="20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eaLnBrk="1" latinLnBrk="0" hangingPunct="1">
        <a:lnSpc>
          <a:spcPct val="120000"/>
        </a:lnSpc>
        <a:spcBef>
          <a:spcPts val="300"/>
        </a:spcBef>
        <a:spcAft>
          <a:spcPts val="300"/>
        </a:spcAft>
        <a:buClr>
          <a:schemeClr val="tx2"/>
        </a:buClr>
        <a:buSzPct val="123000"/>
        <a:buFontTx/>
        <a:buBlip>
          <a:blip r:embed="rId8"/>
        </a:buBlip>
        <a:tabLst/>
        <a:defRPr sz="20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eaLnBrk="1" latinLnBrk="0" hangingPunct="1">
        <a:lnSpc>
          <a:spcPct val="120000"/>
        </a:lnSpc>
        <a:spcBef>
          <a:spcPts val="300"/>
        </a:spcBef>
        <a:spcAft>
          <a:spcPts val="300"/>
        </a:spcAft>
        <a:buClr>
          <a:schemeClr val="accent3"/>
        </a:buClr>
        <a:buSzPct val="123000"/>
        <a:buFontTx/>
        <a:buBlip>
          <a:blip r:embed="rId9"/>
        </a:buBlip>
        <a:tabLst/>
        <a:defRPr sz="2000" b="0" i="0" u="none" strike="noStrike" cap="none" spc="0" baseline="0">
          <a:solidFill>
            <a:schemeClr val="tx1"/>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603250" y="1659467"/>
            <a:ext cx="10985500" cy="45927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370083576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transition spd="med"/>
  <p:hf hdr="0" ftr="0" dt="0"/>
  <p:txStyles>
    <p:titleStyle>
      <a:lvl1pPr marL="0" marR="0" indent="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eaLnBrk="1" latinLnBrk="0" hangingPunct="1">
        <a:lnSpc>
          <a:spcPct val="120000"/>
        </a:lnSpc>
        <a:spcBef>
          <a:spcPts val="300"/>
        </a:spcBef>
        <a:spcAft>
          <a:spcPts val="30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603250" y="539750"/>
            <a:ext cx="10985500" cy="71658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rPr dirty="0"/>
              <a:t>Slide Title</a:t>
            </a:r>
          </a:p>
        </p:txBody>
      </p:sp>
      <p:sp>
        <p:nvSpPr>
          <p:cNvPr id="3" name="Body Level One…"/>
          <p:cNvSpPr txBox="1">
            <a:spLocks noGrp="1"/>
          </p:cNvSpPr>
          <p:nvPr>
            <p:ph type="body" idx="1"/>
          </p:nvPr>
        </p:nvSpPr>
        <p:spPr>
          <a:xfrm>
            <a:off x="603250" y="2124252"/>
            <a:ext cx="10985500" cy="41280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rPr dirty="0"/>
              <a:t>Slide bullet text</a:t>
            </a:r>
          </a:p>
          <a:p>
            <a:pPr lvl="1"/>
            <a:endParaRPr dirty="0"/>
          </a:p>
          <a:p>
            <a:pPr lvl="2"/>
            <a:endParaRPr dirty="0"/>
          </a:p>
          <a:p>
            <a:pPr lvl="3"/>
            <a:endParaRPr dirty="0"/>
          </a:p>
          <a:p>
            <a:pPr lvl="4"/>
            <a:endParaRPr dirty="0"/>
          </a:p>
        </p:txBody>
      </p:sp>
    </p:spTree>
    <p:extLst>
      <p:ext uri="{BB962C8B-B14F-4D97-AF65-F5344CB8AC3E}">
        <p14:creationId xmlns:p14="http://schemas.microsoft.com/office/powerpoint/2010/main" val="29400927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ransition spd="med"/>
  <p:hf hdr="0" ftr="0" dt="0"/>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Poppins Medium" panose="00000600000000000000" pitchFamily="2" charset="0"/>
          <a:ea typeface="+mn-ea"/>
          <a:cs typeface="Poppins Medium" panose="00000600000000000000" pitchFamily="2" charset="0"/>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Poppins" panose="00000500000000000000" pitchFamily="2" charset="0"/>
          <a:ea typeface="+mn-ea"/>
          <a:cs typeface="Poppins" panose="00000500000000000000" pitchFamily="2" charset="0"/>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F32BF1-B179-BDCF-8734-69E41C3D08F9}"/>
              </a:ext>
            </a:extLst>
          </p:cNvPr>
          <p:cNvSpPr>
            <a:spLocks noGrp="1"/>
          </p:cNvSpPr>
          <p:nvPr>
            <p:ph type="body" sz="quarter" idx="21"/>
          </p:nvPr>
        </p:nvSpPr>
        <p:spPr>
          <a:xfrm>
            <a:off x="692700" y="3210604"/>
            <a:ext cx="7325563" cy="318490"/>
          </a:xfrm>
        </p:spPr>
        <p:txBody>
          <a:bodyPr>
            <a:normAutofit fontScale="92500" lnSpcReduction="20000"/>
          </a:bodyPr>
          <a:lstStyle/>
          <a:p>
            <a:r>
              <a:rPr lang="fr-CA" dirty="0"/>
              <a:t>Le 25 novembre 2023</a:t>
            </a:r>
          </a:p>
        </p:txBody>
      </p:sp>
      <p:sp>
        <p:nvSpPr>
          <p:cNvPr id="3" name="Title 2">
            <a:extLst>
              <a:ext uri="{FF2B5EF4-FFF2-40B4-BE49-F238E27FC236}">
                <a16:creationId xmlns:a16="http://schemas.microsoft.com/office/drawing/2014/main" id="{9D0D3529-4861-B975-49E4-F86A380BA604}"/>
              </a:ext>
            </a:extLst>
          </p:cNvPr>
          <p:cNvSpPr>
            <a:spLocks noGrp="1"/>
          </p:cNvSpPr>
          <p:nvPr>
            <p:ph type="title"/>
          </p:nvPr>
        </p:nvSpPr>
        <p:spPr>
          <a:xfrm>
            <a:off x="692700" y="462546"/>
            <a:ext cx="7325563" cy="2324101"/>
          </a:xfrm>
        </p:spPr>
        <p:txBody>
          <a:bodyPr/>
          <a:lstStyle/>
          <a:p>
            <a:r>
              <a:rPr lang="fr-CA" sz="4200" dirty="0" err="1"/>
              <a:t>Xplore</a:t>
            </a:r>
            <a:r>
              <a:rPr lang="fr-CA" sz="4200" dirty="0"/>
              <a:t> Inc.</a:t>
            </a:r>
            <a:br>
              <a:rPr lang="fr-CA" sz="4200" dirty="0"/>
            </a:br>
            <a:r>
              <a:rPr lang="fr-CA" sz="3400" dirty="0"/>
              <a:t>Service à large bande en milieu rural</a:t>
            </a:r>
          </a:p>
        </p:txBody>
      </p:sp>
      <p:sp>
        <p:nvSpPr>
          <p:cNvPr id="2" name="Text Placeholder 1"/>
          <p:cNvSpPr>
            <a:spLocks noGrp="1"/>
          </p:cNvSpPr>
          <p:nvPr>
            <p:ph type="body" sz="quarter" idx="1"/>
          </p:nvPr>
        </p:nvSpPr>
        <p:spPr>
          <a:xfrm>
            <a:off x="612245" y="3052844"/>
            <a:ext cx="9596877" cy="952501"/>
          </a:xfrm>
        </p:spPr>
        <p:txBody>
          <a:bodyPr>
            <a:noAutofit/>
          </a:bodyPr>
          <a:lstStyle/>
          <a:p>
            <a:pPr>
              <a:spcBef>
                <a:spcPts val="1500"/>
              </a:spcBef>
            </a:pPr>
            <a:r>
              <a:rPr lang="en-US" dirty="0"/>
              <a:t> </a:t>
            </a:r>
            <a:endParaRPr lang="en-US" i="1" dirty="0"/>
          </a:p>
        </p:txBody>
      </p:sp>
      <p:sp>
        <p:nvSpPr>
          <p:cNvPr id="4" name="TextBox 3">
            <a:extLst>
              <a:ext uri="{FF2B5EF4-FFF2-40B4-BE49-F238E27FC236}">
                <a16:creationId xmlns:a16="http://schemas.microsoft.com/office/drawing/2014/main" id="{6658ABF0-EA86-4659-8816-29459D562EF9}"/>
              </a:ext>
            </a:extLst>
          </p:cNvPr>
          <p:cNvSpPr txBox="1"/>
          <p:nvPr/>
        </p:nvSpPr>
        <p:spPr>
          <a:xfrm>
            <a:off x="612245" y="4466432"/>
            <a:ext cx="888971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fr-CA" sz="2000" i="1" dirty="0">
                <a:solidFill>
                  <a:schemeClr val="accent2"/>
                </a:solidFill>
                <a:cs typeface="Poppins Medium" panose="00000600000000000000" pitchFamily="2" charset="0"/>
              </a:rPr>
              <a:t>Charles Beaudet, vice-président, relations gouvernementales</a:t>
            </a:r>
          </a:p>
          <a:p>
            <a:pPr marL="0" marR="0" indent="0" algn="l" defTabSz="2438338" rtl="0" fontAlgn="auto" latinLnBrk="0" hangingPunct="0">
              <a:lnSpc>
                <a:spcPct val="100000"/>
              </a:lnSpc>
              <a:spcBef>
                <a:spcPts val="0"/>
              </a:spcBef>
              <a:spcAft>
                <a:spcPts val="0"/>
              </a:spcAft>
              <a:buClrTx/>
              <a:buSzTx/>
              <a:buFontTx/>
              <a:buNone/>
              <a:tabLst/>
            </a:pPr>
            <a:r>
              <a:rPr lang="fr-CA" sz="2000" i="1" dirty="0">
                <a:solidFill>
                  <a:schemeClr val="accent2"/>
                </a:solidFill>
                <a:cs typeface="Poppins Medium" panose="00000600000000000000" pitchFamily="2" charset="0"/>
              </a:rPr>
              <a:t>Melissa Greco, directrice relations gouvernementales </a:t>
            </a:r>
          </a:p>
        </p:txBody>
      </p:sp>
      <p:sp>
        <p:nvSpPr>
          <p:cNvPr id="5" name="Rectangle 4"/>
          <p:cNvSpPr/>
          <p:nvPr/>
        </p:nvSpPr>
        <p:spPr>
          <a:xfrm>
            <a:off x="347240" y="5645665"/>
            <a:ext cx="11377914" cy="584775"/>
          </a:xfrm>
          <a:prstGeom prst="rect">
            <a:avLst/>
          </a:prstGeom>
        </p:spPr>
        <p:txBody>
          <a:bodyPr wrap="square">
            <a:spAutoFit/>
          </a:bodyPr>
          <a:lstStyle/>
          <a:p>
            <a:pPr algn="l"/>
            <a:r>
              <a:rPr lang="fr-CA" sz="800" dirty="0"/>
              <a:t>Cette présentation contient des renseignements commerciaux et techniques sensibles qui ne sont pas accessibles au public, et sont donc traités comme confidentiels par </a:t>
            </a:r>
            <a:r>
              <a:rPr lang="fr-CA" sz="800" dirty="0" err="1"/>
              <a:t>Xplore</a:t>
            </a:r>
            <a:r>
              <a:rPr lang="fr-CA" sz="800" dirty="0"/>
              <a:t> Inc.. Cette présentation est soumise au CRTC en confidence, conformément à l’article 39 de la </a:t>
            </a:r>
            <a:r>
              <a:rPr lang="fr-CA" sz="800" i="1" dirty="0"/>
              <a:t>Loi sur les télécommunications. </a:t>
            </a:r>
            <a:endParaRPr lang="fr-CA" sz="800" dirty="0"/>
          </a:p>
          <a:p>
            <a:pPr algn="l"/>
            <a:r>
              <a:rPr lang="fr-CA" sz="800" dirty="0"/>
              <a:t>Les renseignements confidentiels contenus dans cette présentation représentent des informations confidentielles provenant d’un tiers à l’égard de l’alinéa 20(1) de la </a:t>
            </a:r>
            <a:r>
              <a:rPr lang="fr-CA" sz="800" i="1" dirty="0"/>
              <a:t>Loi sur l’accès à l’information </a:t>
            </a:r>
            <a:r>
              <a:rPr lang="fr-CA" sz="800" dirty="0"/>
              <a:t>et doivent être exclus de la divulgation dans le cas de toute réponse à une demande soumise en vertu de cette loi. </a:t>
            </a:r>
          </a:p>
        </p:txBody>
      </p:sp>
    </p:spTree>
    <p:extLst>
      <p:ext uri="{BB962C8B-B14F-4D97-AF65-F5344CB8AC3E}">
        <p14:creationId xmlns:p14="http://schemas.microsoft.com/office/powerpoint/2010/main" val="40107624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49" y="86291"/>
            <a:ext cx="11072284" cy="959103"/>
          </a:xfrm>
        </p:spPr>
        <p:txBody>
          <a:bodyPr>
            <a:normAutofit/>
          </a:bodyPr>
          <a:lstStyle/>
          <a:p>
            <a:pPr algn="ctr" defTabSz="1219170" fontAlgn="base">
              <a:spcBef>
                <a:spcPct val="0"/>
              </a:spcBef>
              <a:spcAft>
                <a:spcPct val="0"/>
              </a:spcAft>
              <a:defRPr/>
            </a:pPr>
            <a:r>
              <a:rPr lang="fr-CA" sz="3200" b="1" kern="1200" dirty="0" err="1">
                <a:solidFill>
                  <a:srgbClr val="414042"/>
                </a:solidFill>
                <a:latin typeface="Poppins" panose="00000500000000000000" pitchFamily="2" charset="0"/>
                <a:ea typeface="ＭＳ Ｐゴシック" pitchFamily="-65" charset="-128"/>
                <a:cs typeface="Poppins" panose="00000500000000000000" pitchFamily="2" charset="0"/>
                <a:sym typeface="Arial"/>
              </a:rPr>
              <a:t>Xplore</a:t>
            </a:r>
            <a:r>
              <a:rPr lang="fr-CA" sz="3200" b="1" kern="1200" dirty="0">
                <a:solidFill>
                  <a:srgbClr val="414042"/>
                </a:solidFill>
                <a:latin typeface="Poppins" panose="00000500000000000000" pitchFamily="2" charset="0"/>
                <a:ea typeface="ＭＳ Ｐゴシック" pitchFamily="-65" charset="-128"/>
                <a:cs typeface="Poppins" panose="00000500000000000000" pitchFamily="2" charset="0"/>
                <a:sym typeface="Arial"/>
              </a:rPr>
              <a:t> est fière de ses racines au Nouveau-Brunswick </a:t>
            </a:r>
          </a:p>
        </p:txBody>
      </p:sp>
      <p:sp>
        <p:nvSpPr>
          <p:cNvPr id="4" name="Text Placeholder 3">
            <a:extLst>
              <a:ext uri="{FF2B5EF4-FFF2-40B4-BE49-F238E27FC236}">
                <a16:creationId xmlns:a16="http://schemas.microsoft.com/office/drawing/2014/main" id="{C01F31F8-ADBE-4EF8-AF8B-5E4C9781FDDD}"/>
              </a:ext>
            </a:extLst>
          </p:cNvPr>
          <p:cNvSpPr txBox="1">
            <a:spLocks/>
          </p:cNvSpPr>
          <p:nvPr/>
        </p:nvSpPr>
        <p:spPr>
          <a:xfrm>
            <a:off x="546816" y="1321252"/>
            <a:ext cx="2924430" cy="1886222"/>
          </a:xfrm>
          <a:prstGeom prst="rect">
            <a:avLst/>
          </a:prstGeom>
        </p:spPr>
        <p:txBody>
          <a:bodyPr/>
          <a:lstStyle>
            <a:lvl1pPr marL="171450" indent="-171450" algn="l" defTabSz="457200" rtl="0" eaLnBrk="1" latinLnBrk="0" hangingPunct="1">
              <a:spcBef>
                <a:spcPts val="600"/>
              </a:spcBef>
              <a:spcAft>
                <a:spcPts val="600"/>
              </a:spcAft>
              <a:buClr>
                <a:schemeClr val="accent1"/>
              </a:buClr>
              <a:buSzPct val="110000"/>
              <a:buFont typeface="Arial"/>
              <a:buChar char="•"/>
              <a:defRPr sz="1600" b="0" kern="1200">
                <a:solidFill>
                  <a:schemeClr val="tx1">
                    <a:lumMod val="65000"/>
                    <a:lumOff val="35000"/>
                  </a:schemeClr>
                </a:solidFill>
                <a:latin typeface="+mn-lt"/>
                <a:ea typeface="+mn-ea"/>
                <a:cs typeface="+mn-cs"/>
              </a:defRPr>
            </a:lvl1pPr>
            <a:lvl2pPr marL="627063" indent="-169863" algn="l" defTabSz="457200" rtl="0" eaLnBrk="1" latinLnBrk="0" hangingPunct="1">
              <a:spcBef>
                <a:spcPts val="0"/>
              </a:spcBef>
              <a:spcAft>
                <a:spcPts val="600"/>
              </a:spcAft>
              <a:buClr>
                <a:schemeClr val="accent1"/>
              </a:buClr>
              <a:buFont typeface="Arial"/>
              <a:buChar char="–"/>
              <a:defRPr sz="1400" b="0" kern="1200">
                <a:solidFill>
                  <a:schemeClr val="tx1">
                    <a:lumMod val="65000"/>
                    <a:lumOff val="35000"/>
                  </a:schemeClr>
                </a:solidFill>
                <a:latin typeface="+mn-lt"/>
                <a:ea typeface="+mn-ea"/>
                <a:cs typeface="+mn-cs"/>
              </a:defRPr>
            </a:lvl2pPr>
            <a:lvl3pPr marL="1082675" indent="-168275" algn="l" defTabSz="457200" rtl="0" eaLnBrk="1" latinLnBrk="0" hangingPunct="1">
              <a:spcBef>
                <a:spcPts val="0"/>
              </a:spcBef>
              <a:spcAft>
                <a:spcPts val="600"/>
              </a:spcAft>
              <a:buClr>
                <a:schemeClr val="accent1"/>
              </a:buClr>
              <a:buFont typeface="Arial"/>
              <a:buChar char="•"/>
              <a:defRPr sz="1200" b="0" kern="1200">
                <a:solidFill>
                  <a:schemeClr val="tx1">
                    <a:lumMod val="65000"/>
                    <a:lumOff val="35000"/>
                  </a:schemeClr>
                </a:solidFill>
                <a:latin typeface="+mn-lt"/>
                <a:ea typeface="+mn-ea"/>
                <a:cs typeface="+mn-cs"/>
              </a:defRPr>
            </a:lvl3pPr>
            <a:lvl4pPr marL="1546225" indent="-174625" algn="l" defTabSz="457200" rtl="0" eaLnBrk="1" latinLnBrk="0" hangingPunct="1">
              <a:spcBef>
                <a:spcPct val="20000"/>
              </a:spcBef>
              <a:buClr>
                <a:schemeClr val="accent1"/>
              </a:buClr>
              <a:buFont typeface="Arial"/>
              <a:buChar char="–"/>
              <a:defRPr sz="1100" b="0" kern="1200">
                <a:solidFill>
                  <a:schemeClr val="tx1">
                    <a:lumMod val="65000"/>
                    <a:lumOff val="35000"/>
                  </a:schemeClr>
                </a:solidFill>
                <a:latin typeface="+mn-lt"/>
                <a:ea typeface="+mn-ea"/>
                <a:cs typeface="+mn-cs"/>
              </a:defRPr>
            </a:lvl4pPr>
            <a:lvl5pPr marL="2001838" indent="-173038" algn="l" defTabSz="457200" rtl="0" eaLnBrk="1" latinLnBrk="0" hangingPunct="1">
              <a:spcBef>
                <a:spcPct val="20000"/>
              </a:spcBef>
              <a:buClr>
                <a:schemeClr val="accent1"/>
              </a:buClr>
              <a:buFont typeface="Arial"/>
              <a:buChar char="»"/>
              <a:defRPr sz="1100" b="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00"/>
              </a:spcBef>
              <a:buClr>
                <a:srgbClr val="0C67B6"/>
              </a:buClr>
              <a:buNone/>
              <a:defRPr/>
            </a:pPr>
            <a:r>
              <a:rPr lang="fr-CA" b="1" dirty="0">
                <a:solidFill>
                  <a:srgbClr val="000000">
                    <a:lumMod val="85000"/>
                    <a:lumOff val="15000"/>
                  </a:srgbClr>
                </a:solidFill>
                <a:latin typeface="Poppins" panose="00000500000000000000" pitchFamily="2" charset="0"/>
                <a:cs typeface="Poppins" panose="00000500000000000000" pitchFamily="2" charset="0"/>
              </a:rPr>
              <a:t>Nos réseaux</a:t>
            </a:r>
          </a:p>
          <a:p>
            <a:pPr marL="0" indent="-369888">
              <a:spcBef>
                <a:spcPts val="0"/>
              </a:spcBef>
              <a:buClr>
                <a:srgbClr val="0C67B6"/>
              </a:buClr>
              <a:buSzTx/>
              <a:buNone/>
              <a:defRPr/>
            </a:pPr>
            <a:r>
              <a:rPr lang="fr-CA" sz="1100" dirty="0">
                <a:solidFill>
                  <a:srgbClr val="000000">
                    <a:lumMod val="85000"/>
                    <a:lumOff val="15000"/>
                  </a:srgbClr>
                </a:solidFill>
                <a:latin typeface="Poppins" panose="00000500000000000000" pitchFamily="2" charset="0"/>
                <a:cs typeface="Poppins" panose="00000500000000000000" pitchFamily="2" charset="0"/>
              </a:rPr>
              <a:t>Un </a:t>
            </a:r>
            <a:r>
              <a:rPr lang="fr-CA" sz="1100" b="1" dirty="0">
                <a:solidFill>
                  <a:srgbClr val="000000">
                    <a:lumMod val="85000"/>
                    <a:lumOff val="15000"/>
                  </a:srgbClr>
                </a:solidFill>
                <a:latin typeface="Poppins" panose="00000500000000000000" pitchFamily="2" charset="0"/>
                <a:cs typeface="Poppins" panose="00000500000000000000" pitchFamily="2" charset="0"/>
              </a:rPr>
              <a:t>service à large bande rapide, abordable et robuste </a:t>
            </a:r>
            <a:r>
              <a:rPr lang="fr-CA" sz="1100" dirty="0">
                <a:solidFill>
                  <a:srgbClr val="000000">
                    <a:lumMod val="85000"/>
                    <a:lumOff val="15000"/>
                  </a:srgbClr>
                </a:solidFill>
                <a:latin typeface="Poppins" panose="00000500000000000000" pitchFamily="2" charset="0"/>
                <a:cs typeface="Poppins" panose="00000500000000000000" pitchFamily="2" charset="0"/>
              </a:rPr>
              <a:t>aux résidences et entreprises canadiennes en milieu rural, offert en exploitant les nouvelles technologies de réseau, dont la </a:t>
            </a:r>
            <a:r>
              <a:rPr lang="fr-CA" sz="1100" b="1" dirty="0">
                <a:solidFill>
                  <a:srgbClr val="000000">
                    <a:lumMod val="85000"/>
                    <a:lumOff val="15000"/>
                  </a:srgbClr>
                </a:solidFill>
                <a:latin typeface="Poppins" panose="00000500000000000000" pitchFamily="2" charset="0"/>
                <a:cs typeface="Poppins" panose="00000500000000000000" pitchFamily="2" charset="0"/>
              </a:rPr>
              <a:t>fibre jusqu’au local, </a:t>
            </a:r>
            <a:r>
              <a:rPr lang="fr-CA" sz="1100" dirty="0">
                <a:solidFill>
                  <a:srgbClr val="000000">
                    <a:lumMod val="85000"/>
                    <a:lumOff val="15000"/>
                  </a:srgbClr>
                </a:solidFill>
                <a:latin typeface="Poppins" panose="00000500000000000000" pitchFamily="2" charset="0"/>
                <a:cs typeface="Poppins" panose="00000500000000000000" pitchFamily="2" charset="0"/>
              </a:rPr>
              <a:t>l’</a:t>
            </a:r>
            <a:r>
              <a:rPr lang="fr-CA" sz="1100" b="1" dirty="0">
                <a:solidFill>
                  <a:srgbClr val="000000">
                    <a:lumMod val="85000"/>
                    <a:lumOff val="15000"/>
                  </a:srgbClr>
                </a:solidFill>
                <a:latin typeface="Poppins" panose="00000500000000000000" pitchFamily="2" charset="0"/>
                <a:cs typeface="Poppins" panose="00000500000000000000" pitchFamily="2" charset="0"/>
              </a:rPr>
              <a:t>Internet fixe 5G sans fil </a:t>
            </a:r>
            <a:r>
              <a:rPr lang="fr-CA" sz="1100" dirty="0">
                <a:solidFill>
                  <a:srgbClr val="000000">
                    <a:lumMod val="85000"/>
                    <a:lumOff val="15000"/>
                  </a:srgbClr>
                </a:solidFill>
                <a:latin typeface="Poppins" panose="00000500000000000000" pitchFamily="2" charset="0"/>
                <a:cs typeface="Poppins" panose="00000500000000000000" pitchFamily="2" charset="0"/>
              </a:rPr>
              <a:t>et le </a:t>
            </a:r>
            <a:r>
              <a:rPr lang="fr-CA" sz="1100" b="1" dirty="0">
                <a:solidFill>
                  <a:srgbClr val="000000">
                    <a:lumMod val="85000"/>
                    <a:lumOff val="15000"/>
                  </a:srgbClr>
                </a:solidFill>
                <a:latin typeface="Poppins" panose="00000500000000000000" pitchFamily="2" charset="0"/>
                <a:cs typeface="Poppins" panose="00000500000000000000" pitchFamily="2" charset="0"/>
              </a:rPr>
              <a:t>service par satellite</a:t>
            </a:r>
            <a:r>
              <a:rPr lang="fr-CA" sz="1100" dirty="0">
                <a:solidFill>
                  <a:srgbClr val="000000">
                    <a:lumMod val="85000"/>
                    <a:lumOff val="15000"/>
                  </a:srgbClr>
                </a:solidFill>
                <a:latin typeface="Poppins" panose="00000500000000000000" pitchFamily="2" charset="0"/>
                <a:cs typeface="Poppins" panose="00000500000000000000" pitchFamily="2" charset="0"/>
              </a:rPr>
              <a:t>.</a:t>
            </a:r>
          </a:p>
        </p:txBody>
      </p:sp>
      <p:sp>
        <p:nvSpPr>
          <p:cNvPr id="5" name="Text Placeholder 3">
            <a:extLst>
              <a:ext uri="{FF2B5EF4-FFF2-40B4-BE49-F238E27FC236}">
                <a16:creationId xmlns:a16="http://schemas.microsoft.com/office/drawing/2014/main" id="{84452990-6466-48F5-B919-A1224ED73D4E}"/>
              </a:ext>
            </a:extLst>
          </p:cNvPr>
          <p:cNvSpPr txBox="1">
            <a:spLocks/>
          </p:cNvSpPr>
          <p:nvPr/>
        </p:nvSpPr>
        <p:spPr>
          <a:xfrm>
            <a:off x="8483969" y="1502952"/>
            <a:ext cx="3007894" cy="1539226"/>
          </a:xfrm>
          <a:prstGeom prst="rect">
            <a:avLst/>
          </a:prstGeom>
        </p:spPr>
        <p:txBody>
          <a:bodyPr/>
          <a:lstStyle>
            <a:lvl1pPr marL="171450" indent="-171450" algn="l" defTabSz="457200" rtl="0" eaLnBrk="1" latinLnBrk="0" hangingPunct="1">
              <a:spcBef>
                <a:spcPts val="600"/>
              </a:spcBef>
              <a:spcAft>
                <a:spcPts val="600"/>
              </a:spcAft>
              <a:buClr>
                <a:schemeClr val="accent1"/>
              </a:buClr>
              <a:buSzPct val="110000"/>
              <a:buFont typeface="Arial"/>
              <a:buChar char="•"/>
              <a:defRPr sz="1600" b="0" kern="1200">
                <a:solidFill>
                  <a:schemeClr val="tx1">
                    <a:lumMod val="65000"/>
                    <a:lumOff val="35000"/>
                  </a:schemeClr>
                </a:solidFill>
                <a:latin typeface="+mn-lt"/>
                <a:ea typeface="+mn-ea"/>
                <a:cs typeface="+mn-cs"/>
              </a:defRPr>
            </a:lvl1pPr>
            <a:lvl2pPr marL="627063" indent="-169863" algn="l" defTabSz="457200" rtl="0" eaLnBrk="1" latinLnBrk="0" hangingPunct="1">
              <a:spcBef>
                <a:spcPts val="0"/>
              </a:spcBef>
              <a:spcAft>
                <a:spcPts val="600"/>
              </a:spcAft>
              <a:buClr>
                <a:schemeClr val="accent1"/>
              </a:buClr>
              <a:buFont typeface="Arial"/>
              <a:buChar char="–"/>
              <a:defRPr sz="1400" b="0" kern="1200">
                <a:solidFill>
                  <a:schemeClr val="tx1">
                    <a:lumMod val="65000"/>
                    <a:lumOff val="35000"/>
                  </a:schemeClr>
                </a:solidFill>
                <a:latin typeface="+mn-lt"/>
                <a:ea typeface="+mn-ea"/>
                <a:cs typeface="+mn-cs"/>
              </a:defRPr>
            </a:lvl2pPr>
            <a:lvl3pPr marL="1082675" indent="-168275" algn="l" defTabSz="457200" rtl="0" eaLnBrk="1" latinLnBrk="0" hangingPunct="1">
              <a:spcBef>
                <a:spcPts val="0"/>
              </a:spcBef>
              <a:spcAft>
                <a:spcPts val="600"/>
              </a:spcAft>
              <a:buClr>
                <a:schemeClr val="accent1"/>
              </a:buClr>
              <a:buFont typeface="Arial"/>
              <a:buChar char="•"/>
              <a:defRPr sz="1200" b="0" kern="1200">
                <a:solidFill>
                  <a:schemeClr val="tx1">
                    <a:lumMod val="65000"/>
                    <a:lumOff val="35000"/>
                  </a:schemeClr>
                </a:solidFill>
                <a:latin typeface="+mn-lt"/>
                <a:ea typeface="+mn-ea"/>
                <a:cs typeface="+mn-cs"/>
              </a:defRPr>
            </a:lvl3pPr>
            <a:lvl4pPr marL="1546225" indent="-174625" algn="l" defTabSz="457200" rtl="0" eaLnBrk="1" latinLnBrk="0" hangingPunct="1">
              <a:spcBef>
                <a:spcPct val="20000"/>
              </a:spcBef>
              <a:buClr>
                <a:schemeClr val="accent1"/>
              </a:buClr>
              <a:buFont typeface="Arial"/>
              <a:buChar char="–"/>
              <a:defRPr sz="1100" b="0" kern="1200">
                <a:solidFill>
                  <a:schemeClr val="tx1">
                    <a:lumMod val="65000"/>
                    <a:lumOff val="35000"/>
                  </a:schemeClr>
                </a:solidFill>
                <a:latin typeface="+mn-lt"/>
                <a:ea typeface="+mn-ea"/>
                <a:cs typeface="+mn-cs"/>
              </a:defRPr>
            </a:lvl4pPr>
            <a:lvl5pPr marL="2001838" indent="-173038" algn="l" defTabSz="457200" rtl="0" eaLnBrk="1" latinLnBrk="0" hangingPunct="1">
              <a:spcBef>
                <a:spcPct val="20000"/>
              </a:spcBef>
              <a:buClr>
                <a:schemeClr val="accent1"/>
              </a:buClr>
              <a:buFont typeface="Arial"/>
              <a:buChar char="»"/>
              <a:defRPr sz="1100" b="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00"/>
              </a:spcBef>
              <a:buClr>
                <a:srgbClr val="0C67B6"/>
              </a:buClr>
              <a:buNone/>
              <a:defRPr/>
            </a:pPr>
            <a:r>
              <a:rPr lang="fr-CA" b="1" dirty="0">
                <a:solidFill>
                  <a:srgbClr val="000000">
                    <a:lumMod val="85000"/>
                    <a:lumOff val="15000"/>
                  </a:srgbClr>
                </a:solidFill>
                <a:latin typeface="Poppins" panose="00000500000000000000" pitchFamily="2" charset="0"/>
                <a:cs typeface="Poppins" panose="00000500000000000000" pitchFamily="2" charset="0"/>
              </a:rPr>
              <a:t>Nos clients</a:t>
            </a:r>
          </a:p>
          <a:p>
            <a:pPr marL="0" indent="0" defTabSz="911731">
              <a:spcBef>
                <a:spcPts val="0"/>
              </a:spcBef>
              <a:spcAft>
                <a:spcPts val="0"/>
              </a:spcAft>
              <a:buClrTx/>
              <a:buSzTx/>
              <a:buNone/>
              <a:defRPr/>
            </a:pPr>
            <a:r>
              <a:rPr lang="fr-CA" sz="1100" dirty="0">
                <a:solidFill>
                  <a:srgbClr val="000000">
                    <a:lumMod val="85000"/>
                    <a:lumOff val="15000"/>
                  </a:srgbClr>
                </a:solidFill>
                <a:latin typeface="Poppins" panose="00000500000000000000" pitchFamily="2" charset="0"/>
                <a:cs typeface="Poppins" panose="00000500000000000000" pitchFamily="2" charset="0"/>
              </a:rPr>
              <a:t>Nous avons environ</a:t>
            </a:r>
            <a:r>
              <a:rPr lang="fr-CA" sz="1100" b="1" dirty="0">
                <a:solidFill>
                  <a:srgbClr val="000000">
                    <a:lumMod val="85000"/>
                    <a:lumOff val="15000"/>
                  </a:srgbClr>
                </a:solidFill>
                <a:latin typeface="Poppins" panose="00000500000000000000" pitchFamily="2" charset="0"/>
                <a:cs typeface="Poppins" panose="00000500000000000000" pitchFamily="2" charset="0"/>
              </a:rPr>
              <a:t> 350 000 clients résidentiels et commerciaux </a:t>
            </a:r>
            <a:r>
              <a:rPr lang="fr-CA" sz="1100" dirty="0">
                <a:solidFill>
                  <a:srgbClr val="000000">
                    <a:lumMod val="85000"/>
                    <a:lumOff val="15000"/>
                  </a:srgbClr>
                </a:solidFill>
                <a:latin typeface="Poppins" panose="00000500000000000000" pitchFamily="2" charset="0"/>
                <a:cs typeface="Poppins" panose="00000500000000000000" pitchFamily="2" charset="0"/>
              </a:rPr>
              <a:t>dans les régions éloignées et rurales du Canada, ce qui veut dire qu’environ </a:t>
            </a:r>
            <a:r>
              <a:rPr lang="fr-CA" sz="1100" b="1" dirty="0">
                <a:solidFill>
                  <a:srgbClr val="000000">
                    <a:lumMod val="85000"/>
                    <a:lumOff val="15000"/>
                  </a:srgbClr>
                </a:solidFill>
                <a:latin typeface="Poppins" panose="00000500000000000000" pitchFamily="2" charset="0"/>
                <a:cs typeface="Poppins" panose="00000500000000000000" pitchFamily="2" charset="0"/>
              </a:rPr>
              <a:t>1 million de Canadiens </a:t>
            </a:r>
            <a:r>
              <a:rPr lang="fr-CA" sz="1100" dirty="0">
                <a:solidFill>
                  <a:srgbClr val="000000">
                    <a:lumMod val="85000"/>
                    <a:lumOff val="15000"/>
                  </a:srgbClr>
                </a:solidFill>
                <a:latin typeface="Poppins" panose="00000500000000000000" pitchFamily="2" charset="0"/>
                <a:cs typeface="Poppins" panose="00000500000000000000" pitchFamily="2" charset="0"/>
              </a:rPr>
              <a:t>se connectent chaque jour à l’Internet grâce aux réseaux d’</a:t>
            </a:r>
            <a:r>
              <a:rPr lang="fr-CA" sz="1100" dirty="0" err="1">
                <a:solidFill>
                  <a:srgbClr val="000000">
                    <a:lumMod val="85000"/>
                    <a:lumOff val="15000"/>
                  </a:srgbClr>
                </a:solidFill>
                <a:latin typeface="Poppins" panose="00000500000000000000" pitchFamily="2" charset="0"/>
                <a:cs typeface="Poppins" panose="00000500000000000000" pitchFamily="2" charset="0"/>
              </a:rPr>
              <a:t>Xplore</a:t>
            </a:r>
            <a:r>
              <a:rPr lang="fr-CA" sz="1100" dirty="0">
                <a:solidFill>
                  <a:srgbClr val="000000">
                    <a:lumMod val="85000"/>
                    <a:lumOff val="15000"/>
                  </a:srgbClr>
                </a:solidFill>
                <a:latin typeface="Poppins" panose="00000500000000000000" pitchFamily="2" charset="0"/>
                <a:cs typeface="Poppins" panose="00000500000000000000" pitchFamily="2" charset="0"/>
              </a:rPr>
              <a:t>.</a:t>
            </a:r>
            <a:endParaRPr lang="fr-CA" sz="1100" b="1" dirty="0">
              <a:solidFill>
                <a:srgbClr val="000000">
                  <a:lumMod val="85000"/>
                  <a:lumOff val="15000"/>
                </a:srgbClr>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6397C613-F9C3-4CFD-9E9D-A3103BFA3FA2}"/>
              </a:ext>
            </a:extLst>
          </p:cNvPr>
          <p:cNvSpPr/>
          <p:nvPr/>
        </p:nvSpPr>
        <p:spPr>
          <a:xfrm>
            <a:off x="577152" y="3302971"/>
            <a:ext cx="2863758" cy="1926168"/>
          </a:xfrm>
          <a:prstGeom prst="rect">
            <a:avLst/>
          </a:prstGeom>
        </p:spPr>
        <p:txBody>
          <a:bodyPr wrap="square">
            <a:spAutoFit/>
          </a:bodyPr>
          <a:lstStyle/>
          <a:p>
            <a:pPr algn="l" defTabSz="911731" hangingPunct="1">
              <a:spcBef>
                <a:spcPts val="500"/>
              </a:spcBef>
              <a:buClr>
                <a:srgbClr val="0C67B6"/>
              </a:buClr>
              <a:defRPr/>
            </a:pPr>
            <a:r>
              <a:rPr lang="fr-CA" sz="1600" b="1" kern="1200" dirty="0">
                <a:solidFill>
                  <a:srgbClr val="000000">
                    <a:lumMod val="85000"/>
                    <a:lumOff val="15000"/>
                  </a:srgbClr>
                </a:solidFill>
                <a:latin typeface="Poppins" panose="00000500000000000000" pitchFamily="2" charset="0"/>
                <a:cs typeface="Poppins" panose="00000500000000000000" pitchFamily="2" charset="0"/>
              </a:rPr>
              <a:t>Nos projets</a:t>
            </a:r>
          </a:p>
          <a:p>
            <a:pPr algn="l" defTabSz="911731" hangingPunct="1">
              <a:spcBef>
                <a:spcPts val="500"/>
              </a:spcBef>
              <a:buClr>
                <a:srgbClr val="0C67B6"/>
              </a:buClr>
              <a:defRPr/>
            </a:pPr>
            <a:r>
              <a:rPr lang="fr-CA" sz="1100" kern="1200" dirty="0">
                <a:solidFill>
                  <a:srgbClr val="000000">
                    <a:lumMod val="85000"/>
                    <a:lumOff val="15000"/>
                  </a:srgbClr>
                </a:solidFill>
                <a:latin typeface="Poppins" panose="00000500000000000000" pitchFamily="2" charset="0"/>
                <a:cs typeface="Poppins" panose="00000500000000000000" pitchFamily="2" charset="0"/>
              </a:rPr>
              <a:t>Nous </a:t>
            </a:r>
            <a:r>
              <a:rPr lang="fr-CA" sz="1100" b="1" kern="1200" dirty="0">
                <a:solidFill>
                  <a:srgbClr val="000000">
                    <a:lumMod val="85000"/>
                    <a:lumOff val="15000"/>
                  </a:srgbClr>
                </a:solidFill>
                <a:latin typeface="Poppins" panose="00000500000000000000" pitchFamily="2" charset="0"/>
                <a:cs typeface="Poppins" panose="00000500000000000000" pitchFamily="2" charset="0"/>
              </a:rPr>
              <a:t>avons investi 2 milliards de dollars </a:t>
            </a:r>
            <a:r>
              <a:rPr lang="fr-CA" sz="1100" kern="1200" dirty="0">
                <a:solidFill>
                  <a:srgbClr val="000000">
                    <a:lumMod val="85000"/>
                    <a:lumOff val="15000"/>
                  </a:srgbClr>
                </a:solidFill>
                <a:latin typeface="Poppins" panose="00000500000000000000" pitchFamily="2" charset="0"/>
                <a:cs typeface="Poppins" panose="00000500000000000000" pitchFamily="2" charset="0"/>
              </a:rPr>
              <a:t>pour bâtir </a:t>
            </a:r>
            <a:r>
              <a:rPr lang="fr-CA" sz="1100" b="1" kern="1200" dirty="0">
                <a:solidFill>
                  <a:srgbClr val="000000">
                    <a:lumMod val="85000"/>
                    <a:lumOff val="15000"/>
                  </a:srgbClr>
                </a:solidFill>
                <a:latin typeface="Poppins" panose="00000500000000000000" pitchFamily="2" charset="0"/>
                <a:cs typeface="Poppins" panose="00000500000000000000" pitchFamily="2" charset="0"/>
              </a:rPr>
              <a:t>notre propre réseau national sans fil</a:t>
            </a:r>
            <a:r>
              <a:rPr lang="fr-CA" sz="1100" kern="1200" dirty="0">
                <a:solidFill>
                  <a:srgbClr val="000000">
                    <a:lumMod val="85000"/>
                    <a:lumOff val="15000"/>
                  </a:srgbClr>
                </a:solidFill>
                <a:latin typeface="Poppins" panose="00000500000000000000" pitchFamily="2" charset="0"/>
                <a:cs typeface="Poppins" panose="00000500000000000000" pitchFamily="2" charset="0"/>
              </a:rPr>
              <a:t>, employant la fibre, le service sans fil fixe et les technologies par satellite pour desservir les régions éloignées et rurales du Canada. Nous investirons 500 millions additionnels envers la fibre et le 5G d’ici 2025.</a:t>
            </a:r>
            <a:endParaRPr lang="fr-CA" sz="1100" kern="1200" baseline="30000" dirty="0">
              <a:solidFill>
                <a:srgbClr val="000000">
                  <a:lumMod val="85000"/>
                  <a:lumOff val="15000"/>
                </a:srgbClr>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F7A8C14D-C29A-4E73-BCE5-4861595A0583}"/>
              </a:ext>
            </a:extLst>
          </p:cNvPr>
          <p:cNvSpPr txBox="1"/>
          <p:nvPr/>
        </p:nvSpPr>
        <p:spPr>
          <a:xfrm>
            <a:off x="8483968" y="3278346"/>
            <a:ext cx="3007895" cy="1833835"/>
          </a:xfrm>
          <a:prstGeom prst="rect">
            <a:avLst/>
          </a:prstGeom>
          <a:noFill/>
        </p:spPr>
        <p:txBody>
          <a:bodyPr wrap="square" rtlCol="0">
            <a:spAutoFit/>
          </a:bodyPr>
          <a:lstStyle/>
          <a:p>
            <a:pPr algn="l" defTabSz="911731" hangingPunct="1">
              <a:spcBef>
                <a:spcPts val="500"/>
              </a:spcBef>
              <a:buClr>
                <a:srgbClr val="0C67B6"/>
              </a:buClr>
              <a:defRPr/>
            </a:pPr>
            <a:r>
              <a:rPr lang="fr-CA" sz="1600" b="1" kern="1200" dirty="0">
                <a:solidFill>
                  <a:srgbClr val="000000">
                    <a:lumMod val="85000"/>
                    <a:lumOff val="15000"/>
                  </a:srgbClr>
                </a:solidFill>
                <a:latin typeface="Poppins" panose="00000500000000000000" pitchFamily="2" charset="0"/>
                <a:cs typeface="Poppins" panose="00000500000000000000" pitchFamily="2" charset="0"/>
              </a:rPr>
              <a:t>Notre équipe</a:t>
            </a:r>
          </a:p>
          <a:p>
            <a:pPr algn="l" defTabSz="911731" hangingPunct="1">
              <a:spcBef>
                <a:spcPts val="500"/>
              </a:spcBef>
              <a:buClr>
                <a:srgbClr val="0C67B6"/>
              </a:buClr>
              <a:defRPr/>
            </a:pPr>
            <a:endParaRPr lang="fr-CA" sz="300" b="1" kern="1200" dirty="0">
              <a:solidFill>
                <a:srgbClr val="000000">
                  <a:lumMod val="85000"/>
                  <a:lumOff val="15000"/>
                </a:srgbClr>
              </a:solidFill>
              <a:latin typeface="Poppins" panose="00000500000000000000" pitchFamily="2" charset="0"/>
              <a:cs typeface="Poppins" panose="00000500000000000000" pitchFamily="2" charset="0"/>
            </a:endParaRPr>
          </a:p>
          <a:p>
            <a:pPr algn="l" defTabSz="911731" hangingPunct="1">
              <a:defRPr/>
            </a:pPr>
            <a:r>
              <a:rPr lang="fr-CA" sz="1100" kern="1200" dirty="0" err="1">
                <a:solidFill>
                  <a:srgbClr val="000000">
                    <a:lumMod val="85000"/>
                    <a:lumOff val="15000"/>
                  </a:srgbClr>
                </a:solidFill>
                <a:latin typeface="Poppins" panose="00000500000000000000" pitchFamily="2" charset="0"/>
                <a:cs typeface="Poppins" panose="00000500000000000000" pitchFamily="2" charset="0"/>
              </a:rPr>
              <a:t>Xplore</a:t>
            </a:r>
            <a:r>
              <a:rPr lang="fr-CA" sz="1100" kern="1200" dirty="0">
                <a:solidFill>
                  <a:srgbClr val="000000">
                    <a:lumMod val="85000"/>
                    <a:lumOff val="15000"/>
                  </a:srgbClr>
                </a:solidFill>
                <a:latin typeface="Poppins" panose="00000500000000000000" pitchFamily="2" charset="0"/>
                <a:cs typeface="Poppins" panose="00000500000000000000" pitchFamily="2" charset="0"/>
              </a:rPr>
              <a:t> a plus de </a:t>
            </a:r>
            <a:r>
              <a:rPr lang="fr-CA" sz="1100" b="1" kern="1200" dirty="0">
                <a:solidFill>
                  <a:srgbClr val="000000">
                    <a:lumMod val="85000"/>
                    <a:lumOff val="15000"/>
                  </a:srgbClr>
                </a:solidFill>
                <a:latin typeface="Poppins" panose="00000500000000000000" pitchFamily="2" charset="0"/>
                <a:cs typeface="Poppins" panose="00000500000000000000" pitchFamily="2" charset="0"/>
              </a:rPr>
              <a:t>1300 employés à travers le Canada, </a:t>
            </a:r>
            <a:r>
              <a:rPr lang="fr-CA" sz="1100" kern="1200" dirty="0">
                <a:solidFill>
                  <a:srgbClr val="000000">
                    <a:lumMod val="85000"/>
                    <a:lumOff val="15000"/>
                  </a:srgbClr>
                </a:solidFill>
                <a:latin typeface="Poppins" panose="00000500000000000000" pitchFamily="2" charset="0"/>
                <a:cs typeface="Poppins" panose="00000500000000000000" pitchFamily="2" charset="0"/>
              </a:rPr>
              <a:t>dont 50 % se trouvent dans les Maritimes. Les employés de nos trois centres de service bilingue à la clientèle offrent du soutien technique 24 heures par jour, 365 jours par année. De plus, </a:t>
            </a:r>
            <a:r>
              <a:rPr lang="fr-CA" sz="1100" b="1" kern="1200" dirty="0">
                <a:solidFill>
                  <a:srgbClr val="000000">
                    <a:lumMod val="85000"/>
                    <a:lumOff val="15000"/>
                  </a:srgbClr>
                </a:solidFill>
                <a:latin typeface="Poppins" panose="00000500000000000000" pitchFamily="2" charset="0"/>
                <a:cs typeface="Poppins" panose="00000500000000000000" pitchFamily="2" charset="0"/>
              </a:rPr>
              <a:t>250 détaillants </a:t>
            </a:r>
            <a:r>
              <a:rPr lang="fr-CA" sz="1100" kern="1200" dirty="0">
                <a:solidFill>
                  <a:srgbClr val="000000">
                    <a:lumMod val="85000"/>
                    <a:lumOff val="15000"/>
                  </a:srgbClr>
                </a:solidFill>
                <a:latin typeface="Poppins" panose="00000500000000000000" pitchFamily="2" charset="0"/>
                <a:cs typeface="Poppins" panose="00000500000000000000" pitchFamily="2" charset="0"/>
              </a:rPr>
              <a:t>et plus de </a:t>
            </a:r>
            <a:r>
              <a:rPr lang="fr-CA" sz="1100" b="1" kern="1200" dirty="0">
                <a:solidFill>
                  <a:srgbClr val="000000">
                    <a:lumMod val="85000"/>
                    <a:lumOff val="15000"/>
                  </a:srgbClr>
                </a:solidFill>
                <a:latin typeface="Poppins" panose="00000500000000000000" pitchFamily="2" charset="0"/>
                <a:cs typeface="Poppins" panose="00000500000000000000" pitchFamily="2" charset="0"/>
              </a:rPr>
              <a:t>600 installateurs </a:t>
            </a:r>
            <a:r>
              <a:rPr lang="fr-CA" sz="1100" kern="1200" dirty="0">
                <a:solidFill>
                  <a:srgbClr val="000000">
                    <a:lumMod val="85000"/>
                    <a:lumOff val="15000"/>
                  </a:srgbClr>
                </a:solidFill>
                <a:latin typeface="Poppins" panose="00000500000000000000" pitchFamily="2" charset="0"/>
                <a:cs typeface="Poppins" panose="00000500000000000000" pitchFamily="2" charset="0"/>
              </a:rPr>
              <a:t>desservent nos clients au niveau communautaire.</a:t>
            </a:r>
          </a:p>
        </p:txBody>
      </p:sp>
      <p:sp>
        <p:nvSpPr>
          <p:cNvPr id="11" name="Notes 78">
            <a:extLst>
              <a:ext uri="{FF2B5EF4-FFF2-40B4-BE49-F238E27FC236}">
                <a16:creationId xmlns:a16="http://schemas.microsoft.com/office/drawing/2014/main" id="{C25FFF90-47EC-481D-9CD4-64CA294571D2}"/>
              </a:ext>
            </a:extLst>
          </p:cNvPr>
          <p:cNvSpPr txBox="1"/>
          <p:nvPr/>
        </p:nvSpPr>
        <p:spPr>
          <a:xfrm>
            <a:off x="3766351" y="5397940"/>
            <a:ext cx="4717617" cy="520861"/>
          </a:xfrm>
          <a:prstGeom prst="rect">
            <a:avLst/>
          </a:prstGeom>
          <a:noFill/>
        </p:spPr>
        <p:txBody>
          <a:bodyPr vert="horz" lIns="0" tIns="0" rIns="37943" bIns="0" rtlCol="0" anchor="ctr" anchorCtr="0">
            <a:noAutofit/>
          </a:bodyPr>
          <a:lstStyle/>
          <a:p>
            <a:pPr marL="174116" indent="-174116">
              <a:buClr>
                <a:srgbClr val="0C67B6"/>
              </a:buClr>
              <a:buSzPct val="200000"/>
            </a:pPr>
            <a:r>
              <a:rPr lang="fr-CA" sz="1800" dirty="0">
                <a:solidFill>
                  <a:srgbClr val="0C67B6"/>
                </a:solidFill>
              </a:rPr>
              <a:t>•</a:t>
            </a:r>
            <a:r>
              <a:rPr lang="fr-CA" sz="1800" dirty="0">
                <a:solidFill>
                  <a:srgbClr val="000000"/>
                </a:solidFill>
              </a:rPr>
              <a:t> </a:t>
            </a:r>
            <a:r>
              <a:rPr lang="fr-CA" sz="800" dirty="0">
                <a:solidFill>
                  <a:srgbClr val="000000"/>
                </a:solidFill>
              </a:rPr>
              <a:t>Représente l’emplacement des abonnés d’</a:t>
            </a:r>
            <a:r>
              <a:rPr lang="fr-CA" sz="800" dirty="0" err="1">
                <a:solidFill>
                  <a:srgbClr val="000000"/>
                </a:solidFill>
              </a:rPr>
              <a:t>Xplore</a:t>
            </a:r>
            <a:endParaRPr lang="fr-CA" sz="800" dirty="0">
              <a:solidFill>
                <a:srgbClr val="000000"/>
              </a:solidFill>
            </a:endParaRPr>
          </a:p>
          <a:p>
            <a:pPr>
              <a:buClr>
                <a:srgbClr val="0C67B6"/>
              </a:buClr>
              <a:buSzPct val="200000"/>
            </a:pPr>
            <a:endParaRPr lang="en-CA" sz="1000" dirty="0">
              <a:solidFill>
                <a:srgbClr val="000000"/>
              </a:solidFill>
            </a:endParaRPr>
          </a:p>
        </p:txBody>
      </p:sp>
      <p:pic>
        <p:nvPicPr>
          <p:cNvPr id="3" name="Picture 2"/>
          <p:cNvPicPr>
            <a:picLocks noChangeAspect="1"/>
          </p:cNvPicPr>
          <p:nvPr/>
        </p:nvPicPr>
        <p:blipFill>
          <a:blip r:embed="rId2"/>
          <a:stretch>
            <a:fillRect/>
          </a:stretch>
        </p:blipFill>
        <p:spPr>
          <a:xfrm>
            <a:off x="3599726" y="1309962"/>
            <a:ext cx="4481802" cy="4083841"/>
          </a:xfrm>
          <a:prstGeom prst="rect">
            <a:avLst/>
          </a:prstGeom>
        </p:spPr>
      </p:pic>
      <p:sp>
        <p:nvSpPr>
          <p:cNvPr id="8" name="TextBox 7"/>
          <p:cNvSpPr txBox="1"/>
          <p:nvPr/>
        </p:nvSpPr>
        <p:spPr>
          <a:xfrm>
            <a:off x="2009031" y="5739745"/>
            <a:ext cx="8414795"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1219170" fontAlgn="base" hangingPunct="1">
              <a:spcBef>
                <a:spcPct val="0"/>
              </a:spcBef>
              <a:spcAft>
                <a:spcPct val="0"/>
              </a:spcAft>
              <a:defRPr/>
            </a:pPr>
            <a:r>
              <a:rPr lang="en-CA" sz="1800" b="1" kern="1200" dirty="0">
                <a:solidFill>
                  <a:srgbClr val="414042"/>
                </a:solidFill>
                <a:latin typeface="Poppins" panose="00000500000000000000" pitchFamily="2" charset="0"/>
                <a:ea typeface="ＭＳ Ｐゴシック" pitchFamily="-65" charset="-128"/>
                <a:cs typeface="Poppins" panose="00000500000000000000" pitchFamily="2" charset="0"/>
                <a:sym typeface="Arial"/>
              </a:rPr>
              <a:t>Notre vision</a:t>
            </a:r>
          </a:p>
          <a:p>
            <a:pPr defTabSz="1219170" fontAlgn="base" hangingPunct="1">
              <a:spcBef>
                <a:spcPct val="0"/>
              </a:spcBef>
              <a:spcAft>
                <a:spcPct val="0"/>
              </a:spcAft>
            </a:pPr>
            <a:r>
              <a:rPr lang="fr-CA" sz="1600" kern="1200" dirty="0">
                <a:solidFill>
                  <a:srgbClr val="414042"/>
                </a:solidFill>
                <a:latin typeface="Poppins" panose="00000500000000000000" pitchFamily="2" charset="0"/>
                <a:ea typeface="Helvetica Neue" panose="02000503000000020004" pitchFamily="2" charset="0"/>
                <a:cs typeface="Poppins" panose="00000500000000000000" pitchFamily="2" charset="0"/>
                <a:sym typeface="Arial"/>
              </a:rPr>
              <a:t>La poursuite incessante d’une expérience à large bande améliorée </a:t>
            </a:r>
          </a:p>
          <a:p>
            <a:pPr defTabSz="1219170" fontAlgn="base" hangingPunct="1">
              <a:spcBef>
                <a:spcPct val="0"/>
              </a:spcBef>
              <a:spcAft>
                <a:spcPct val="0"/>
              </a:spcAft>
            </a:pPr>
            <a:r>
              <a:rPr lang="fr-CA" sz="1600" kern="1200" dirty="0">
                <a:solidFill>
                  <a:srgbClr val="414042"/>
                </a:solidFill>
                <a:latin typeface="Poppins" panose="00000500000000000000" pitchFamily="2" charset="0"/>
                <a:ea typeface="Helvetica Neue" panose="02000503000000020004" pitchFamily="2" charset="0"/>
                <a:cs typeface="Poppins" panose="00000500000000000000" pitchFamily="2" charset="0"/>
                <a:sym typeface="Arial"/>
              </a:rPr>
              <a:t>pour une meilleure vie quotidienne des Canadiens en milieu rural. </a:t>
            </a:r>
          </a:p>
          <a:p>
            <a:pPr marL="0" marR="0" indent="0" algn="ctr" defTabSz="2438338" rtl="0" fontAlgn="auto" latinLnBrk="0" hangingPunct="0">
              <a:lnSpc>
                <a:spcPct val="100000"/>
              </a:lnSpc>
              <a:spcBef>
                <a:spcPts val="0"/>
              </a:spcBef>
              <a:spcAft>
                <a:spcPts val="0"/>
              </a:spcAft>
              <a:buClrTx/>
              <a:buSzTx/>
              <a:buFontTx/>
              <a:buNone/>
              <a:tabLst/>
            </a:pPr>
            <a:endParaRPr kumimoji="0" lang="en-CA" sz="1600" b="0" i="0" u="none" strike="noStrike" cap="none" spc="0" normalizeH="0" baseline="0" dirty="0">
              <a:ln>
                <a:noFill/>
              </a:ln>
              <a:solidFill>
                <a:srgbClr val="5E5E5E"/>
              </a:solidFill>
              <a:effectLst/>
              <a:uFillTx/>
              <a:sym typeface="Helvetica Neue"/>
            </a:endParaRPr>
          </a:p>
        </p:txBody>
      </p:sp>
    </p:spTree>
    <p:extLst>
      <p:ext uri="{BB962C8B-B14F-4D97-AF65-F5344CB8AC3E}">
        <p14:creationId xmlns:p14="http://schemas.microsoft.com/office/powerpoint/2010/main" val="18707800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7AF3-9BF8-4F32-84F1-180C4DDEF266}"/>
              </a:ext>
            </a:extLst>
          </p:cNvPr>
          <p:cNvSpPr>
            <a:spLocks noGrp="1"/>
          </p:cNvSpPr>
          <p:nvPr>
            <p:ph type="title"/>
          </p:nvPr>
        </p:nvSpPr>
        <p:spPr>
          <a:xfrm>
            <a:off x="540619" y="502010"/>
            <a:ext cx="11072284" cy="430927"/>
          </a:xfrm>
        </p:spPr>
        <p:txBody>
          <a:bodyPr>
            <a:normAutofit fontScale="90000"/>
          </a:bodyPr>
          <a:lstStyle/>
          <a:p>
            <a:pPr algn="ctr"/>
            <a:r>
              <a:rPr lang="fr-CA" dirty="0"/>
              <a:t>Un réseau à large bande national bâti ici, au Nouveau-Brunswick</a:t>
            </a:r>
            <a:br>
              <a:rPr lang="fr-CA" dirty="0"/>
            </a:br>
            <a:r>
              <a:rPr lang="fr-CA" dirty="0" err="1"/>
              <a:t>Xplore</a:t>
            </a:r>
            <a:r>
              <a:rPr lang="fr-CA" dirty="0"/>
              <a:t> offre une gamme unique de solutions</a:t>
            </a:r>
          </a:p>
        </p:txBody>
      </p:sp>
      <p:sp>
        <p:nvSpPr>
          <p:cNvPr id="3" name="Content Placeholder 2">
            <a:extLst>
              <a:ext uri="{FF2B5EF4-FFF2-40B4-BE49-F238E27FC236}">
                <a16:creationId xmlns:a16="http://schemas.microsoft.com/office/drawing/2014/main" id="{7AFCF260-CE11-4FB7-8E13-7953E7C1BF95}"/>
              </a:ext>
            </a:extLst>
          </p:cNvPr>
          <p:cNvSpPr>
            <a:spLocks noGrp="1"/>
          </p:cNvSpPr>
          <p:nvPr>
            <p:ph sz="quarter" idx="10"/>
          </p:nvPr>
        </p:nvSpPr>
        <p:spPr>
          <a:xfrm>
            <a:off x="603249" y="1367089"/>
            <a:ext cx="5970190" cy="5010347"/>
          </a:xfrm>
        </p:spPr>
        <p:txBody>
          <a:bodyPr>
            <a:noAutofit/>
          </a:bodyPr>
          <a:lstStyle/>
          <a:p>
            <a:r>
              <a:rPr lang="fr-CA" sz="1550" b="1" u="sng" kern="0" dirty="0">
                <a:solidFill>
                  <a:srgbClr val="606469"/>
                </a:solidFill>
                <a:latin typeface="+mn-lt"/>
                <a:cs typeface="Calibri" panose="020F0502020204030204" pitchFamily="34" charset="0"/>
              </a:rPr>
              <a:t>Un réseau sans </a:t>
            </a:r>
            <a:r>
              <a:rPr lang="fr-CA" sz="1550" b="1" u="sng" dirty="0">
                <a:solidFill>
                  <a:srgbClr val="606469"/>
                </a:solidFill>
                <a:latin typeface="+mn-lt"/>
                <a:cs typeface="Calibri" panose="020F0502020204030204" pitchFamily="34" charset="0"/>
              </a:rPr>
              <a:t>fil </a:t>
            </a:r>
            <a:r>
              <a:rPr lang="fr-CA" sz="1550" b="1" u="sng" kern="0" dirty="0">
                <a:solidFill>
                  <a:srgbClr val="606469"/>
                </a:solidFill>
                <a:latin typeface="+mn-lt"/>
                <a:cs typeface="Calibri" panose="020F0502020204030204" pitchFamily="34" charset="0"/>
              </a:rPr>
              <a:t>LTE </a:t>
            </a:r>
            <a:r>
              <a:rPr lang="fr-CA" sz="1550" kern="0" dirty="0">
                <a:solidFill>
                  <a:srgbClr val="606469"/>
                </a:solidFill>
                <a:latin typeface="+mn-lt"/>
                <a:cs typeface="Calibri" panose="020F0502020204030204" pitchFamily="34" charset="0"/>
              </a:rPr>
              <a:t>desservant plus de 1,1 million de foyers (plus de 2000 sites)</a:t>
            </a:r>
          </a:p>
          <a:p>
            <a:pPr lvl="1"/>
            <a:r>
              <a:rPr lang="fr-CA" sz="1400" dirty="0">
                <a:solidFill>
                  <a:srgbClr val="606469"/>
                </a:solidFill>
                <a:latin typeface="+mn-lt"/>
                <a:cs typeface="Calibri" panose="020F0502020204030204" pitchFamily="34" charset="0"/>
              </a:rPr>
              <a:t>Internet résidentiel 5G disponible au NB et des vitesses de </a:t>
            </a:r>
            <a:r>
              <a:rPr lang="fr-CA" sz="1400" kern="0" dirty="0">
                <a:solidFill>
                  <a:srgbClr val="606469"/>
                </a:solidFill>
                <a:latin typeface="+mn-lt"/>
                <a:cs typeface="Calibri" panose="020F0502020204030204" pitchFamily="34" charset="0"/>
              </a:rPr>
              <a:t>100</a:t>
            </a:r>
            <a:r>
              <a:rPr lang="fr-CA" sz="1400" dirty="0">
                <a:solidFill>
                  <a:srgbClr val="606469"/>
                </a:solidFill>
                <a:latin typeface="+mn-lt"/>
                <a:cs typeface="Calibri" panose="020F0502020204030204" pitchFamily="34" charset="0"/>
              </a:rPr>
              <a:t>/10 Mb/s, en plus des données illimitées</a:t>
            </a:r>
            <a:endParaRPr lang="fr-CA" sz="1400" kern="0" dirty="0">
              <a:solidFill>
                <a:srgbClr val="606469"/>
              </a:solidFill>
              <a:latin typeface="+mn-lt"/>
              <a:cs typeface="Calibri" panose="020F0502020204030204" pitchFamily="34" charset="0"/>
            </a:endParaRPr>
          </a:p>
          <a:p>
            <a:r>
              <a:rPr lang="fr-CA" sz="1550" b="1" u="sng" kern="0" dirty="0">
                <a:solidFill>
                  <a:srgbClr val="606469"/>
                </a:solidFill>
                <a:latin typeface="+mn-lt"/>
                <a:cs typeface="Calibri" panose="020F0502020204030204" pitchFamily="34" charset="0"/>
              </a:rPr>
              <a:t>Un réseau </a:t>
            </a:r>
            <a:r>
              <a:rPr lang="fr-CA" sz="1550" b="1" u="sng" dirty="0">
                <a:solidFill>
                  <a:srgbClr val="606469"/>
                </a:solidFill>
                <a:latin typeface="+mn-lt"/>
                <a:cs typeface="Calibri" panose="020F0502020204030204" pitchFamily="34" charset="0"/>
              </a:rPr>
              <a:t>f</a:t>
            </a:r>
            <a:r>
              <a:rPr lang="fr-CA" sz="1550" b="1" u="sng" kern="0" dirty="0">
                <a:solidFill>
                  <a:srgbClr val="606469"/>
                </a:solidFill>
                <a:latin typeface="+mn-lt"/>
                <a:cs typeface="Calibri" panose="020F0502020204030204" pitchFamily="34" charset="0"/>
              </a:rPr>
              <a:t>ibre</a:t>
            </a:r>
            <a:r>
              <a:rPr lang="fr-CA" sz="1550" b="1" u="sng" dirty="0">
                <a:solidFill>
                  <a:srgbClr val="606469"/>
                </a:solidFill>
                <a:latin typeface="+mn-lt"/>
                <a:cs typeface="Calibri" panose="020F0502020204030204" pitchFamily="34" charset="0"/>
              </a:rPr>
              <a:t> jusqu’au foyer </a:t>
            </a:r>
            <a:r>
              <a:rPr lang="fr-CA" sz="1550" dirty="0">
                <a:solidFill>
                  <a:srgbClr val="606469"/>
                </a:solidFill>
                <a:latin typeface="+mn-lt"/>
                <a:cs typeface="Calibri" panose="020F0502020204030204" pitchFamily="34" charset="0"/>
              </a:rPr>
              <a:t>couvrant</a:t>
            </a:r>
            <a:r>
              <a:rPr lang="fr-CA" sz="1550" kern="0" dirty="0">
                <a:solidFill>
                  <a:srgbClr val="606469"/>
                </a:solidFill>
                <a:latin typeface="+mn-lt"/>
                <a:cs typeface="Calibri" panose="020F0502020204030204" pitchFamily="34" charset="0"/>
              </a:rPr>
              <a:t> 47 000 foyers (plus de 7400 km)</a:t>
            </a:r>
          </a:p>
          <a:p>
            <a:pPr lvl="1"/>
            <a:r>
              <a:rPr lang="fr-CA" sz="1400" dirty="0">
                <a:solidFill>
                  <a:srgbClr val="606469"/>
                </a:solidFill>
                <a:latin typeface="+mn-lt"/>
                <a:cs typeface="Calibri" panose="020F0502020204030204" pitchFamily="34" charset="0"/>
              </a:rPr>
              <a:t>Projet de plus de 5 500 km de fibre au NB desservant près de 60 000 foyers</a:t>
            </a:r>
          </a:p>
          <a:p>
            <a:pPr lvl="1"/>
            <a:r>
              <a:rPr lang="fr-CA" sz="1400" dirty="0">
                <a:solidFill>
                  <a:srgbClr val="606469"/>
                </a:solidFill>
                <a:latin typeface="+mn-lt"/>
                <a:cs typeface="Calibri" panose="020F0502020204030204" pitchFamily="34" charset="0"/>
              </a:rPr>
              <a:t>1 Gb/s, en plus des données illimitées</a:t>
            </a:r>
          </a:p>
          <a:p>
            <a:r>
              <a:rPr lang="fr-CA" sz="1550" u="sng" kern="0" dirty="0">
                <a:solidFill>
                  <a:srgbClr val="606469"/>
                </a:solidFill>
                <a:latin typeface="+mn-lt"/>
                <a:cs typeface="Calibri" panose="020F0502020204030204" pitchFamily="34" charset="0"/>
              </a:rPr>
              <a:t>Constellation </a:t>
            </a:r>
            <a:r>
              <a:rPr lang="fr-CA" sz="1550" u="sng" dirty="0">
                <a:solidFill>
                  <a:srgbClr val="606469"/>
                </a:solidFill>
                <a:latin typeface="+mn-lt"/>
                <a:cs typeface="Calibri" panose="020F0502020204030204" pitchFamily="34" charset="0"/>
              </a:rPr>
              <a:t>de 5</a:t>
            </a:r>
            <a:r>
              <a:rPr lang="fr-CA" sz="1550" u="sng" kern="0" dirty="0">
                <a:solidFill>
                  <a:srgbClr val="606469"/>
                </a:solidFill>
                <a:latin typeface="+mn-lt"/>
                <a:cs typeface="Calibri" panose="020F0502020204030204" pitchFamily="34" charset="0"/>
              </a:rPr>
              <a:t> satellites 4G</a:t>
            </a:r>
          </a:p>
          <a:p>
            <a:pPr lvl="1"/>
            <a:r>
              <a:rPr lang="fr-CA" sz="1400" dirty="0">
                <a:solidFill>
                  <a:srgbClr val="606469"/>
                </a:solidFill>
                <a:latin typeface="+mn-lt"/>
                <a:cs typeface="Calibri" panose="020F0502020204030204" pitchFamily="34" charset="0"/>
              </a:rPr>
              <a:t>4 satellites à haut débit pouvant desservir </a:t>
            </a:r>
            <a:r>
              <a:rPr lang="fr-CA" sz="1400" kern="0" dirty="0">
                <a:solidFill>
                  <a:srgbClr val="606469"/>
                </a:solidFill>
                <a:latin typeface="+mn-lt"/>
                <a:cs typeface="Calibri" panose="020F0502020204030204" pitchFamily="34" charset="0"/>
              </a:rPr>
              <a:t>97 % </a:t>
            </a:r>
            <a:r>
              <a:rPr lang="fr-CA" sz="1400" dirty="0">
                <a:solidFill>
                  <a:srgbClr val="606469"/>
                </a:solidFill>
                <a:latin typeface="+mn-lt"/>
                <a:cs typeface="Calibri" panose="020F0502020204030204" pitchFamily="34" charset="0"/>
              </a:rPr>
              <a:t>des</a:t>
            </a:r>
            <a:r>
              <a:rPr lang="fr-CA" sz="1400" kern="0" dirty="0">
                <a:solidFill>
                  <a:srgbClr val="606469"/>
                </a:solidFill>
                <a:latin typeface="+mn-lt"/>
                <a:cs typeface="Calibri" panose="020F0502020204030204" pitchFamily="34" charset="0"/>
              </a:rPr>
              <a:t> Canadiens</a:t>
            </a:r>
          </a:p>
          <a:p>
            <a:pPr lvl="1"/>
            <a:r>
              <a:rPr lang="fr-CA" sz="1400" dirty="0">
                <a:solidFill>
                  <a:srgbClr val="606469"/>
                </a:solidFill>
                <a:latin typeface="+mn-lt"/>
                <a:cs typeface="Calibri" panose="020F0502020204030204" pitchFamily="34" charset="0"/>
              </a:rPr>
              <a:t>Le nouveau Jupiter 3, lancé à la mi-2023, rendra disponible un service à 100 Mb/s à plus de 90 % de la population canadienne</a:t>
            </a:r>
          </a:p>
        </p:txBody>
      </p:sp>
      <p:pic>
        <p:nvPicPr>
          <p:cNvPr id="8" name="Content Placeholder 4">
            <a:extLst>
              <a:ext uri="{FF2B5EF4-FFF2-40B4-BE49-F238E27FC236}">
                <a16:creationId xmlns:a16="http://schemas.microsoft.com/office/drawing/2014/main" id="{098F44AF-B4F8-427E-BD21-744754FB340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4914"/>
          <a:stretch/>
        </p:blipFill>
        <p:spPr>
          <a:xfrm>
            <a:off x="6948356" y="1839752"/>
            <a:ext cx="4947184" cy="4065019"/>
          </a:xfrm>
          <a:prstGeom prst="rect">
            <a:avLst/>
          </a:prstGeom>
          <a:ln w="12700">
            <a:miter lim="400000"/>
          </a:ln>
          <a:extLst>
            <a:ext uri="{C572A759-6A51-4108-AA02-DFA0A04FC94B}">
              <ma14:wrappingTextBoxFlag xmlns="" xmlns:ma14="http://schemas.microsoft.com/office/mac/drawingml/2011/main" val="1"/>
            </a:ext>
          </a:extLst>
        </p:spPr>
      </p:pic>
      <p:sp>
        <p:nvSpPr>
          <p:cNvPr id="9" name="TextBox 8">
            <a:extLst>
              <a:ext uri="{FF2B5EF4-FFF2-40B4-BE49-F238E27FC236}">
                <a16:creationId xmlns:a16="http://schemas.microsoft.com/office/drawing/2014/main" id="{AF0935D9-C715-4E81-8865-E63E0AC2B3D4}"/>
              </a:ext>
            </a:extLst>
          </p:cNvPr>
          <p:cNvSpPr txBox="1"/>
          <p:nvPr/>
        </p:nvSpPr>
        <p:spPr>
          <a:xfrm>
            <a:off x="10159212" y="1669298"/>
            <a:ext cx="1960245" cy="96436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bg2">
                  <a:lumMod val="25000"/>
                </a:schemeClr>
              </a:solidFill>
              <a:effectLst/>
              <a:uFillTx/>
              <a:latin typeface="+mn-lt"/>
              <a:ea typeface="+mn-ea"/>
              <a:cs typeface="+mn-cs"/>
              <a:sym typeface="Helvetica Neue"/>
            </a:endParaRPr>
          </a:p>
          <a:p>
            <a:pPr marL="0" marR="0" indent="0" algn="l" defTabSz="2438338" rtl="0" fontAlgn="auto" latinLnBrk="0" hangingPunct="0">
              <a:lnSpc>
                <a:spcPct val="100000"/>
              </a:lnSpc>
              <a:spcBef>
                <a:spcPts val="1200"/>
              </a:spcBef>
              <a:spcAft>
                <a:spcPts val="0"/>
              </a:spcAft>
              <a:buClrTx/>
              <a:buSzTx/>
              <a:buFontTx/>
              <a:buNone/>
              <a:tabLst/>
            </a:pPr>
            <a:r>
              <a:rPr kumimoji="0" lang="en-US" sz="1200" b="0" i="0" u="none" strike="noStrike" cap="none" spc="0" normalizeH="0" baseline="0" dirty="0" err="1">
                <a:ln>
                  <a:noFill/>
                </a:ln>
                <a:solidFill>
                  <a:srgbClr val="007400"/>
                </a:solidFill>
                <a:effectLst/>
                <a:uFillTx/>
                <a:latin typeface="+mn-lt"/>
                <a:ea typeface="+mn-ea"/>
                <a:cs typeface="+mn-cs"/>
                <a:sym typeface="Helvetica Neue"/>
              </a:rPr>
              <a:t>Fibre</a:t>
            </a:r>
            <a:r>
              <a:rPr kumimoji="0" lang="en-US" sz="1200" b="0" i="0" u="none" strike="noStrike" cap="none" spc="0" normalizeH="0" baseline="0" dirty="0">
                <a:ln>
                  <a:noFill/>
                </a:ln>
                <a:solidFill>
                  <a:srgbClr val="007400"/>
                </a:solidFill>
                <a:effectLst/>
                <a:uFillTx/>
                <a:latin typeface="+mn-lt"/>
                <a:ea typeface="+mn-ea"/>
                <a:cs typeface="+mn-cs"/>
                <a:sym typeface="Helvetica Neue"/>
              </a:rPr>
              <a:t> et sans </a:t>
            </a:r>
            <a:r>
              <a:rPr kumimoji="0" lang="en-US" sz="1200" b="0" i="0" u="none" strike="noStrike" cap="none" spc="0" normalizeH="0" baseline="0" dirty="0" err="1">
                <a:ln>
                  <a:noFill/>
                </a:ln>
                <a:solidFill>
                  <a:srgbClr val="007400"/>
                </a:solidFill>
                <a:effectLst/>
                <a:uFillTx/>
                <a:latin typeface="+mn-lt"/>
                <a:ea typeface="+mn-ea"/>
                <a:cs typeface="+mn-cs"/>
                <a:sym typeface="Helvetica Neue"/>
              </a:rPr>
              <a:t>fil</a:t>
            </a:r>
            <a:r>
              <a:rPr kumimoji="0" lang="en-US" sz="1200" b="0" i="0" u="none" strike="noStrike" cap="none" spc="0" normalizeH="0" baseline="0" dirty="0">
                <a:ln>
                  <a:noFill/>
                </a:ln>
                <a:solidFill>
                  <a:srgbClr val="007400"/>
                </a:solidFill>
                <a:effectLst/>
                <a:uFillTx/>
                <a:latin typeface="+mn-lt"/>
                <a:ea typeface="+mn-ea"/>
                <a:cs typeface="+mn-cs"/>
                <a:sym typeface="Helvetica Neue"/>
              </a:rPr>
              <a:t> fixe </a:t>
            </a:r>
          </a:p>
          <a:p>
            <a:pPr marL="0" marR="0" indent="0" algn="l" defTabSz="2438338" rtl="0" fontAlgn="auto" latinLnBrk="0" hangingPunct="0">
              <a:lnSpc>
                <a:spcPct val="100000"/>
              </a:lnSpc>
              <a:spcBef>
                <a:spcPts val="1200"/>
              </a:spcBef>
              <a:spcAft>
                <a:spcPts val="0"/>
              </a:spcAft>
              <a:buClrTx/>
              <a:buSzTx/>
              <a:buFontTx/>
              <a:buNone/>
              <a:tabLst/>
            </a:pPr>
            <a:r>
              <a:rPr lang="en-US" sz="1200" dirty="0">
                <a:solidFill>
                  <a:srgbClr val="92D050"/>
                </a:solidFill>
              </a:rPr>
              <a:t>Satellite</a:t>
            </a:r>
            <a:endParaRPr kumimoji="0" lang="en-US" sz="1200" b="0" i="0" u="none" strike="noStrike" cap="none" spc="0" normalizeH="0" baseline="0" dirty="0">
              <a:ln>
                <a:noFill/>
              </a:ln>
              <a:solidFill>
                <a:srgbClr val="92D050"/>
              </a:solidFill>
              <a:effectLst/>
              <a:uFillTx/>
              <a:latin typeface="+mn-lt"/>
              <a:ea typeface="+mn-ea"/>
              <a:cs typeface="+mn-cs"/>
              <a:sym typeface="Helvetica Neue"/>
            </a:endParaRPr>
          </a:p>
        </p:txBody>
      </p:sp>
      <p:pic>
        <p:nvPicPr>
          <p:cNvPr id="10" name="Graphic 9">
            <a:extLst>
              <a:ext uri="{FF2B5EF4-FFF2-40B4-BE49-F238E27FC236}">
                <a16:creationId xmlns:a16="http://schemas.microsoft.com/office/drawing/2014/main" id="{3E4CFAD6-F5C4-4D32-8C46-692C1A927C9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2168" y="2000506"/>
            <a:ext cx="274320" cy="306139"/>
          </a:xfrm>
          <a:prstGeom prst="rect">
            <a:avLst/>
          </a:prstGeom>
        </p:spPr>
      </p:pic>
      <p:pic>
        <p:nvPicPr>
          <p:cNvPr id="11" name="Graphic 10">
            <a:extLst>
              <a:ext uri="{FF2B5EF4-FFF2-40B4-BE49-F238E27FC236}">
                <a16:creationId xmlns:a16="http://schemas.microsoft.com/office/drawing/2014/main" id="{F2F3E1AE-66E1-4BC8-AED6-E3957757BED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5913" y="2000507"/>
            <a:ext cx="249382" cy="249382"/>
          </a:xfrm>
          <a:prstGeom prst="rect">
            <a:avLst/>
          </a:prstGeom>
        </p:spPr>
      </p:pic>
      <p:pic>
        <p:nvPicPr>
          <p:cNvPr id="12" name="Picture 11" descr="XplorenetIcons-06.png">
            <a:extLst>
              <a:ext uri="{FF2B5EF4-FFF2-40B4-BE49-F238E27FC236}">
                <a16:creationId xmlns:a16="http://schemas.microsoft.com/office/drawing/2014/main" id="{EDA80B6B-0A6F-4821-BF23-E2AB3D5FBC20}"/>
              </a:ext>
            </a:extLst>
          </p:cNvPr>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801168" y="2314456"/>
            <a:ext cx="341171" cy="311243"/>
          </a:xfrm>
          <a:prstGeom prst="rect">
            <a:avLst/>
          </a:prstGeom>
        </p:spPr>
      </p:pic>
    </p:spTree>
    <p:extLst>
      <p:ext uri="{BB962C8B-B14F-4D97-AF65-F5344CB8AC3E}">
        <p14:creationId xmlns:p14="http://schemas.microsoft.com/office/powerpoint/2010/main" val="18394102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42">
            <a:extLst>
              <a:ext uri="{FF2B5EF4-FFF2-40B4-BE49-F238E27FC236}">
                <a16:creationId xmlns:a16="http://schemas.microsoft.com/office/drawing/2014/main" id="{DDEBD75E-6F80-407B-A931-0F5050F0758B}"/>
              </a:ext>
            </a:extLst>
          </p:cNvPr>
          <p:cNvSpPr/>
          <p:nvPr/>
        </p:nvSpPr>
        <p:spPr>
          <a:xfrm>
            <a:off x="944207" y="1256156"/>
            <a:ext cx="10390367" cy="1243299"/>
          </a:xfrm>
          <a:prstGeom prst="roundRect">
            <a:avLst>
              <a:gd name="adj" fmla="val 2010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600" dirty="0" err="1">
                <a:solidFill>
                  <a:schemeClr val="tx1"/>
                </a:solidFill>
                <a:latin typeface="Poppins" panose="00000500000000000000" pitchFamily="2" charset="0"/>
                <a:cs typeface="Poppins" panose="00000500000000000000" pitchFamily="2" charset="0"/>
              </a:rPr>
              <a:t>Xplore</a:t>
            </a:r>
            <a:r>
              <a:rPr lang="fr-CA" sz="1600" dirty="0">
                <a:solidFill>
                  <a:schemeClr val="tx1"/>
                </a:solidFill>
                <a:latin typeface="Poppins" panose="00000500000000000000" pitchFamily="2" charset="0"/>
                <a:cs typeface="Poppins" panose="00000500000000000000" pitchFamily="2" charset="0"/>
              </a:rPr>
              <a:t> est un chef de file du NPS en raison de ses investissements envers son réseau qui améliorent son débit et sa capacité, du lancement d’</a:t>
            </a:r>
            <a:r>
              <a:rPr lang="fr-CA" sz="1600" dirty="0" err="1">
                <a:solidFill>
                  <a:schemeClr val="tx1"/>
                </a:solidFill>
                <a:latin typeface="Poppins" panose="00000500000000000000" pitchFamily="2" charset="0"/>
                <a:cs typeface="Poppins" panose="00000500000000000000" pitchFamily="2" charset="0"/>
              </a:rPr>
              <a:t>Xplore</a:t>
            </a:r>
            <a:r>
              <a:rPr lang="fr-CA" sz="1600" dirty="0">
                <a:solidFill>
                  <a:schemeClr val="tx1"/>
                </a:solidFill>
                <a:latin typeface="Poppins" panose="00000500000000000000" pitchFamily="2" charset="0"/>
                <a:cs typeface="Poppins" panose="00000500000000000000" pitchFamily="2" charset="0"/>
              </a:rPr>
              <a:t> Fibre à vitesses gigabit, ainsi que de l’amélioration du service à la clientèle résultant de l’accroissement de notre équipe et de l’élimination des points de friction au cours de l’expérience client.</a:t>
            </a:r>
          </a:p>
        </p:txBody>
      </p:sp>
      <p:sp>
        <p:nvSpPr>
          <p:cNvPr id="2" name="Title 1"/>
          <p:cNvSpPr>
            <a:spLocks noGrp="1"/>
          </p:cNvSpPr>
          <p:nvPr>
            <p:ph type="title"/>
          </p:nvPr>
        </p:nvSpPr>
        <p:spPr/>
        <p:txBody>
          <a:bodyPr/>
          <a:lstStyle/>
          <a:p>
            <a:r>
              <a:rPr lang="fr-CA" dirty="0"/>
              <a:t>Taux de recommandation d’</a:t>
            </a:r>
            <a:r>
              <a:rPr lang="fr-CA" dirty="0" err="1"/>
              <a:t>Xplore</a:t>
            </a:r>
            <a:r>
              <a:rPr lang="fr-CA" dirty="0"/>
              <a:t> (NPS) – Tableau de bord</a:t>
            </a:r>
            <a:endParaRPr lang="fr-CA" i="1" dirty="0">
              <a:solidFill>
                <a:srgbClr val="FF0000"/>
              </a:solidFill>
            </a:endParaRPr>
          </a:p>
        </p:txBody>
      </p:sp>
      <p:sp>
        <p:nvSpPr>
          <p:cNvPr id="6" name="TextBox 5">
            <a:extLst>
              <a:ext uri="{FF2B5EF4-FFF2-40B4-BE49-F238E27FC236}">
                <a16:creationId xmlns:a16="http://schemas.microsoft.com/office/drawing/2014/main" id="{ED545699-F780-4661-AC60-876503363C31}"/>
              </a:ext>
            </a:extLst>
          </p:cNvPr>
          <p:cNvSpPr txBox="1"/>
          <p:nvPr/>
        </p:nvSpPr>
        <p:spPr>
          <a:xfrm>
            <a:off x="695847" y="5796793"/>
            <a:ext cx="733698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CA" sz="2000" b="0" i="1" u="none" strike="noStrike" cap="none" spc="0" normalizeH="0" baseline="0" dirty="0" err="1">
                <a:ln>
                  <a:noFill/>
                </a:ln>
                <a:solidFill>
                  <a:schemeClr val="bg2">
                    <a:lumMod val="25000"/>
                  </a:schemeClr>
                </a:solidFill>
                <a:effectLst/>
                <a:uFillTx/>
                <a:sym typeface="Helvetica Neue"/>
              </a:rPr>
              <a:t>Xplore</a:t>
            </a:r>
            <a:r>
              <a:rPr kumimoji="0" lang="fr-CA" sz="2000" b="0" i="1" u="none" strike="noStrike" cap="none" spc="0" normalizeH="0" baseline="0" dirty="0">
                <a:ln>
                  <a:noFill/>
                </a:ln>
                <a:solidFill>
                  <a:schemeClr val="bg2">
                    <a:lumMod val="25000"/>
                  </a:schemeClr>
                </a:solidFill>
                <a:effectLst/>
                <a:uFillTx/>
                <a:sym typeface="Helvetica Neue"/>
              </a:rPr>
              <a:t> </a:t>
            </a:r>
            <a:r>
              <a:rPr lang="fr-CA" sz="2000" i="1" dirty="0">
                <a:solidFill>
                  <a:schemeClr val="bg2">
                    <a:lumMod val="25000"/>
                  </a:schemeClr>
                </a:solidFill>
              </a:rPr>
              <a:t>vise sans cesse à améliorer l’expérience client.</a:t>
            </a:r>
          </a:p>
        </p:txBody>
      </p:sp>
      <p:pic>
        <p:nvPicPr>
          <p:cNvPr id="3" name="Picture 2"/>
          <p:cNvPicPr>
            <a:picLocks noChangeAspect="1"/>
          </p:cNvPicPr>
          <p:nvPr/>
        </p:nvPicPr>
        <p:blipFill>
          <a:blip r:embed="rId3"/>
          <a:stretch>
            <a:fillRect/>
          </a:stretch>
        </p:blipFill>
        <p:spPr>
          <a:xfrm>
            <a:off x="8228492" y="3430827"/>
            <a:ext cx="3914610" cy="1909566"/>
          </a:xfrm>
          <a:prstGeom prst="rect">
            <a:avLst/>
          </a:prstGeom>
        </p:spPr>
      </p:pic>
      <p:sp>
        <p:nvSpPr>
          <p:cNvPr id="7" name="TextBox 6">
            <a:extLst>
              <a:ext uri="{FF2B5EF4-FFF2-40B4-BE49-F238E27FC236}">
                <a16:creationId xmlns:a16="http://schemas.microsoft.com/office/drawing/2014/main" id="{ED545699-F780-4661-AC60-876503363C31}"/>
              </a:ext>
            </a:extLst>
          </p:cNvPr>
          <p:cNvSpPr txBox="1"/>
          <p:nvPr/>
        </p:nvSpPr>
        <p:spPr>
          <a:xfrm>
            <a:off x="8569450" y="2810905"/>
            <a:ext cx="3397171"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fr-CA" sz="1600" b="0" i="1" u="none" strike="noStrike" cap="none" spc="0" normalizeH="0" baseline="0" dirty="0">
                <a:ln>
                  <a:noFill/>
                </a:ln>
                <a:solidFill>
                  <a:schemeClr val="tx1"/>
                </a:solidFill>
                <a:effectLst/>
                <a:uFillTx/>
                <a:latin typeface="+mn-lt"/>
                <a:ea typeface="+mn-ea"/>
                <a:cs typeface="+mn-cs"/>
                <a:sym typeface="Helvetica Neue"/>
              </a:rPr>
              <a:t>NPS – meilleures marques</a:t>
            </a:r>
          </a:p>
        </p:txBody>
      </p:sp>
      <p:pic>
        <p:nvPicPr>
          <p:cNvPr id="5" name="Picture 4"/>
          <p:cNvPicPr>
            <a:picLocks noChangeAspect="1"/>
          </p:cNvPicPr>
          <p:nvPr/>
        </p:nvPicPr>
        <p:blipFill>
          <a:blip r:embed="rId4"/>
          <a:stretch>
            <a:fillRect/>
          </a:stretch>
        </p:blipFill>
        <p:spPr>
          <a:xfrm>
            <a:off x="8118488" y="5617697"/>
            <a:ext cx="3971200" cy="736986"/>
          </a:xfrm>
          <a:prstGeom prst="rect">
            <a:avLst/>
          </a:prstGeom>
        </p:spPr>
      </p:pic>
      <p:sp>
        <p:nvSpPr>
          <p:cNvPr id="8" name="Rectangle 7"/>
          <p:cNvSpPr/>
          <p:nvPr/>
        </p:nvSpPr>
        <p:spPr>
          <a:xfrm>
            <a:off x="2540786" y="4402023"/>
            <a:ext cx="189854" cy="515319"/>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31488606-5177-490F-A525-AFB11AE469B5}"/>
              </a:ext>
            </a:extLst>
          </p:cNvPr>
          <p:cNvPicPr>
            <a:picLocks noChangeAspect="1"/>
          </p:cNvPicPr>
          <p:nvPr/>
        </p:nvPicPr>
        <p:blipFill>
          <a:blip r:embed="rId5"/>
          <a:stretch>
            <a:fillRect/>
          </a:stretch>
        </p:blipFill>
        <p:spPr>
          <a:xfrm>
            <a:off x="695847" y="2626103"/>
            <a:ext cx="7772971" cy="2864945"/>
          </a:xfrm>
          <a:prstGeom prst="rect">
            <a:avLst/>
          </a:prstGeom>
        </p:spPr>
      </p:pic>
      <p:sp>
        <p:nvSpPr>
          <p:cNvPr id="4" name="Rectangle 3"/>
          <p:cNvSpPr/>
          <p:nvPr/>
        </p:nvSpPr>
        <p:spPr>
          <a:xfrm>
            <a:off x="2373682" y="4240060"/>
            <a:ext cx="231732" cy="482252"/>
          </a:xfrm>
          <a:prstGeom prst="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CA"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0241631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48" y="1579133"/>
            <a:ext cx="7897286" cy="2179675"/>
          </a:xfrm>
        </p:spPr>
        <p:txBody>
          <a:bodyPr anchor="b">
            <a:normAutofit/>
          </a:bodyPr>
          <a:lstStyle/>
          <a:p>
            <a:r>
              <a:rPr lang="en-US" dirty="0"/>
              <a:t>COUVERTURE ET INFRASTRUCTURE</a:t>
            </a:r>
          </a:p>
        </p:txBody>
      </p:sp>
      <p:sp>
        <p:nvSpPr>
          <p:cNvPr id="4" name="Slide Number Placeholder 3" hidden="1"/>
          <p:cNvSpPr>
            <a:spLocks noGrp="1"/>
          </p:cNvSpPr>
          <p:nvPr>
            <p:ph type="sldNum" sz="quarter" idx="4294967295"/>
          </p:nvPr>
        </p:nvSpPr>
        <p:spPr>
          <a:xfrm>
            <a:off x="963937" y="6395501"/>
            <a:ext cx="9717918" cy="293117"/>
          </a:xfrm>
          <a:prstGeom prst="rect">
            <a:avLst/>
          </a:prstGeom>
        </p:spPr>
        <p:txBody>
          <a:bodyPr/>
          <a:lstStyle/>
          <a:p>
            <a:pPr defTabSz="913224" hangingPunct="1">
              <a:spcAft>
                <a:spcPts val="600"/>
              </a:spcAft>
              <a:defRPr/>
            </a:pPr>
            <a:r>
              <a:rPr lang="en-US" kern="1200" cap="small" dirty="0">
                <a:solidFill>
                  <a:srgbClr val="404040">
                    <a:tint val="75000"/>
                  </a:srgbClr>
                </a:solidFill>
              </a:rPr>
              <a:t>Confidential</a:t>
            </a:r>
          </a:p>
        </p:txBody>
      </p:sp>
    </p:spTree>
    <p:extLst>
      <p:ext uri="{BB962C8B-B14F-4D97-AF65-F5344CB8AC3E}">
        <p14:creationId xmlns:p14="http://schemas.microsoft.com/office/powerpoint/2010/main" val="15988561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DE02-25EA-41C6-B591-3B579836D81A}"/>
              </a:ext>
            </a:extLst>
          </p:cNvPr>
          <p:cNvSpPr>
            <a:spLocks noGrp="1"/>
          </p:cNvSpPr>
          <p:nvPr>
            <p:ph type="title"/>
          </p:nvPr>
        </p:nvSpPr>
        <p:spPr>
          <a:xfrm>
            <a:off x="323767" y="402605"/>
            <a:ext cx="8739534" cy="568458"/>
          </a:xfrm>
        </p:spPr>
        <p:txBody>
          <a:bodyPr>
            <a:normAutofit fontScale="90000"/>
          </a:bodyPr>
          <a:lstStyle/>
          <a:p>
            <a:r>
              <a:rPr lang="en-US" dirty="0"/>
              <a:t>Nouveau-Brunswick</a:t>
            </a:r>
            <a:br>
              <a:rPr lang="en-US" dirty="0"/>
            </a:br>
            <a:endParaRPr lang="en-US" dirty="0"/>
          </a:p>
        </p:txBody>
      </p:sp>
      <p:sp>
        <p:nvSpPr>
          <p:cNvPr id="45" name="TextBox 44">
            <a:extLst>
              <a:ext uri="{FF2B5EF4-FFF2-40B4-BE49-F238E27FC236}">
                <a16:creationId xmlns:a16="http://schemas.microsoft.com/office/drawing/2014/main" id="{DA0D3C42-A8BF-4C7E-BB18-3A012FB111AB}"/>
              </a:ext>
            </a:extLst>
          </p:cNvPr>
          <p:cNvSpPr txBox="1"/>
          <p:nvPr/>
        </p:nvSpPr>
        <p:spPr>
          <a:xfrm>
            <a:off x="3095616" y="5135259"/>
            <a:ext cx="1990250" cy="307777"/>
          </a:xfrm>
          <a:prstGeom prst="rect">
            <a:avLst/>
          </a:prstGeom>
          <a:noFill/>
        </p:spPr>
        <p:txBody>
          <a:bodyPr wrap="square" rtlCol="0" anchor="ctr">
            <a:spAutoFit/>
          </a:bodyPr>
          <a:lstStyle/>
          <a:p>
            <a:pPr defTabSz="914400" hangingPunct="1">
              <a:defRPr/>
            </a:pPr>
            <a:r>
              <a:rPr lang="en-US" sz="1400" b="1" kern="1200" dirty="0">
                <a:solidFill>
                  <a:prstClr val="white"/>
                </a:solidFill>
                <a:latin typeface="Calibri" panose="020F0502020204030204"/>
                <a:cs typeface="Calibri" pitchFamily="34" charset="0"/>
              </a:rPr>
              <a:t>Dec 2025</a:t>
            </a:r>
            <a:endParaRPr lang="en-US" sz="1400" b="1" kern="1200" dirty="0">
              <a:solidFill>
                <a:prstClr val="white"/>
              </a:solidFill>
              <a:latin typeface="Calibri" panose="020F0502020204030204"/>
              <a:cs typeface="Arial"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4693534" y="226842"/>
            <a:ext cx="6149083" cy="5779981"/>
          </a:xfrm>
          <a:prstGeom prst="rect">
            <a:avLst/>
          </a:prstGeom>
        </p:spPr>
      </p:pic>
      <p:grpSp>
        <p:nvGrpSpPr>
          <p:cNvPr id="5" name="Group 4">
            <a:extLst>
              <a:ext uri="{FF2B5EF4-FFF2-40B4-BE49-F238E27FC236}">
                <a16:creationId xmlns:a16="http://schemas.microsoft.com/office/drawing/2014/main" id="{99D7BE78-7D27-48FD-A715-9FE666A2621C}"/>
              </a:ext>
            </a:extLst>
          </p:cNvPr>
          <p:cNvGrpSpPr/>
          <p:nvPr/>
        </p:nvGrpSpPr>
        <p:grpSpPr>
          <a:xfrm>
            <a:off x="599993" y="1790540"/>
            <a:ext cx="3490748" cy="2159192"/>
            <a:chOff x="599993" y="1790540"/>
            <a:chExt cx="3490748" cy="2159192"/>
          </a:xfrm>
        </p:grpSpPr>
        <p:grpSp>
          <p:nvGrpSpPr>
            <p:cNvPr id="67" name="Group 66"/>
            <p:cNvGrpSpPr/>
            <p:nvPr/>
          </p:nvGrpSpPr>
          <p:grpSpPr>
            <a:xfrm>
              <a:off x="599994" y="1790540"/>
              <a:ext cx="3490747" cy="2159192"/>
              <a:chOff x="17645460" y="9264141"/>
              <a:chExt cx="7221407" cy="3647390"/>
            </a:xfrm>
          </p:grpSpPr>
          <p:pic>
            <p:nvPicPr>
              <p:cNvPr id="70" name="Picture 69"/>
              <p:cNvPicPr>
                <a:picLocks noChangeAspect="1"/>
              </p:cNvPicPr>
              <p:nvPr/>
            </p:nvPicPr>
            <p:blipFill>
              <a:blip r:embed="rId5"/>
              <a:stretch>
                <a:fillRect/>
              </a:stretch>
            </p:blipFill>
            <p:spPr>
              <a:xfrm>
                <a:off x="17645460" y="12187449"/>
                <a:ext cx="607203" cy="607203"/>
              </a:xfrm>
              <a:prstGeom prst="rect">
                <a:avLst/>
              </a:prstGeom>
            </p:spPr>
          </p:pic>
          <p:pic>
            <p:nvPicPr>
              <p:cNvPr id="71" name="Picture 70"/>
              <p:cNvPicPr>
                <a:picLocks noChangeAspect="1"/>
              </p:cNvPicPr>
              <p:nvPr/>
            </p:nvPicPr>
            <p:blipFill>
              <a:blip r:embed="rId6"/>
              <a:stretch>
                <a:fillRect/>
              </a:stretch>
            </p:blipFill>
            <p:spPr>
              <a:xfrm>
                <a:off x="17645462" y="10863748"/>
                <a:ext cx="607203" cy="607203"/>
              </a:xfrm>
              <a:prstGeom prst="rect">
                <a:avLst/>
              </a:prstGeom>
            </p:spPr>
          </p:pic>
          <p:sp>
            <p:nvSpPr>
              <p:cNvPr id="72" name="TextBox 71"/>
              <p:cNvSpPr txBox="1"/>
              <p:nvPr/>
            </p:nvSpPr>
            <p:spPr>
              <a:xfrm>
                <a:off x="18869239" y="9264141"/>
                <a:ext cx="5611662" cy="870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a:r>
                  <a:rPr lang="fr-CA" sz="1200" dirty="0"/>
                  <a:t>Infrastructure opérationnelle sans fil d’</a:t>
                </a:r>
                <a:r>
                  <a:rPr lang="fr-CA" sz="1200" dirty="0" err="1"/>
                  <a:t>Xplore</a:t>
                </a:r>
                <a:endParaRPr lang="fr-CA" sz="1200" dirty="0"/>
              </a:p>
            </p:txBody>
          </p:sp>
          <p:sp>
            <p:nvSpPr>
              <p:cNvPr id="73" name="TextBox 72"/>
              <p:cNvSpPr txBox="1"/>
              <p:nvPr/>
            </p:nvSpPr>
            <p:spPr>
              <a:xfrm>
                <a:off x="18869239" y="10829509"/>
                <a:ext cx="4936240" cy="8701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a:r>
                  <a:rPr lang="fr-CA" sz="1200" dirty="0"/>
                  <a:t>Infrastructure opérationnelle adaptée pour la 5G</a:t>
                </a:r>
              </a:p>
            </p:txBody>
          </p:sp>
          <p:sp>
            <p:nvSpPr>
              <p:cNvPr id="74" name="TextBox 73"/>
              <p:cNvSpPr txBox="1"/>
              <p:nvPr/>
            </p:nvSpPr>
            <p:spPr>
              <a:xfrm>
                <a:off x="18729858" y="12200990"/>
                <a:ext cx="6137009" cy="710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a:r>
                  <a:rPr lang="fr-CA" sz="1200" dirty="0"/>
                  <a:t>Construction/mise à niveau planifiée de l’infrastructure</a:t>
                </a:r>
              </a:p>
            </p:txBody>
          </p:sp>
        </p:grpSp>
        <p:pic>
          <p:nvPicPr>
            <p:cNvPr id="14" name="Picture 13">
              <a:extLst>
                <a:ext uri="{FF2B5EF4-FFF2-40B4-BE49-F238E27FC236}">
                  <a16:creationId xmlns:a16="http://schemas.microsoft.com/office/drawing/2014/main" id="{83616681-7609-40BB-91AB-0EDF5CF12140}"/>
                </a:ext>
              </a:extLst>
            </p:cNvPr>
            <p:cNvPicPr>
              <a:picLocks noChangeAspect="1"/>
            </p:cNvPicPr>
            <p:nvPr/>
          </p:nvPicPr>
          <p:blipFill>
            <a:blip r:embed="rId7"/>
            <a:stretch>
              <a:fillRect/>
            </a:stretch>
          </p:blipFill>
          <p:spPr>
            <a:xfrm>
              <a:off x="599993" y="1790541"/>
              <a:ext cx="293515" cy="359454"/>
            </a:xfrm>
            <a:prstGeom prst="rect">
              <a:avLst/>
            </a:prstGeom>
          </p:spPr>
        </p:pic>
      </p:grpSp>
    </p:spTree>
    <p:extLst>
      <p:ext uri="{BB962C8B-B14F-4D97-AF65-F5344CB8AC3E}">
        <p14:creationId xmlns:p14="http://schemas.microsoft.com/office/powerpoint/2010/main" val="23130595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C656DC2-F989-4AA1-9D4E-48FB5CF0EE53}"/>
              </a:ext>
            </a:extLst>
          </p:cNvPr>
          <p:cNvSpPr txBox="1">
            <a:spLocks/>
          </p:cNvSpPr>
          <p:nvPr/>
        </p:nvSpPr>
        <p:spPr>
          <a:xfrm>
            <a:off x="438998" y="517437"/>
            <a:ext cx="11163097" cy="58015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b">
            <a:normAutofit fontScale="92500"/>
          </a:bodyPr>
          <a:lstStyle>
            <a:lvl1pPr marL="0" marR="0" indent="0" algn="l" defTabSz="2438338" rtl="0" latinLnBrk="0">
              <a:lnSpc>
                <a:spcPct val="80000"/>
              </a:lnSpc>
              <a:spcBef>
                <a:spcPts val="0"/>
              </a:spcBef>
              <a:spcAft>
                <a:spcPts val="0"/>
              </a:spcAft>
              <a:buClrTx/>
              <a:buSzTx/>
              <a:buFontTx/>
              <a:buNone/>
              <a:tabLst/>
              <a:defRPr sz="5500" b="0" i="0" u="none" strike="noStrike" cap="none" spc="-170" baseline="0">
                <a:solidFill>
                  <a:srgbClr val="002B2B"/>
                </a:solidFill>
                <a:uFillTx/>
                <a:latin typeface="Poppins Medium" panose="00000600000000000000" pitchFamily="2" charset="0"/>
                <a:ea typeface="+mn-ea"/>
                <a:cs typeface="Poppins Medium" panose="00000600000000000000" pitchFamily="2" charset="0"/>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fr-CA" sz="2750" dirty="0"/>
              <a:t>Nouveau-Brunswick : phase 2 – État actuel / État final – Cartes de la couverture</a:t>
            </a:r>
          </a:p>
        </p:txBody>
      </p:sp>
      <p:sp>
        <p:nvSpPr>
          <p:cNvPr id="13" name="Rectangle 12">
            <a:extLst>
              <a:ext uri="{FF2B5EF4-FFF2-40B4-BE49-F238E27FC236}">
                <a16:creationId xmlns:a16="http://schemas.microsoft.com/office/drawing/2014/main" id="{327CC73C-1B57-4AE7-9BB4-46E2BA92BDE7}"/>
              </a:ext>
            </a:extLst>
          </p:cNvPr>
          <p:cNvSpPr/>
          <p:nvPr/>
        </p:nvSpPr>
        <p:spPr>
          <a:xfrm>
            <a:off x="1684521" y="5950435"/>
            <a:ext cx="2920932" cy="292388"/>
          </a:xfrm>
          <a:prstGeom prst="rect">
            <a:avLst/>
          </a:prstGeom>
          <a:noFill/>
        </p:spPr>
        <p:txBody>
          <a:bodyPr wrap="none" lIns="45720" tIns="22860" rIns="45720" bIns="22860">
            <a:spAutoFit/>
          </a:bodyPr>
          <a:lstStyle/>
          <a:p>
            <a:pPr algn="ctr"/>
            <a:r>
              <a:rPr lang="fr-CA" sz="1600" dirty="0">
                <a:ln w="0"/>
                <a:solidFill>
                  <a:schemeClr val="bg2">
                    <a:lumMod val="50000"/>
                  </a:schemeClr>
                </a:solidFill>
                <a:effectLst>
                  <a:outerShdw blurRad="38100" dist="19050" dir="2700000" algn="tl" rotWithShape="0">
                    <a:schemeClr val="dk1">
                      <a:alpha val="40000"/>
                    </a:schemeClr>
                  </a:outerShdw>
                </a:effectLst>
              </a:rPr>
              <a:t>État actuel de la couverture 5G</a:t>
            </a:r>
          </a:p>
        </p:txBody>
      </p:sp>
      <p:sp>
        <p:nvSpPr>
          <p:cNvPr id="14" name="Rectangle 13">
            <a:extLst>
              <a:ext uri="{FF2B5EF4-FFF2-40B4-BE49-F238E27FC236}">
                <a16:creationId xmlns:a16="http://schemas.microsoft.com/office/drawing/2014/main" id="{1F90B312-EE85-4C3F-B5C7-3D7306CB71EE}"/>
              </a:ext>
            </a:extLst>
          </p:cNvPr>
          <p:cNvSpPr/>
          <p:nvPr/>
        </p:nvSpPr>
        <p:spPr>
          <a:xfrm>
            <a:off x="7035597" y="5950435"/>
            <a:ext cx="2749811" cy="292388"/>
          </a:xfrm>
          <a:prstGeom prst="rect">
            <a:avLst/>
          </a:prstGeom>
          <a:noFill/>
        </p:spPr>
        <p:txBody>
          <a:bodyPr wrap="none" lIns="45720" tIns="22860" rIns="45720" bIns="22860">
            <a:spAutoFit/>
          </a:bodyPr>
          <a:lstStyle/>
          <a:p>
            <a:pPr algn="ctr"/>
            <a:r>
              <a:rPr lang="fr-CA" sz="1600" dirty="0">
                <a:ln w="0"/>
                <a:solidFill>
                  <a:srgbClr val="0066FF"/>
                </a:solidFill>
                <a:effectLst>
                  <a:outerShdw blurRad="38100" dist="19050" dir="2700000" algn="tl" rotWithShape="0">
                    <a:schemeClr val="dk1">
                      <a:alpha val="40000"/>
                    </a:schemeClr>
                  </a:outerShdw>
                </a:effectLst>
              </a:rPr>
              <a:t>État final de la couverture 5G</a:t>
            </a:r>
          </a:p>
        </p:txBody>
      </p:sp>
      <p:pic>
        <p:nvPicPr>
          <p:cNvPr id="4" name="Picture 3">
            <a:extLst>
              <a:ext uri="{FF2B5EF4-FFF2-40B4-BE49-F238E27FC236}">
                <a16:creationId xmlns:a16="http://schemas.microsoft.com/office/drawing/2014/main" id="{A9C14EEF-D94C-423C-894B-2FFD13E795E5}"/>
              </a:ext>
            </a:extLst>
          </p:cNvPr>
          <p:cNvPicPr>
            <a:picLocks noChangeAspect="1"/>
          </p:cNvPicPr>
          <p:nvPr/>
        </p:nvPicPr>
        <p:blipFill>
          <a:blip r:embed="rId2"/>
          <a:stretch>
            <a:fillRect/>
          </a:stretch>
        </p:blipFill>
        <p:spPr>
          <a:xfrm>
            <a:off x="1201189" y="1390173"/>
            <a:ext cx="4486820" cy="4431954"/>
          </a:xfrm>
          <a:prstGeom prst="rect">
            <a:avLst/>
          </a:prstGeom>
        </p:spPr>
      </p:pic>
      <p:pic>
        <p:nvPicPr>
          <p:cNvPr id="7" name="Picture 6">
            <a:extLst>
              <a:ext uri="{FF2B5EF4-FFF2-40B4-BE49-F238E27FC236}">
                <a16:creationId xmlns:a16="http://schemas.microsoft.com/office/drawing/2014/main" id="{490B0371-443C-4384-90A9-7A241C7CECA8}"/>
              </a:ext>
            </a:extLst>
          </p:cNvPr>
          <p:cNvPicPr>
            <a:picLocks noChangeAspect="1"/>
          </p:cNvPicPr>
          <p:nvPr/>
        </p:nvPicPr>
        <p:blipFill>
          <a:blip r:embed="rId3"/>
          <a:stretch>
            <a:fillRect/>
          </a:stretch>
        </p:blipFill>
        <p:spPr>
          <a:xfrm>
            <a:off x="6297584" y="1390173"/>
            <a:ext cx="4565155" cy="4431954"/>
          </a:xfrm>
          <a:prstGeom prst="rect">
            <a:avLst/>
          </a:prstGeom>
        </p:spPr>
      </p:pic>
    </p:spTree>
    <p:extLst>
      <p:ext uri="{BB962C8B-B14F-4D97-AF65-F5344CB8AC3E}">
        <p14:creationId xmlns:p14="http://schemas.microsoft.com/office/powerpoint/2010/main" val="42256532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57DBB3-E39C-4156-BDD9-F61187B8E3CF}"/>
              </a:ext>
            </a:extLst>
          </p:cNvPr>
          <p:cNvPicPr>
            <a:picLocks noChangeAspect="1"/>
          </p:cNvPicPr>
          <p:nvPr/>
        </p:nvPicPr>
        <p:blipFill>
          <a:blip r:embed="rId3"/>
          <a:stretch>
            <a:fillRect/>
          </a:stretch>
        </p:blipFill>
        <p:spPr>
          <a:xfrm>
            <a:off x="4263385" y="1414180"/>
            <a:ext cx="5627381" cy="4900895"/>
          </a:xfrm>
          <a:prstGeom prst="rect">
            <a:avLst/>
          </a:prstGeom>
          <a:ln w="50800">
            <a:solidFill>
              <a:schemeClr val="bg1">
                <a:lumMod val="65000"/>
              </a:schemeClr>
            </a:solidFill>
          </a:ln>
        </p:spPr>
      </p:pic>
      <p:sp>
        <p:nvSpPr>
          <p:cNvPr id="5" name="Title 4">
            <a:extLst>
              <a:ext uri="{FF2B5EF4-FFF2-40B4-BE49-F238E27FC236}">
                <a16:creationId xmlns:a16="http://schemas.microsoft.com/office/drawing/2014/main" id="{48F93C4B-5BA0-737F-AB41-F1664B29FE5F}"/>
              </a:ext>
            </a:extLst>
          </p:cNvPr>
          <p:cNvSpPr>
            <a:spLocks noGrp="1"/>
          </p:cNvSpPr>
          <p:nvPr>
            <p:ph type="title"/>
          </p:nvPr>
        </p:nvSpPr>
        <p:spPr>
          <a:xfrm>
            <a:off x="603249" y="62765"/>
            <a:ext cx="11072284" cy="959103"/>
          </a:xfrm>
        </p:spPr>
        <p:txBody>
          <a:bodyPr/>
          <a:lstStyle/>
          <a:p>
            <a:r>
              <a:rPr lang="en-CA" dirty="0"/>
              <a:t>Fond </a:t>
            </a:r>
            <a:r>
              <a:rPr lang="en-CA" dirty="0" err="1"/>
              <a:t>Universel</a:t>
            </a:r>
            <a:r>
              <a:rPr lang="en-CA" dirty="0"/>
              <a:t> à Large </a:t>
            </a:r>
            <a:r>
              <a:rPr lang="en-CA" dirty="0" err="1"/>
              <a:t>Bande</a:t>
            </a:r>
            <a:r>
              <a:rPr lang="en-CA" dirty="0"/>
              <a:t> – Nouveau-Brunswick</a:t>
            </a:r>
          </a:p>
        </p:txBody>
      </p:sp>
      <p:graphicFrame>
        <p:nvGraphicFramePr>
          <p:cNvPr id="3" name="Table 2">
            <a:extLst>
              <a:ext uri="{FF2B5EF4-FFF2-40B4-BE49-F238E27FC236}">
                <a16:creationId xmlns:a16="http://schemas.microsoft.com/office/drawing/2014/main" id="{0D3C44B2-2316-4DE5-A348-2B2438A2C361}"/>
              </a:ext>
            </a:extLst>
          </p:cNvPr>
          <p:cNvGraphicFramePr>
            <a:graphicFrameLocks noGrp="1"/>
          </p:cNvGraphicFramePr>
          <p:nvPr>
            <p:extLst>
              <p:ext uri="{D42A27DB-BD31-4B8C-83A1-F6EECF244321}">
                <p14:modId xmlns:p14="http://schemas.microsoft.com/office/powerpoint/2010/main" val="4238984625"/>
              </p:ext>
            </p:extLst>
          </p:nvPr>
        </p:nvGraphicFramePr>
        <p:xfrm>
          <a:off x="8899930" y="2100806"/>
          <a:ext cx="1981671" cy="1685620"/>
        </p:xfrm>
        <a:graphic>
          <a:graphicData uri="http://schemas.openxmlformats.org/drawingml/2006/table">
            <a:tbl>
              <a:tblPr firstRow="1" bandRow="1">
                <a:tableStyleId>{7E9639D4-E3E2-4D34-9284-5A2195B3D0D7}</a:tableStyleId>
              </a:tblPr>
              <a:tblGrid>
                <a:gridCol w="509285">
                  <a:extLst>
                    <a:ext uri="{9D8B030D-6E8A-4147-A177-3AD203B41FA5}">
                      <a16:colId xmlns:a16="http://schemas.microsoft.com/office/drawing/2014/main" val="1197044350"/>
                    </a:ext>
                  </a:extLst>
                </a:gridCol>
                <a:gridCol w="1472386">
                  <a:extLst>
                    <a:ext uri="{9D8B030D-6E8A-4147-A177-3AD203B41FA5}">
                      <a16:colId xmlns:a16="http://schemas.microsoft.com/office/drawing/2014/main" val="2754529160"/>
                    </a:ext>
                  </a:extLst>
                </a:gridCol>
              </a:tblGrid>
              <a:tr h="570394">
                <a:tc gridSpan="2">
                  <a:txBody>
                    <a:bodyPr/>
                    <a:lstStyle/>
                    <a:p>
                      <a:pPr algn="ctr"/>
                      <a:r>
                        <a:rPr lang="en-US" sz="1300" b="0" dirty="0">
                          <a:solidFill>
                            <a:schemeClr val="bg1"/>
                          </a:solidFill>
                        </a:rPr>
                        <a:t>LÉGENDE</a:t>
                      </a:r>
                    </a:p>
                  </a:txBody>
                  <a:tcPr marL="57787" marR="57787" marT="28893" marB="28893">
                    <a:solidFill>
                      <a:srgbClr val="0F4D49"/>
                    </a:solidFill>
                  </a:tcPr>
                </a:tc>
                <a:tc hMerge="1">
                  <a:txBody>
                    <a:bodyPr/>
                    <a:lstStyle/>
                    <a:p>
                      <a:endParaRPr lang="en-US" sz="800" dirty="0"/>
                    </a:p>
                  </a:txBody>
                  <a:tcPr/>
                </a:tc>
                <a:extLst>
                  <a:ext uri="{0D108BD9-81ED-4DB2-BD59-A6C34878D82A}">
                    <a16:rowId xmlns:a16="http://schemas.microsoft.com/office/drawing/2014/main" val="3147304262"/>
                  </a:ext>
                </a:extLst>
              </a:tr>
              <a:tr h="232041">
                <a:tc>
                  <a:txBody>
                    <a:bodyPr/>
                    <a:lstStyle/>
                    <a:p>
                      <a:endParaRPr lang="en-US" sz="300" dirty="0"/>
                    </a:p>
                  </a:txBody>
                  <a:tcPr marL="41541" marR="41541" marT="20771" marB="20771">
                    <a:solidFill>
                      <a:schemeClr val="bg1"/>
                    </a:solidFill>
                  </a:tcPr>
                </a:tc>
                <a:tc>
                  <a:txBody>
                    <a:bodyPr/>
                    <a:lstStyle/>
                    <a:p>
                      <a:pPr algn="l"/>
                      <a:r>
                        <a:rPr lang="en-US" sz="1300" dirty="0" err="1">
                          <a:latin typeface="Poppins Light" panose="00000400000000000000" pitchFamily="2" charset="0"/>
                          <a:cs typeface="Poppins Light" panose="00000400000000000000" pitchFamily="2" charset="0"/>
                        </a:rPr>
                        <a:t>Fibre</a:t>
                      </a:r>
                      <a:r>
                        <a:rPr lang="en-US" sz="1300" dirty="0">
                          <a:latin typeface="Poppins Light" panose="00000400000000000000" pitchFamily="2" charset="0"/>
                          <a:cs typeface="Poppins Light" panose="00000400000000000000" pitchFamily="2" charset="0"/>
                        </a:rPr>
                        <a:t> </a:t>
                      </a:r>
                      <a:r>
                        <a:rPr lang="en-US" sz="1300" dirty="0" err="1">
                          <a:latin typeface="Poppins Light" panose="00000400000000000000" pitchFamily="2" charset="0"/>
                          <a:cs typeface="Poppins Light" panose="00000400000000000000" pitchFamily="2" charset="0"/>
                        </a:rPr>
                        <a:t>jusqu’à</a:t>
                      </a:r>
                      <a:r>
                        <a:rPr lang="en-US" sz="1300" baseline="0" dirty="0">
                          <a:latin typeface="Poppins Light" panose="00000400000000000000" pitchFamily="2" charset="0"/>
                          <a:cs typeface="Poppins Light" panose="00000400000000000000" pitchFamily="2" charset="0"/>
                        </a:rPr>
                        <a:t> domicile</a:t>
                      </a:r>
                      <a:endParaRPr lang="en-US" sz="1300" dirty="0">
                        <a:latin typeface="Poppins Light" panose="00000400000000000000" pitchFamily="2" charset="0"/>
                        <a:cs typeface="Poppins Light" panose="00000400000000000000" pitchFamily="2" charset="0"/>
                      </a:endParaRPr>
                    </a:p>
                  </a:txBody>
                  <a:tcPr marL="41541" marR="41541" marT="20771" marB="20771">
                    <a:solidFill>
                      <a:schemeClr val="bg1"/>
                    </a:solidFill>
                  </a:tcPr>
                </a:tc>
                <a:extLst>
                  <a:ext uri="{0D108BD9-81ED-4DB2-BD59-A6C34878D82A}">
                    <a16:rowId xmlns:a16="http://schemas.microsoft.com/office/drawing/2014/main" val="1638486308"/>
                  </a:ext>
                </a:extLst>
              </a:tr>
              <a:tr h="232041">
                <a:tc>
                  <a:txBody>
                    <a:bodyPr/>
                    <a:lstStyle/>
                    <a:p>
                      <a:endParaRPr lang="en-US" sz="300" dirty="0"/>
                    </a:p>
                  </a:txBody>
                  <a:tcPr marL="41541" marR="41541" marT="20771" marB="20771">
                    <a:solidFill>
                      <a:schemeClr val="bg1"/>
                    </a:solidFill>
                  </a:tcPr>
                </a:tc>
                <a:tc>
                  <a:txBody>
                    <a:bodyPr/>
                    <a:lstStyle/>
                    <a:p>
                      <a:pPr algn="l"/>
                      <a:r>
                        <a:rPr lang="en-US" sz="1300" dirty="0" err="1">
                          <a:latin typeface="Poppins Light" panose="00000400000000000000" pitchFamily="2" charset="0"/>
                          <a:cs typeface="Poppins Light" panose="00000400000000000000" pitchFamily="2" charset="0"/>
                        </a:rPr>
                        <a:t>Fibre</a:t>
                      </a:r>
                      <a:r>
                        <a:rPr lang="en-US" sz="1300" dirty="0">
                          <a:latin typeface="Poppins Light" panose="00000400000000000000" pitchFamily="2" charset="0"/>
                          <a:cs typeface="Poppins Light" panose="00000400000000000000" pitchFamily="2" charset="0"/>
                        </a:rPr>
                        <a:t> IX/Transit</a:t>
                      </a:r>
                    </a:p>
                  </a:txBody>
                  <a:tcPr marL="41541" marR="41541" marT="20771" marB="20771">
                    <a:solidFill>
                      <a:schemeClr val="bg1"/>
                    </a:solidFill>
                  </a:tcPr>
                </a:tc>
                <a:extLst>
                  <a:ext uri="{0D108BD9-81ED-4DB2-BD59-A6C34878D82A}">
                    <a16:rowId xmlns:a16="http://schemas.microsoft.com/office/drawing/2014/main" val="55337128"/>
                  </a:ext>
                </a:extLst>
              </a:tr>
              <a:tr h="232041">
                <a:tc>
                  <a:txBody>
                    <a:bodyPr/>
                    <a:lstStyle/>
                    <a:p>
                      <a:endParaRPr lang="en-US" sz="300" dirty="0"/>
                    </a:p>
                  </a:txBody>
                  <a:tcPr marL="41541" marR="41541" marT="20771" marB="20771">
                    <a:solidFill>
                      <a:schemeClr val="bg1"/>
                    </a:solidFill>
                  </a:tcPr>
                </a:tc>
                <a:tc>
                  <a:txBody>
                    <a:bodyPr/>
                    <a:lstStyle/>
                    <a:p>
                      <a:pPr algn="l"/>
                      <a:r>
                        <a:rPr lang="en-US" sz="1300" dirty="0" err="1">
                          <a:latin typeface="Poppins Light" panose="00000400000000000000" pitchFamily="2" charset="0"/>
                          <a:cs typeface="Poppins Light" panose="00000400000000000000" pitchFamily="2" charset="0"/>
                        </a:rPr>
                        <a:t>Fibre</a:t>
                      </a:r>
                      <a:r>
                        <a:rPr lang="en-US" sz="1300" dirty="0">
                          <a:latin typeface="Poppins Light" panose="00000400000000000000" pitchFamily="2" charset="0"/>
                          <a:cs typeface="Poppins Light" panose="00000400000000000000" pitchFamily="2" charset="0"/>
                        </a:rPr>
                        <a:t> </a:t>
                      </a:r>
                      <a:r>
                        <a:rPr lang="en-US" sz="1300" dirty="0" err="1">
                          <a:latin typeface="Poppins Light" panose="00000400000000000000" pitchFamily="2" charset="0"/>
                          <a:cs typeface="Poppins Light" panose="00000400000000000000" pitchFamily="2" charset="0"/>
                        </a:rPr>
                        <a:t>détenue</a:t>
                      </a:r>
                      <a:r>
                        <a:rPr lang="en-US" sz="1300" dirty="0">
                          <a:latin typeface="Poppins Light" panose="00000400000000000000" pitchFamily="2" charset="0"/>
                          <a:cs typeface="Poppins Light" panose="00000400000000000000" pitchFamily="2" charset="0"/>
                        </a:rPr>
                        <a:t> par XI</a:t>
                      </a:r>
                    </a:p>
                  </a:txBody>
                  <a:tcPr marL="41541" marR="41541" marT="20771" marB="20771">
                    <a:solidFill>
                      <a:schemeClr val="bg1"/>
                    </a:solidFill>
                  </a:tcPr>
                </a:tc>
                <a:extLst>
                  <a:ext uri="{0D108BD9-81ED-4DB2-BD59-A6C34878D82A}">
                    <a16:rowId xmlns:a16="http://schemas.microsoft.com/office/drawing/2014/main" val="3861657900"/>
                  </a:ext>
                </a:extLst>
              </a:tr>
            </a:tbl>
          </a:graphicData>
        </a:graphic>
      </p:graphicFrame>
      <p:cxnSp>
        <p:nvCxnSpPr>
          <p:cNvPr id="4" name="Straight Connector 3">
            <a:extLst>
              <a:ext uri="{FF2B5EF4-FFF2-40B4-BE49-F238E27FC236}">
                <a16:creationId xmlns:a16="http://schemas.microsoft.com/office/drawing/2014/main" id="{EB48D9EB-C5F2-4456-A941-9B327BFC382E}"/>
              </a:ext>
            </a:extLst>
          </p:cNvPr>
          <p:cNvCxnSpPr>
            <a:cxnSpLocks/>
          </p:cNvCxnSpPr>
          <p:nvPr/>
        </p:nvCxnSpPr>
        <p:spPr>
          <a:xfrm>
            <a:off x="8984451" y="3218417"/>
            <a:ext cx="388291" cy="0"/>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055640C-F209-4901-B8D2-E1C9D42876F1}"/>
              </a:ext>
            </a:extLst>
          </p:cNvPr>
          <p:cNvCxnSpPr>
            <a:cxnSpLocks/>
          </p:cNvCxnSpPr>
          <p:nvPr/>
        </p:nvCxnSpPr>
        <p:spPr>
          <a:xfrm>
            <a:off x="8984451" y="3545948"/>
            <a:ext cx="388291" cy="0"/>
          </a:xfrm>
          <a:prstGeom prst="line">
            <a:avLst/>
          </a:prstGeom>
          <a:ln w="50800">
            <a:solidFill>
              <a:srgbClr val="F2F22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C9C74-7515-4420-A0E6-076195AF6360}"/>
              </a:ext>
            </a:extLst>
          </p:cNvPr>
          <p:cNvCxnSpPr>
            <a:cxnSpLocks/>
          </p:cNvCxnSpPr>
          <p:nvPr/>
        </p:nvCxnSpPr>
        <p:spPr>
          <a:xfrm>
            <a:off x="8984451" y="2863492"/>
            <a:ext cx="388291" cy="0"/>
          </a:xfrm>
          <a:prstGeom prst="line">
            <a:avLst/>
          </a:prstGeom>
          <a:ln w="50800">
            <a:solidFill>
              <a:srgbClr val="00FA00"/>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id="{1EAF7BE5-0996-4FCF-B6E1-0A17E5245B65}"/>
              </a:ext>
            </a:extLst>
          </p:cNvPr>
          <p:cNvGraphicFramePr>
            <a:graphicFrameLocks noGrp="1"/>
          </p:cNvGraphicFramePr>
          <p:nvPr>
            <p:extLst>
              <p:ext uri="{D42A27DB-BD31-4B8C-83A1-F6EECF244321}">
                <p14:modId xmlns:p14="http://schemas.microsoft.com/office/powerpoint/2010/main" val="3771271920"/>
              </p:ext>
            </p:extLst>
          </p:nvPr>
        </p:nvGraphicFramePr>
        <p:xfrm>
          <a:off x="229879" y="1594722"/>
          <a:ext cx="3869686" cy="1993583"/>
        </p:xfrm>
        <a:graphic>
          <a:graphicData uri="http://schemas.openxmlformats.org/drawingml/2006/table">
            <a:tbl>
              <a:tblPr/>
              <a:tblGrid>
                <a:gridCol w="2810810">
                  <a:extLst>
                    <a:ext uri="{9D8B030D-6E8A-4147-A177-3AD203B41FA5}">
                      <a16:colId xmlns:a16="http://schemas.microsoft.com/office/drawing/2014/main" val="1255791094"/>
                    </a:ext>
                  </a:extLst>
                </a:gridCol>
                <a:gridCol w="75495">
                  <a:extLst>
                    <a:ext uri="{9D8B030D-6E8A-4147-A177-3AD203B41FA5}">
                      <a16:colId xmlns:a16="http://schemas.microsoft.com/office/drawing/2014/main" val="1626027470"/>
                    </a:ext>
                  </a:extLst>
                </a:gridCol>
                <a:gridCol w="983381">
                  <a:extLst>
                    <a:ext uri="{9D8B030D-6E8A-4147-A177-3AD203B41FA5}">
                      <a16:colId xmlns:a16="http://schemas.microsoft.com/office/drawing/2014/main" val="2594238070"/>
                    </a:ext>
                  </a:extLst>
                </a:gridCol>
              </a:tblGrid>
              <a:tr h="576263">
                <a:tc>
                  <a:txBody>
                    <a:bodyPr/>
                    <a:lstStyle/>
                    <a:p>
                      <a:pPr algn="l" fontAlgn="b"/>
                      <a:r>
                        <a:rPr lang="fr-CA" sz="1300" b="0" i="0" u="none" strike="noStrike" noProof="0" dirty="0">
                          <a:solidFill>
                            <a:srgbClr val="FFFFFF"/>
                          </a:solidFill>
                          <a:effectLst/>
                          <a:latin typeface="Poppins Medium" panose="00000600000000000000" pitchFamily="2" charset="0"/>
                        </a:rPr>
                        <a:t>Projet : UBF-NB</a:t>
                      </a:r>
                    </a:p>
                  </a:txBody>
                  <a:tcPr marL="45720" marR="45720" marT="22860" marB="22860" anchor="b">
                    <a:lnL>
                      <a:noFill/>
                    </a:lnL>
                    <a:lnR>
                      <a:noFill/>
                    </a:lnR>
                    <a:lnT>
                      <a:noFill/>
                    </a:lnT>
                    <a:lnB>
                      <a:noFill/>
                    </a:lnB>
                    <a:solidFill>
                      <a:srgbClr val="002B2B"/>
                    </a:solidFill>
                  </a:tcPr>
                </a:tc>
                <a:tc>
                  <a:txBody>
                    <a:bodyPr/>
                    <a:lstStyle/>
                    <a:p>
                      <a:pPr algn="l" fontAlgn="b"/>
                      <a:endParaRPr lang="en-US" sz="1300" b="0" i="0" u="none" strike="noStrike" dirty="0">
                        <a:solidFill>
                          <a:srgbClr val="000000"/>
                        </a:solidFill>
                        <a:effectLst/>
                        <a:latin typeface="Poppins Medium" panose="00000600000000000000" pitchFamily="2" charset="0"/>
                      </a:endParaRPr>
                    </a:p>
                  </a:txBody>
                  <a:tcPr marL="4763" marR="4763" marT="4763" marB="0" anchor="b">
                    <a:lnL>
                      <a:noFill/>
                    </a:lnL>
                    <a:lnR>
                      <a:noFill/>
                    </a:lnR>
                    <a:lnT>
                      <a:noFill/>
                    </a:lnT>
                    <a:lnB>
                      <a:noFill/>
                    </a:lnB>
                  </a:tcPr>
                </a:tc>
                <a:tc>
                  <a:txBody>
                    <a:bodyPr/>
                    <a:lstStyle/>
                    <a:p>
                      <a:pPr algn="ctr" fontAlgn="b"/>
                      <a:r>
                        <a:rPr lang="en-US" sz="1300" b="0" i="0" u="none" strike="noStrike" dirty="0" err="1">
                          <a:solidFill>
                            <a:srgbClr val="FFFFFF"/>
                          </a:solidFill>
                          <a:effectLst/>
                          <a:latin typeface="Poppins Medium" panose="00000600000000000000" pitchFamily="2" charset="0"/>
                        </a:rPr>
                        <a:t>Données</a:t>
                      </a:r>
                      <a:endParaRPr lang="en-US" sz="1300" b="0" i="0" u="none" strike="noStrike" dirty="0">
                        <a:solidFill>
                          <a:srgbClr val="FFFFFF"/>
                        </a:solidFill>
                        <a:effectLst/>
                        <a:latin typeface="Poppins Medium" panose="00000600000000000000" pitchFamily="2" charset="0"/>
                      </a:endParaRPr>
                    </a:p>
                  </a:txBody>
                  <a:tcPr marL="4763" marR="4763" marT="4763" marB="0" anchor="b">
                    <a:lnL>
                      <a:noFill/>
                    </a:lnL>
                    <a:lnR>
                      <a:noFill/>
                    </a:lnR>
                    <a:lnT>
                      <a:noFill/>
                    </a:lnT>
                    <a:lnB>
                      <a:noFill/>
                    </a:lnB>
                    <a:solidFill>
                      <a:srgbClr val="58C774"/>
                    </a:solidFill>
                  </a:tcPr>
                </a:tc>
                <a:extLst>
                  <a:ext uri="{0D108BD9-81ED-4DB2-BD59-A6C34878D82A}">
                    <a16:rowId xmlns:a16="http://schemas.microsoft.com/office/drawing/2014/main" val="3850163844"/>
                  </a:ext>
                </a:extLst>
              </a:tr>
              <a:tr h="236220">
                <a:tc>
                  <a:txBody>
                    <a:bodyPr/>
                    <a:lstStyle/>
                    <a:p>
                      <a:pPr lvl="0" algn="l" fontAlgn="ctr"/>
                      <a:r>
                        <a:rPr lang="fr-CA" sz="1300" b="0" i="0" u="none" strike="noStrike" noProof="0" dirty="0">
                          <a:solidFill>
                            <a:srgbClr val="FFFFFF"/>
                          </a:solidFill>
                          <a:effectLst/>
                          <a:latin typeface="Poppins Medium" panose="00000600000000000000" pitchFamily="2" charset="0"/>
                        </a:rPr>
                        <a:t>Nombre de KM</a:t>
                      </a:r>
                    </a:p>
                  </a:txBody>
                  <a:tcPr marL="45720" marR="45720" marT="22860" marB="22860" anchor="ctr">
                    <a:lnL>
                      <a:noFill/>
                    </a:lnL>
                    <a:lnR>
                      <a:noFill/>
                    </a:lnR>
                    <a:lnT>
                      <a:noFill/>
                    </a:lnT>
                    <a:lnB>
                      <a:noFill/>
                    </a:lnB>
                    <a:solidFill>
                      <a:srgbClr val="306154"/>
                    </a:solidFill>
                  </a:tcPr>
                </a:tc>
                <a:tc>
                  <a:txBody>
                    <a:bodyPr/>
                    <a:lstStyle/>
                    <a:p>
                      <a:pPr algn="l" fontAlgn="ctr"/>
                      <a:endParaRPr lang="en-US" sz="1300" b="0" i="0" u="none" strike="noStrike" dirty="0">
                        <a:solidFill>
                          <a:srgbClr val="000000"/>
                        </a:solidFill>
                        <a:effectLst/>
                        <a:latin typeface="Poppins Medium" panose="00000600000000000000" pitchFamily="2" charset="0"/>
                      </a:endParaRPr>
                    </a:p>
                  </a:txBody>
                  <a:tcPr marL="4763" marR="4763" marT="4763"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Poppins Medium" panose="00000600000000000000" pitchFamily="2" charset="0"/>
                        </a:rPr>
                        <a:t>5 627</a:t>
                      </a:r>
                    </a:p>
                  </a:txBody>
                  <a:tcPr marL="4763" marR="4763" marT="4763" marB="0" anchor="ctr">
                    <a:lnL>
                      <a:noFill/>
                    </a:lnL>
                    <a:lnR>
                      <a:noFill/>
                    </a:lnR>
                    <a:lnT>
                      <a:noFill/>
                    </a:lnT>
                    <a:lnB>
                      <a:noFill/>
                    </a:lnB>
                    <a:solidFill>
                      <a:srgbClr val="CCFFDE"/>
                    </a:solidFill>
                  </a:tcPr>
                </a:tc>
                <a:extLst>
                  <a:ext uri="{0D108BD9-81ED-4DB2-BD59-A6C34878D82A}">
                    <a16:rowId xmlns:a16="http://schemas.microsoft.com/office/drawing/2014/main" val="2610087734"/>
                  </a:ext>
                </a:extLst>
              </a:tr>
              <a:tr h="236220">
                <a:tc>
                  <a:txBody>
                    <a:bodyPr/>
                    <a:lstStyle/>
                    <a:p>
                      <a:pPr lvl="0" algn="l" fontAlgn="ctr"/>
                      <a:r>
                        <a:rPr lang="en-US" sz="1300" b="0" i="0" u="none" strike="noStrike" dirty="0">
                          <a:solidFill>
                            <a:srgbClr val="FFFFFF"/>
                          </a:solidFill>
                          <a:effectLst/>
                          <a:latin typeface="Poppins Medium" panose="00000600000000000000" pitchFamily="2" charset="0"/>
                        </a:rPr>
                        <a:t>Foyers </a:t>
                      </a:r>
                      <a:r>
                        <a:rPr lang="en-US" sz="1300" b="0" i="0" u="none" strike="noStrike" dirty="0" err="1">
                          <a:solidFill>
                            <a:srgbClr val="FFFFFF"/>
                          </a:solidFill>
                          <a:effectLst/>
                          <a:latin typeface="Poppins Medium" panose="00000600000000000000" pitchFamily="2" charset="0"/>
                        </a:rPr>
                        <a:t>admissibles</a:t>
                      </a:r>
                      <a:endParaRPr lang="en-US" sz="1300" b="0" i="0" u="none" strike="noStrike" dirty="0">
                        <a:solidFill>
                          <a:srgbClr val="FFFFFF"/>
                        </a:solidFill>
                        <a:effectLst/>
                        <a:latin typeface="Poppins Medium" panose="00000600000000000000" pitchFamily="2" charset="0"/>
                      </a:endParaRPr>
                    </a:p>
                  </a:txBody>
                  <a:tcPr marL="45720" marR="45720" marT="22860" marB="22860" anchor="ctr">
                    <a:lnL>
                      <a:noFill/>
                    </a:lnL>
                    <a:lnR>
                      <a:noFill/>
                    </a:lnR>
                    <a:lnT>
                      <a:noFill/>
                    </a:lnT>
                    <a:lnB>
                      <a:noFill/>
                    </a:lnB>
                    <a:solidFill>
                      <a:srgbClr val="306154"/>
                    </a:solidFill>
                  </a:tcPr>
                </a:tc>
                <a:tc>
                  <a:txBody>
                    <a:bodyPr/>
                    <a:lstStyle/>
                    <a:p>
                      <a:pPr algn="l" fontAlgn="ctr"/>
                      <a:endParaRPr lang="en-US" sz="1300" b="0" i="0" u="none" strike="noStrike" dirty="0">
                        <a:solidFill>
                          <a:srgbClr val="000000"/>
                        </a:solidFill>
                        <a:effectLst/>
                        <a:latin typeface="Poppins Medium" panose="00000600000000000000" pitchFamily="2" charset="0"/>
                      </a:endParaRPr>
                    </a:p>
                  </a:txBody>
                  <a:tcPr marL="4763" marR="4763" marT="4763"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Poppins Medium" panose="00000600000000000000" pitchFamily="2" charset="0"/>
                        </a:rPr>
                        <a:t>13 964</a:t>
                      </a:r>
                    </a:p>
                  </a:txBody>
                  <a:tcPr marL="4763" marR="4763" marT="4763" marB="0" anchor="ctr">
                    <a:lnL>
                      <a:noFill/>
                    </a:lnL>
                    <a:lnR>
                      <a:noFill/>
                    </a:lnR>
                    <a:lnT>
                      <a:noFill/>
                    </a:lnT>
                    <a:lnB>
                      <a:noFill/>
                    </a:lnB>
                    <a:solidFill>
                      <a:srgbClr val="CCFFDE"/>
                    </a:solidFill>
                  </a:tcPr>
                </a:tc>
                <a:extLst>
                  <a:ext uri="{0D108BD9-81ED-4DB2-BD59-A6C34878D82A}">
                    <a16:rowId xmlns:a16="http://schemas.microsoft.com/office/drawing/2014/main" val="1883783280"/>
                  </a:ext>
                </a:extLst>
              </a:tr>
              <a:tr h="236220">
                <a:tc>
                  <a:txBody>
                    <a:bodyPr/>
                    <a:lstStyle/>
                    <a:p>
                      <a:pPr lvl="0" algn="l" fontAlgn="ctr"/>
                      <a:r>
                        <a:rPr lang="fr-CA" sz="1300" b="0" i="0" u="none" strike="noStrike" noProof="0" dirty="0">
                          <a:solidFill>
                            <a:srgbClr val="FFFFFF"/>
                          </a:solidFill>
                          <a:effectLst/>
                          <a:latin typeface="Poppins Medium" panose="00000600000000000000" pitchFamily="2" charset="0"/>
                        </a:rPr>
                        <a:t>Nombre</a:t>
                      </a:r>
                      <a:r>
                        <a:rPr lang="fr-CA" sz="1300" b="0" i="0" u="none" strike="noStrike" baseline="0" noProof="0" dirty="0">
                          <a:solidFill>
                            <a:srgbClr val="FFFFFF"/>
                          </a:solidFill>
                          <a:effectLst/>
                          <a:latin typeface="Poppins Medium" panose="00000600000000000000" pitchFamily="2" charset="0"/>
                        </a:rPr>
                        <a:t> t</a:t>
                      </a:r>
                      <a:r>
                        <a:rPr lang="fr-CA" sz="1300" b="0" i="0" u="none" strike="noStrike" noProof="0" dirty="0">
                          <a:solidFill>
                            <a:srgbClr val="FFFFFF"/>
                          </a:solidFill>
                          <a:effectLst/>
                          <a:latin typeface="Poppins Medium" panose="00000600000000000000" pitchFamily="2" charset="0"/>
                        </a:rPr>
                        <a:t>otal de foyers (</a:t>
                      </a:r>
                      <a:r>
                        <a:rPr lang="fr-CA" sz="1300" b="0" i="0" u="none" strike="noStrike" noProof="0" dirty="0" err="1">
                          <a:solidFill>
                            <a:srgbClr val="FFFFFF"/>
                          </a:solidFill>
                          <a:effectLst/>
                          <a:latin typeface="Poppins Medium" panose="00000600000000000000" pitchFamily="2" charset="0"/>
                        </a:rPr>
                        <a:t>Passed</a:t>
                      </a:r>
                      <a:r>
                        <a:rPr lang="fr-CA" sz="1300" b="0" i="0" u="none" strike="noStrike" noProof="0" dirty="0">
                          <a:solidFill>
                            <a:srgbClr val="FFFFFF"/>
                          </a:solidFill>
                          <a:effectLst/>
                          <a:latin typeface="Poppins Medium" panose="00000600000000000000" pitchFamily="2" charset="0"/>
                        </a:rPr>
                        <a:t>)</a:t>
                      </a:r>
                    </a:p>
                  </a:txBody>
                  <a:tcPr marL="45720" marR="45720" marT="22860" marB="22860" anchor="ctr">
                    <a:lnL>
                      <a:noFill/>
                    </a:lnL>
                    <a:lnR>
                      <a:noFill/>
                    </a:lnR>
                    <a:lnT>
                      <a:noFill/>
                    </a:lnT>
                    <a:lnB>
                      <a:noFill/>
                    </a:lnB>
                    <a:solidFill>
                      <a:srgbClr val="306154"/>
                    </a:solidFill>
                  </a:tcPr>
                </a:tc>
                <a:tc>
                  <a:txBody>
                    <a:bodyPr/>
                    <a:lstStyle/>
                    <a:p>
                      <a:pPr algn="l" fontAlgn="ctr"/>
                      <a:endParaRPr lang="en-US" sz="1300" b="0" i="0" u="none" strike="noStrike" dirty="0">
                        <a:solidFill>
                          <a:srgbClr val="000000"/>
                        </a:solidFill>
                        <a:effectLst/>
                        <a:latin typeface="Poppins Medium" panose="00000600000000000000" pitchFamily="2" charset="0"/>
                      </a:endParaRPr>
                    </a:p>
                  </a:txBody>
                  <a:tcPr marL="4763" marR="4763" marT="4763"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Poppins Medium" panose="00000600000000000000" pitchFamily="2" charset="0"/>
                        </a:rPr>
                        <a:t>58 586</a:t>
                      </a:r>
                    </a:p>
                  </a:txBody>
                  <a:tcPr marL="4763" marR="4763" marT="4763" marB="0" anchor="ctr">
                    <a:lnL>
                      <a:noFill/>
                    </a:lnL>
                    <a:lnR>
                      <a:noFill/>
                    </a:lnR>
                    <a:lnT>
                      <a:noFill/>
                    </a:lnT>
                    <a:lnB>
                      <a:noFill/>
                    </a:lnB>
                    <a:solidFill>
                      <a:srgbClr val="CCFFDE"/>
                    </a:solidFill>
                  </a:tcPr>
                </a:tc>
                <a:extLst>
                  <a:ext uri="{0D108BD9-81ED-4DB2-BD59-A6C34878D82A}">
                    <a16:rowId xmlns:a16="http://schemas.microsoft.com/office/drawing/2014/main" val="2271627192"/>
                  </a:ext>
                </a:extLst>
              </a:tr>
              <a:tr h="236220">
                <a:tc>
                  <a:txBody>
                    <a:bodyPr/>
                    <a:lstStyle/>
                    <a:p>
                      <a:pPr lvl="0" algn="l" fontAlgn="ctr"/>
                      <a:r>
                        <a:rPr lang="fr-CA" sz="1300" b="0" i="0" u="none" strike="noStrike" noProof="0" dirty="0">
                          <a:solidFill>
                            <a:srgbClr val="FFFFFF"/>
                          </a:solidFill>
                          <a:effectLst/>
                          <a:latin typeface="Poppins Medium" panose="00000600000000000000" pitchFamily="2" charset="0"/>
                        </a:rPr>
                        <a:t>Investissement</a:t>
                      </a:r>
                      <a:r>
                        <a:rPr lang="fr-CA" sz="1300" b="0" i="0" u="none" strike="noStrike" baseline="0" noProof="0" dirty="0">
                          <a:solidFill>
                            <a:srgbClr val="FFFFFF"/>
                          </a:solidFill>
                          <a:effectLst/>
                          <a:latin typeface="Poppins Medium" panose="00000600000000000000" pitchFamily="2" charset="0"/>
                        </a:rPr>
                        <a:t> t</a:t>
                      </a:r>
                      <a:r>
                        <a:rPr lang="fr-CA" sz="1300" b="0" i="0" u="none" strike="noStrike" noProof="0" dirty="0">
                          <a:solidFill>
                            <a:srgbClr val="FFFFFF"/>
                          </a:solidFill>
                          <a:effectLst/>
                          <a:latin typeface="Poppins Medium" panose="00000600000000000000" pitchFamily="2" charset="0"/>
                        </a:rPr>
                        <a:t>otal ($)</a:t>
                      </a:r>
                    </a:p>
                  </a:txBody>
                  <a:tcPr marL="45720" marR="45720" marT="22860" marB="22860" anchor="ctr">
                    <a:lnL>
                      <a:noFill/>
                    </a:lnL>
                    <a:lnR>
                      <a:noFill/>
                    </a:lnR>
                    <a:lnT w="12700" cap="flat" cmpd="sng" algn="ctr">
                      <a:noFill/>
                      <a:prstDash val="solid"/>
                      <a:round/>
                      <a:headEnd type="none" w="med" len="med"/>
                      <a:tailEnd type="none" w="med" len="med"/>
                    </a:lnT>
                    <a:lnB>
                      <a:noFill/>
                    </a:lnB>
                    <a:solidFill>
                      <a:srgbClr val="306154"/>
                    </a:solidFill>
                  </a:tcPr>
                </a:tc>
                <a:tc>
                  <a:txBody>
                    <a:bodyPr/>
                    <a:lstStyle/>
                    <a:p>
                      <a:pPr algn="l" fontAlgn="ctr"/>
                      <a:endParaRPr lang="en-US" sz="1300" b="0" i="0" u="none" strike="noStrike" dirty="0">
                        <a:solidFill>
                          <a:srgbClr val="000000"/>
                        </a:solidFill>
                        <a:effectLst/>
                        <a:latin typeface="Poppins Medium" panose="00000600000000000000" pitchFamily="2" charset="0"/>
                      </a:endParaRPr>
                    </a:p>
                  </a:txBody>
                  <a:tcPr marL="4763" marR="4763" marT="4763"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Poppins Medium" panose="00000600000000000000" pitchFamily="2" charset="0"/>
                        </a:rPr>
                        <a:t>215 746 611</a:t>
                      </a:r>
                    </a:p>
                  </a:txBody>
                  <a:tcPr marL="4763" marR="4763" marT="4763" marB="0" anchor="ctr">
                    <a:lnL>
                      <a:noFill/>
                    </a:lnL>
                    <a:lnR>
                      <a:noFill/>
                    </a:lnR>
                    <a:lnT w="12700" cap="flat" cmpd="sng" algn="ctr">
                      <a:noFill/>
                      <a:prstDash val="solid"/>
                      <a:round/>
                      <a:headEnd type="none" w="med" len="med"/>
                      <a:tailEnd type="none" w="med" len="med"/>
                    </a:lnT>
                    <a:lnB>
                      <a:noFill/>
                    </a:lnB>
                    <a:solidFill>
                      <a:srgbClr val="CCFFDE"/>
                    </a:solidFill>
                  </a:tcPr>
                </a:tc>
                <a:extLst>
                  <a:ext uri="{0D108BD9-81ED-4DB2-BD59-A6C34878D82A}">
                    <a16:rowId xmlns:a16="http://schemas.microsoft.com/office/drawing/2014/main" val="2868500764"/>
                  </a:ext>
                </a:extLst>
              </a:tr>
              <a:tr h="236220">
                <a:tc>
                  <a:txBody>
                    <a:bodyPr/>
                    <a:lstStyle/>
                    <a:p>
                      <a:pPr lvl="0" algn="l" fontAlgn="ctr"/>
                      <a:r>
                        <a:rPr lang="en-US" sz="1300" b="0" i="0" u="none" strike="noStrike" dirty="0">
                          <a:solidFill>
                            <a:srgbClr val="FFFFFF"/>
                          </a:solidFill>
                          <a:effectLst/>
                          <a:latin typeface="Poppins Medium" panose="00000600000000000000" pitchFamily="2" charset="0"/>
                        </a:rPr>
                        <a:t>Subvention ISDEC ($)</a:t>
                      </a:r>
                    </a:p>
                  </a:txBody>
                  <a:tcPr marL="45720" marR="45720" marT="22860" marB="22860" anchor="ctr">
                    <a:lnL>
                      <a:noFill/>
                    </a:lnL>
                    <a:lnR>
                      <a:noFill/>
                    </a:lnR>
                    <a:lnT>
                      <a:noFill/>
                    </a:lnT>
                    <a:lnB>
                      <a:noFill/>
                    </a:lnB>
                    <a:solidFill>
                      <a:srgbClr val="306154"/>
                    </a:solidFill>
                  </a:tcPr>
                </a:tc>
                <a:tc>
                  <a:txBody>
                    <a:bodyPr/>
                    <a:lstStyle/>
                    <a:p>
                      <a:pPr algn="l" fontAlgn="ctr"/>
                      <a:endParaRPr lang="en-US" sz="1300" b="0" i="0" u="none" strike="noStrike" dirty="0">
                        <a:solidFill>
                          <a:srgbClr val="000000"/>
                        </a:solidFill>
                        <a:effectLst/>
                        <a:latin typeface="Poppins Medium" panose="00000600000000000000" pitchFamily="2" charset="0"/>
                      </a:endParaRPr>
                    </a:p>
                  </a:txBody>
                  <a:tcPr marL="4763" marR="4763" marT="4763" marB="0" anchor="ctr">
                    <a:lnL>
                      <a:noFill/>
                    </a:lnL>
                    <a:lnR>
                      <a:noFill/>
                    </a:lnR>
                    <a:lnT>
                      <a:noFill/>
                    </a:lnT>
                    <a:lnB>
                      <a:noFill/>
                    </a:lnB>
                  </a:tcPr>
                </a:tc>
                <a:tc>
                  <a:txBody>
                    <a:bodyPr/>
                    <a:lstStyle/>
                    <a:p>
                      <a:pPr algn="ctr" fontAlgn="ctr"/>
                      <a:r>
                        <a:rPr lang="en-US" sz="1300" b="0" i="0" u="none" strike="noStrike" dirty="0">
                          <a:solidFill>
                            <a:srgbClr val="000000"/>
                          </a:solidFill>
                          <a:effectLst/>
                          <a:latin typeface="Poppins Medium" panose="00000600000000000000" pitchFamily="2" charset="0"/>
                        </a:rPr>
                        <a:t>32 400 000</a:t>
                      </a:r>
                    </a:p>
                  </a:txBody>
                  <a:tcPr marL="4763" marR="4763" marT="4763" marB="0" anchor="ctr">
                    <a:lnL>
                      <a:noFill/>
                    </a:lnL>
                    <a:lnR>
                      <a:noFill/>
                    </a:lnR>
                    <a:lnT>
                      <a:noFill/>
                    </a:lnT>
                    <a:lnB>
                      <a:noFill/>
                    </a:lnB>
                    <a:solidFill>
                      <a:srgbClr val="CCFFDE"/>
                    </a:solidFill>
                  </a:tcPr>
                </a:tc>
                <a:extLst>
                  <a:ext uri="{0D108BD9-81ED-4DB2-BD59-A6C34878D82A}">
                    <a16:rowId xmlns:a16="http://schemas.microsoft.com/office/drawing/2014/main" val="2617872317"/>
                  </a:ext>
                </a:extLst>
              </a:tr>
            </a:tbl>
          </a:graphicData>
        </a:graphic>
      </p:graphicFrame>
    </p:spTree>
    <p:extLst>
      <p:ext uri="{BB962C8B-B14F-4D97-AF65-F5344CB8AC3E}">
        <p14:creationId xmlns:p14="http://schemas.microsoft.com/office/powerpoint/2010/main" val="35079619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48" y="1579133"/>
            <a:ext cx="7897286" cy="2179675"/>
          </a:xfrm>
        </p:spPr>
        <p:txBody>
          <a:bodyPr anchor="b">
            <a:normAutofit/>
          </a:bodyPr>
          <a:lstStyle/>
          <a:p>
            <a:r>
              <a:rPr lang="en-US" dirty="0"/>
              <a:t>Thank you</a:t>
            </a:r>
            <a:br>
              <a:rPr lang="en-US" dirty="0"/>
            </a:br>
            <a:r>
              <a:rPr lang="en-US" dirty="0"/>
              <a:t>Merci</a:t>
            </a:r>
          </a:p>
        </p:txBody>
      </p:sp>
      <p:sp>
        <p:nvSpPr>
          <p:cNvPr id="4" name="Slide Number Placeholder 3" hidden="1"/>
          <p:cNvSpPr>
            <a:spLocks noGrp="1"/>
          </p:cNvSpPr>
          <p:nvPr>
            <p:ph type="sldNum" sz="quarter" idx="4294967295"/>
          </p:nvPr>
        </p:nvSpPr>
        <p:spPr>
          <a:xfrm>
            <a:off x="963937" y="6395501"/>
            <a:ext cx="9717918" cy="293117"/>
          </a:xfrm>
          <a:prstGeom prst="rect">
            <a:avLst/>
          </a:prstGeom>
        </p:spPr>
        <p:txBody>
          <a:bodyPr/>
          <a:lstStyle/>
          <a:p>
            <a:pPr defTabSz="913224" hangingPunct="1">
              <a:spcAft>
                <a:spcPts val="600"/>
              </a:spcAft>
              <a:defRPr/>
            </a:pPr>
            <a:r>
              <a:rPr lang="en-US" kern="1200" cap="small" dirty="0">
                <a:solidFill>
                  <a:srgbClr val="404040">
                    <a:tint val="75000"/>
                  </a:srgbClr>
                </a:solidFill>
              </a:rPr>
              <a:t>Confidential</a:t>
            </a:r>
          </a:p>
        </p:txBody>
      </p:sp>
    </p:spTree>
    <p:extLst>
      <p:ext uri="{BB962C8B-B14F-4D97-AF65-F5344CB8AC3E}">
        <p14:creationId xmlns:p14="http://schemas.microsoft.com/office/powerpoint/2010/main" val="2031621860"/>
      </p:ext>
    </p:extLst>
  </p:cSld>
  <p:clrMapOvr>
    <a:masterClrMapping/>
  </p:clrMapOvr>
  <p:transition spd="med"/>
</p:sld>
</file>

<file path=ppt/theme/theme1.xml><?xml version="1.0" encoding="utf-8"?>
<a:theme xmlns:a="http://schemas.openxmlformats.org/drawingml/2006/main" name="Xplore Inc Poppins new ">
  <a:themeElements>
    <a:clrScheme name="Custom 4">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Xplore Inc Poppins new " id="{B0C626CC-0BFD-4016-A22B-1393F90B9ACD}" vid="{2EFD5D47-CC3B-43FD-9F66-375403F471A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s">
  <a:themeElements>
    <a:clrScheme name="Custom 4">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Section Divider Slides">
  <a:themeElements>
    <a:clrScheme name="Custom 4">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Statement Slides">
  <a:themeElements>
    <a:clrScheme name="Custom 4">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Copy Slides">
  <a:themeElements>
    <a:clrScheme name="Xplore Colours">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Business Elements">
  <a:themeElements>
    <a:clrScheme name="Xplore Colours">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Ending Slides">
  <a:themeElements>
    <a:clrScheme name="Custom 4">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Presentation Title Slides">
  <a:themeElements>
    <a:clrScheme name="Custom 4">
      <a:dk1>
        <a:srgbClr val="000000"/>
      </a:dk1>
      <a:lt1>
        <a:srgbClr val="FFFFFF"/>
      </a:lt1>
      <a:dk2>
        <a:srgbClr val="000000"/>
      </a:dk2>
      <a:lt2>
        <a:srgbClr val="FEFFFE"/>
      </a:lt2>
      <a:accent1>
        <a:srgbClr val="002B2B"/>
      </a:accent1>
      <a:accent2>
        <a:srgbClr val="306154"/>
      </a:accent2>
      <a:accent3>
        <a:srgbClr val="58C774"/>
      </a:accent3>
      <a:accent4>
        <a:srgbClr val="FFB21C"/>
      </a:accent4>
      <a:accent5>
        <a:srgbClr val="F23A28"/>
      </a:accent5>
      <a:accent6>
        <a:srgbClr val="00FF57"/>
      </a:accent6>
      <a:hlink>
        <a:srgbClr val="57B474"/>
      </a:hlink>
      <a:folHlink>
        <a:srgbClr val="58C774"/>
      </a:folHlink>
    </a:clrScheme>
    <a:fontScheme name="Xplore Poppins 2022">
      <a:majorFont>
        <a:latin typeface="Poppins Bold"/>
        <a:ea typeface="Helvetica Neue"/>
        <a:cs typeface="Helvetica Neue"/>
      </a:majorFont>
      <a:minorFont>
        <a:latin typeface="Poppins Medium"/>
        <a:ea typeface="Helvetica Neue"/>
        <a:cs typeface="Helvetica Neu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84DBF68F114644B13202ABE568CD77" ma:contentTypeVersion="16" ma:contentTypeDescription="Create a new document." ma:contentTypeScope="" ma:versionID="d9cf0c8cf13373b9b96cd74174784f7f">
  <xsd:schema xmlns:xsd="http://www.w3.org/2001/XMLSchema" xmlns:xs="http://www.w3.org/2001/XMLSchema" xmlns:p="http://schemas.microsoft.com/office/2006/metadata/properties" xmlns:ns3="2fac5ff5-99db-4fe7-8893-4db28fa6860c" xmlns:ns4="4d3a118a-aa27-4a58-a579-e57dae951877" targetNamespace="http://schemas.microsoft.com/office/2006/metadata/properties" ma:root="true" ma:fieldsID="44eaf0fe89f669eb5abb1d345f92f9e5" ns3:_="" ns4:_="">
    <xsd:import namespace="2fac5ff5-99db-4fe7-8893-4db28fa6860c"/>
    <xsd:import namespace="4d3a118a-aa27-4a58-a579-e57dae951877"/>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c5ff5-99db-4fe7-8893-4db28fa6860c"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3a118a-aa27-4a58-a579-e57dae9518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d3a118a-aa27-4a58-a579-e57dae951877" xsi:nil="true"/>
  </documentManagement>
</p:properties>
</file>

<file path=customXml/itemProps1.xml><?xml version="1.0" encoding="utf-8"?>
<ds:datastoreItem xmlns:ds="http://schemas.openxmlformats.org/officeDocument/2006/customXml" ds:itemID="{7EA1A6C8-7772-4591-B8EA-35D1AE3EBF58}">
  <ds:schemaRefs>
    <ds:schemaRef ds:uri="http://schemas.microsoft.com/sharepoint/v3/contenttype/forms"/>
  </ds:schemaRefs>
</ds:datastoreItem>
</file>

<file path=customXml/itemProps2.xml><?xml version="1.0" encoding="utf-8"?>
<ds:datastoreItem xmlns:ds="http://schemas.openxmlformats.org/officeDocument/2006/customXml" ds:itemID="{86A4B9CD-ABB4-494B-915A-8FE0433B5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ac5ff5-99db-4fe7-8893-4db28fa6860c"/>
    <ds:schemaRef ds:uri="4d3a118a-aa27-4a58-a579-e57dae9518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9B14A2-5623-488A-848E-1402CE54B344}">
  <ds:schemaRefs>
    <ds:schemaRef ds:uri="http://purl.org/dc/elements/1.1/"/>
    <ds:schemaRef ds:uri="http://schemas.microsoft.com/office/2006/documentManagement/types"/>
    <ds:schemaRef ds:uri="http://schemas.microsoft.com/office/2006/metadata/properties"/>
    <ds:schemaRef ds:uri="4d3a118a-aa27-4a58-a579-e57dae951877"/>
    <ds:schemaRef ds:uri="http://schemas.microsoft.com/office/infopath/2007/PartnerControls"/>
    <ds:schemaRef ds:uri="http://schemas.openxmlformats.org/package/2006/metadata/core-properties"/>
    <ds:schemaRef ds:uri="2fac5ff5-99db-4fe7-8893-4db28fa6860c"/>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Xplore Inc Poppins new </Template>
  <TotalTime>3637</TotalTime>
  <Words>728</Words>
  <Application>Microsoft Office PowerPoint</Application>
  <PresentationFormat>Widescreen</PresentationFormat>
  <Paragraphs>69</Paragraphs>
  <Slides>9</Slides>
  <Notes>5</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9</vt:i4>
      </vt:variant>
    </vt:vector>
  </HeadingPairs>
  <TitlesOfParts>
    <vt:vector size="28" baseType="lpstr">
      <vt:lpstr>Arial</vt:lpstr>
      <vt:lpstr>Calibri</vt:lpstr>
      <vt:lpstr>Helvetica Neue Medium</vt:lpstr>
      <vt:lpstr>Montserrat</vt:lpstr>
      <vt:lpstr>Poppins</vt:lpstr>
      <vt:lpstr>Poppins Bold</vt:lpstr>
      <vt:lpstr>Poppins Light</vt:lpstr>
      <vt:lpstr>Poppins Medium</vt:lpstr>
      <vt:lpstr>Poppins SemiBold</vt:lpstr>
      <vt:lpstr>Poppins Thin</vt:lpstr>
      <vt:lpstr>Poppins-Light</vt:lpstr>
      <vt:lpstr>Xplore Inc Poppins new </vt:lpstr>
      <vt:lpstr>Agenda Slides</vt:lpstr>
      <vt:lpstr>Section Divider Slides</vt:lpstr>
      <vt:lpstr>Statement Slides</vt:lpstr>
      <vt:lpstr>Copy Slides</vt:lpstr>
      <vt:lpstr>Business Elements</vt:lpstr>
      <vt:lpstr>Ending Slides</vt:lpstr>
      <vt:lpstr>Presentation Title Slides</vt:lpstr>
      <vt:lpstr>Xplore Inc. Service à large bande en milieu rural</vt:lpstr>
      <vt:lpstr>Xplore est fière de ses racines au Nouveau-Brunswick </vt:lpstr>
      <vt:lpstr>Un réseau à large bande national bâti ici, au Nouveau-Brunswick Xplore offre une gamme unique de solutions</vt:lpstr>
      <vt:lpstr>Taux de recommandation d’Xplore (NPS) – Tableau de bord</vt:lpstr>
      <vt:lpstr>COUVERTURE ET INFRASTRUCTURE</vt:lpstr>
      <vt:lpstr>Nouveau-Brunswick </vt:lpstr>
      <vt:lpstr>PowerPoint Presentation</vt:lpstr>
      <vt:lpstr>Fond Universel à Large Bande – Nouveau-Brunswick</vt:lpstr>
      <vt:lpstr>Thank you 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Gerri Everett</dc:creator>
  <cp:lastModifiedBy>Melissa Greco</cp:lastModifiedBy>
  <cp:revision>292</cp:revision>
  <cp:lastPrinted>2023-02-16T17:20:30Z</cp:lastPrinted>
  <dcterms:created xsi:type="dcterms:W3CDTF">2022-08-29T19:37:27Z</dcterms:created>
  <dcterms:modified xsi:type="dcterms:W3CDTF">2023-11-24T13:11:09Z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0x0101002A84DBF68F114644B13202ABE568CD77</vt:lpwstr>
  </property>
  <property fmtid="{D5CDD505-2E9C-101B-9397-08002B2CF9AE}" pid="3" name="MediaServiceImageTags">
    <vt:lpwstr/>
  </property>
</Properties>
</file>