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1F914-0424-4077-A4D2-3E62DA73C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746D7-386A-4772-B989-A7DE0B22D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EC7D1-B468-443C-8A85-ADE48032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E2448-4703-482D-A233-D3BD2E8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0281C-127D-433E-839A-7C86DEE35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324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2FFE-8391-4FF5-B1A7-43ABE07EF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A8629-D543-4BA0-9458-BF8BC0AC3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9C7DD-B92E-4AE4-B2AC-C7643225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6F10D-8077-4684-B404-7D659584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1DBDD-D80B-4AEE-9A54-28442438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977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EA2642-6436-45F1-87D8-40890F554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F6FCF-8854-4AAC-A1FF-2E4DFE5B4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C6270-FE46-45C9-9726-2D5C1EE2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0DDE5-14F0-4844-8BA1-B46EA022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84414-5450-422D-9E65-FE81560C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1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4EB9-2F67-409E-A6E2-AA1176C8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54EBE-B1E4-4474-80F2-12E0A8D19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CF197-72FF-40AA-9E4E-EDDBCD71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65F86-C7EA-4A15-8445-9BDE7138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096ED-2E9E-471F-B5C7-94829879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349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C560-5094-4BA4-8193-B32C9FE1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4E124-2DBD-4F24-AD24-6E48E7E62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DF800-6F85-42EF-8127-13FA00C0E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0A104-1B9D-4C7C-86E2-99DD2447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12F74-7F78-4EC3-9FB9-1BD15DC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4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5B28-161B-410D-9B5C-7DAC71B1D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493A-F4D2-44D1-8E49-F4194C4FA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D5C08-907F-4FCD-A32F-9A03164D9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1ACE3-A634-4DB6-94FB-0A52118D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F3C27-3E66-42EF-A47A-F4A99F3A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1863C-132E-41D0-A3B4-37380983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2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74837-2BEB-40BF-91F8-4D4AA97B8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EE4BC-E057-49FB-904B-3841CA2A5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DE0F1-ECBE-4F85-9C94-1DFB118D6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44716-1347-4B13-AB2F-F970F76FF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F25A1-A710-4B45-8F82-F2B9A3DC5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7ABDB7-9082-4788-A1E2-589BC9AA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7D9DDA-C48B-417F-A17E-EDA54923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EDB51-0254-4565-B0F9-254F6790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40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D8A6-C112-4C29-B2EF-58287C71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73C17-86EC-4BB2-A89B-B1FAB3F5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57DF-B4E8-4685-9DD9-7CB8C713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191B2-4FAD-475E-8AD9-8BD0DF45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54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72471-CD26-479C-8E85-A989FFECB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2711B-7417-4A93-872D-26FDA95C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97101-5FE3-43EC-A664-3C896873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20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D273E-2685-4709-A8A5-8ABE1827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1D8C9-B94C-4BBF-AAE4-ADB907FF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5E911-9C9B-43F4-A71E-7E2F32EA7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E6792-8162-42E6-A776-AA248572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1BD57-0C58-41C6-846E-3EF18009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32782-ED89-44FF-89D1-82A480E6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26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68D4-7430-4FB1-B85A-1CF30808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07535-32BF-4C05-A453-6DA9A5BFE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62570-3F00-4233-A942-1764CDCED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AA72D-3047-4D6C-B812-7A3150B7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5CC3D-490A-4920-A27A-61D396C8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05E52-5A95-4DE0-B869-AC0BC39A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53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5743FB-EC36-4A75-B83C-7504D87F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9784D-69CF-40CB-85FB-3EFBBCBE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34D77-7B7B-478C-8658-73098A10E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3A09D-8083-4188-A319-025CE1BF910A}" type="datetimeFigureOut">
              <a:rPr lang="en-CA" smtClean="0"/>
              <a:t>2020-12-16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F3169-8B9A-4932-A7A9-215951865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27D4B-EBFD-4552-B9F4-4C78301C3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543F-597F-47C0-A9E2-CCB3230B41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31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C9D597-3CB2-466B-9B34-1582BD092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98606"/>
              </p:ext>
            </p:extLst>
          </p:nvPr>
        </p:nvGraphicFramePr>
        <p:xfrm>
          <a:off x="484501" y="695930"/>
          <a:ext cx="11251097" cy="57991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64015">
                  <a:extLst>
                    <a:ext uri="{9D8B030D-6E8A-4147-A177-3AD203B41FA5}">
                      <a16:colId xmlns:a16="http://schemas.microsoft.com/office/drawing/2014/main" val="2740021100"/>
                    </a:ext>
                  </a:extLst>
                </a:gridCol>
                <a:gridCol w="3175534">
                  <a:extLst>
                    <a:ext uri="{9D8B030D-6E8A-4147-A177-3AD203B41FA5}">
                      <a16:colId xmlns:a16="http://schemas.microsoft.com/office/drawing/2014/main" val="65956331"/>
                    </a:ext>
                  </a:extLst>
                </a:gridCol>
                <a:gridCol w="3010476">
                  <a:extLst>
                    <a:ext uri="{9D8B030D-6E8A-4147-A177-3AD203B41FA5}">
                      <a16:colId xmlns:a16="http://schemas.microsoft.com/office/drawing/2014/main" val="3309774871"/>
                    </a:ext>
                  </a:extLst>
                </a:gridCol>
                <a:gridCol w="2801072">
                  <a:extLst>
                    <a:ext uri="{9D8B030D-6E8A-4147-A177-3AD203B41FA5}">
                      <a16:colId xmlns:a16="http://schemas.microsoft.com/office/drawing/2014/main" val="3351088301"/>
                    </a:ext>
                  </a:extLst>
                </a:gridCol>
              </a:tblGrid>
              <a:tr h="286247"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Issue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Yellow Phase 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Orange Phase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Red Phase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959484"/>
                  </a:ext>
                </a:extLst>
              </a:tr>
              <a:tr h="2003729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Visitors at end of life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Two visitors at a time, chosen from a list of ten approved visitors.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Two visitors at a time from a list of five approved visitors.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One visitor at a time from a list of two approved visitors. An exception may be made where the patient requires additional support.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181059"/>
                  </a:ext>
                </a:extLst>
              </a:tr>
              <a:tr h="257622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Visitors from outside the </a:t>
                      </a:r>
                      <a:r>
                        <a:rPr lang="en-US" sz="2000">
                          <a:effectLst/>
                        </a:rPr>
                        <a:t>Atlantic Bubble</a:t>
                      </a:r>
                    </a:p>
                    <a:p>
                      <a:endParaRPr lang="en-CA" sz="2000" dirty="0">
                        <a:effectLst/>
                      </a:endParaRPr>
                    </a:p>
                    <a:p>
                      <a:r>
                        <a:rPr lang="en-US" sz="1500" i="1" dirty="0">
                          <a:effectLst/>
                        </a:rPr>
                        <a:t>Note: visitors from outside of Canada would follow Federal guidance</a:t>
                      </a:r>
                      <a:endParaRPr lang="en-CA" sz="15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Permitted, following a negative test on day five or later, to be organized by hospice. No other visitor may be present at the same time as a visitor from outside the Atlantic Bubble.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Permitted, following a negative test on day five or later, to be organized by hospice. No other visitor may be present at the same time as a visitor from outside the Atlantic Bubble.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Permitted, following a negative test on day five or later, to be organized by hospice. No other visitor may be present at the same time as a visitor from outside the Atlantic Bubble.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778914"/>
                  </a:ext>
                </a:extLst>
              </a:tr>
              <a:tr h="858741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Visitors Providing Pastoral/Spiritual care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One additional visitor permitted.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One additional visitor permitted.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One additional visitor permitted.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3831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977AE5-918F-40A5-A4B8-D5396302B999}"/>
              </a:ext>
            </a:extLst>
          </p:cNvPr>
          <p:cNvSpPr txBox="1"/>
          <p:nvPr/>
        </p:nvSpPr>
        <p:spPr>
          <a:xfrm>
            <a:off x="28100" y="92764"/>
            <a:ext cx="1216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Proposed Guidance for Hospice Visitation Across Recovery Phases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335288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Hallam, Evangeline (DH/MS)</dc:creator>
  <cp:lastModifiedBy>Vautour, Patsy (DH/MS)</cp:lastModifiedBy>
  <cp:revision>1</cp:revision>
  <cp:lastPrinted>2020-12-16T18:52:52Z</cp:lastPrinted>
  <dcterms:created xsi:type="dcterms:W3CDTF">2020-11-21T20:05:58Z</dcterms:created>
  <dcterms:modified xsi:type="dcterms:W3CDTF">2020-12-16T18:53:08Z</dcterms:modified>
</cp:coreProperties>
</file>